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5.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Lst>
  <p:notesMasterIdLst>
    <p:notesMasterId r:id="rId12"/>
  </p:notesMasterIdLst>
  <p:sldIdLst>
    <p:sldId id="256" r:id="rId2"/>
    <p:sldId id="257" r:id="rId3"/>
    <p:sldId id="266" r:id="rId4"/>
    <p:sldId id="261" r:id="rId5"/>
    <p:sldId id="262" r:id="rId6"/>
    <p:sldId id="270" r:id="rId7"/>
    <p:sldId id="258" r:id="rId8"/>
    <p:sldId id="265" r:id="rId9"/>
    <p:sldId id="260" r:id="rId10"/>
    <p:sldId id="264" r:id="rId11"/>
  </p:sldIdLst>
  <p:sldSz cx="18288000" cy="10287000"/>
  <p:notesSz cx="6858000" cy="9144000"/>
  <p:embeddedFontLst>
    <p:embeddedFont>
      <p:font typeface="Congenial" panose="02000503040000020004" pitchFamily="2" charset="0"/>
      <p:regular r:id="rId13"/>
      <p:bold r:id="rId14"/>
      <p:italic r:id="rId15"/>
      <p:boldItalic r:id="rId16"/>
    </p:embeddedFont>
    <p:embeddedFont>
      <p:font typeface="Kodchasan" panose="020B0604020202020204" charset="-34"/>
      <p:regular r:id="rId17"/>
      <p:bold r:id="rId18"/>
      <p:italic r:id="rId19"/>
      <p:boldItalic r:id="rId20"/>
    </p:embeddedFont>
    <p:embeddedFont>
      <p:font typeface="Paytone One" panose="020B0604020202020204" charset="0"/>
      <p:regular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2" d="100"/>
          <a:sy n="52" d="100"/>
        </p:scale>
        <p:origin x="850"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viewProps" Target="viewProps.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presProps" Target="presProps.xml"/><Relationship Id="rId27"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Read slide with students.  Explain that today’s lesson is about different ways we can show someone we’re listening.  We can find ways to be more comfortable while we’re listening.</a:t>
            </a:r>
            <a:endParaRPr dirty="0"/>
          </a:p>
        </p:txBody>
      </p:sp>
      <p:sp>
        <p:nvSpPr>
          <p:cNvPr id="83" name="Google Shape;8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Read slide with students.  Ask for their ideas about what listening looks like.</a:t>
            </a:r>
            <a:endParaRPr dirty="0"/>
          </a:p>
        </p:txBody>
      </p:sp>
      <p:sp>
        <p:nvSpPr>
          <p:cNvPr id="100" name="Google Shape;10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Read slide with students.  Explain that there are different ways to show we’re listening to the speaker.</a:t>
            </a:r>
            <a:endParaRPr dirty="0"/>
          </a:p>
        </p:txBody>
      </p:sp>
      <p:sp>
        <p:nvSpPr>
          <p:cNvPr id="257" name="Google Shape;257;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Read slide with students.  Talk about how some people aren’t comfortable looking at someone’s eyes while they’re talking.  Explain that there are options that might make them feel more comfortable.  Consider practicing each option with the students and discuss how they feel with that choice.</a:t>
            </a:r>
            <a:endParaRPr dirty="0"/>
          </a:p>
        </p:txBody>
      </p:sp>
      <p:sp>
        <p:nvSpPr>
          <p:cNvPr id="189" name="Google Shape;18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Read slide with students.  Talk about the ways looking towards the person speaking can be helpful.  </a:t>
            </a:r>
            <a:endParaRPr dirty="0"/>
          </a:p>
        </p:txBody>
      </p:sp>
      <p:sp>
        <p:nvSpPr>
          <p:cNvPr id="204" name="Google Shape;20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Read slide with students.  Explain that the speaker’s body language can help us figure out what we should do and say in that situation.  Emphasize that this doesn’t mean staring.  Staring makes people feel very uncomfortable.</a:t>
            </a:r>
            <a:endParaRPr dirty="0"/>
          </a:p>
        </p:txBody>
      </p:sp>
      <p:sp>
        <p:nvSpPr>
          <p:cNvPr id="355" name="Google Shape;35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Read slide with students.  Demonstrate the different options for “listening looks” and consider having the students practice each.</a:t>
            </a:r>
            <a:endParaRPr dirty="0"/>
          </a:p>
        </p:txBody>
      </p:sp>
      <p:sp>
        <p:nvSpPr>
          <p:cNvPr id="126" name="Google Shape;12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Read slide with students.  Talk about the different “listening actions” and consider having the students practice each.</a:t>
            </a:r>
            <a:endParaRPr dirty="0"/>
          </a:p>
        </p:txBody>
      </p:sp>
      <p:sp>
        <p:nvSpPr>
          <p:cNvPr id="241" name="Google Shape;24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Read slide with students.  Review the strategies from today’s lesson and ask the students to share what option(s) they feel most comfortable doing.</a:t>
            </a:r>
            <a:endParaRPr dirty="0"/>
          </a:p>
        </p:txBody>
      </p:sp>
      <p:sp>
        <p:nvSpPr>
          <p:cNvPr id="171" name="Google Shape;17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Read slide with students.  Remind them of the strategies they just learned and ask for their solutions to </a:t>
            </a:r>
            <a:r>
              <a:rPr lang="en-US"/>
              <a:t>the scenario.</a:t>
            </a:r>
            <a:endParaRPr/>
          </a:p>
        </p:txBody>
      </p:sp>
      <p:sp>
        <p:nvSpPr>
          <p:cNvPr id="226" name="Google Shape;22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21.png"/><Relationship Id="rId4" Type="http://schemas.openxmlformats.org/officeDocument/2006/relationships/image" Target="../media/image20.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DCFAFF"/>
        </a:solidFill>
        <a:effectLst/>
      </p:bgPr>
    </p:bg>
    <p:spTree>
      <p:nvGrpSpPr>
        <p:cNvPr id="1" name="Shape 12"/>
        <p:cNvGrpSpPr/>
        <p:nvPr/>
      </p:nvGrpSpPr>
      <p:grpSpPr>
        <a:xfrm>
          <a:off x="0" y="0"/>
          <a:ext cx="0" cy="0"/>
          <a:chOff x="0" y="0"/>
          <a:chExt cx="0" cy="0"/>
        </a:xfrm>
      </p:grpSpPr>
      <p:sp>
        <p:nvSpPr>
          <p:cNvPr id="13" name="Google Shape;13;p3"/>
          <p:cNvSpPr/>
          <p:nvPr/>
        </p:nvSpPr>
        <p:spPr>
          <a:xfrm>
            <a:off x="-540293" y="5498592"/>
            <a:ext cx="2692972" cy="2272195"/>
          </a:xfrm>
          <a:custGeom>
            <a:avLst/>
            <a:gdLst/>
            <a:ahLst/>
            <a:cxnLst/>
            <a:rect l="l" t="t" r="r" b="b"/>
            <a:pathLst>
              <a:path w="2692972" h="2272195" extrusionOk="0">
                <a:moveTo>
                  <a:pt x="0" y="0"/>
                </a:moveTo>
                <a:lnTo>
                  <a:pt x="2692973" y="0"/>
                </a:lnTo>
                <a:lnTo>
                  <a:pt x="2692973" y="2272195"/>
                </a:lnTo>
                <a:lnTo>
                  <a:pt x="0" y="2272195"/>
                </a:lnTo>
                <a:lnTo>
                  <a:pt x="0" y="0"/>
                </a:lnTo>
                <a:close/>
              </a:path>
            </a:pathLst>
          </a:custGeom>
          <a:blipFill rotWithShape="1">
            <a:blip r:embed="rId2">
              <a:alphaModFix/>
            </a:blip>
            <a:stretch>
              <a:fillRect/>
            </a:stretch>
          </a:blipFill>
          <a:ln>
            <a:noFill/>
          </a:ln>
        </p:spPr>
      </p:sp>
      <p:sp>
        <p:nvSpPr>
          <p:cNvPr id="14" name="Google Shape;14;p3"/>
          <p:cNvSpPr/>
          <p:nvPr/>
        </p:nvSpPr>
        <p:spPr>
          <a:xfrm>
            <a:off x="16206282" y="1193684"/>
            <a:ext cx="2482883" cy="2331847"/>
          </a:xfrm>
          <a:custGeom>
            <a:avLst/>
            <a:gdLst/>
            <a:ahLst/>
            <a:cxnLst/>
            <a:rect l="l" t="t" r="r" b="b"/>
            <a:pathLst>
              <a:path w="2482883" h="2331847" extrusionOk="0">
                <a:moveTo>
                  <a:pt x="0" y="0"/>
                </a:moveTo>
                <a:lnTo>
                  <a:pt x="2482883" y="0"/>
                </a:lnTo>
                <a:lnTo>
                  <a:pt x="2482883" y="2331847"/>
                </a:lnTo>
                <a:lnTo>
                  <a:pt x="0" y="2331847"/>
                </a:lnTo>
                <a:lnTo>
                  <a:pt x="0" y="0"/>
                </a:lnTo>
                <a:close/>
              </a:path>
            </a:pathLst>
          </a:custGeom>
          <a:blipFill rotWithShape="1">
            <a:blip r:embed="rId3">
              <a:alphaModFix/>
            </a:blip>
            <a:stretch>
              <a:fillRect/>
            </a:stretch>
          </a:blipFill>
          <a:ln>
            <a:noFill/>
          </a:ln>
        </p:spPr>
      </p:sp>
      <p:sp>
        <p:nvSpPr>
          <p:cNvPr id="15" name="Google Shape;15;p3"/>
          <p:cNvSpPr/>
          <p:nvPr/>
        </p:nvSpPr>
        <p:spPr>
          <a:xfrm>
            <a:off x="2512143" y="-1262284"/>
            <a:ext cx="2669963" cy="2524569"/>
          </a:xfrm>
          <a:custGeom>
            <a:avLst/>
            <a:gdLst/>
            <a:ahLst/>
            <a:cxnLst/>
            <a:rect l="l" t="t" r="r" b="b"/>
            <a:pathLst>
              <a:path w="2669963" h="2524569" extrusionOk="0">
                <a:moveTo>
                  <a:pt x="0" y="0"/>
                </a:moveTo>
                <a:lnTo>
                  <a:pt x="2669963" y="0"/>
                </a:lnTo>
                <a:lnTo>
                  <a:pt x="2669963" y="2524568"/>
                </a:lnTo>
                <a:lnTo>
                  <a:pt x="0" y="2524568"/>
                </a:lnTo>
                <a:lnTo>
                  <a:pt x="0" y="0"/>
                </a:lnTo>
                <a:close/>
              </a:path>
            </a:pathLst>
          </a:custGeom>
          <a:blipFill rotWithShape="1">
            <a:blip r:embed="rId4">
              <a:alphaModFix/>
            </a:blip>
            <a:stretch>
              <a:fillRect/>
            </a:stretch>
          </a:blipFill>
          <a:ln>
            <a:noFill/>
          </a:ln>
        </p:spPr>
      </p:sp>
      <p:sp>
        <p:nvSpPr>
          <p:cNvPr id="16" name="Google Shape;16;p3"/>
          <p:cNvSpPr/>
          <p:nvPr/>
        </p:nvSpPr>
        <p:spPr>
          <a:xfrm>
            <a:off x="6801204" y="2419452"/>
            <a:ext cx="4685593" cy="5456294"/>
          </a:xfrm>
          <a:custGeom>
            <a:avLst/>
            <a:gdLst/>
            <a:ahLst/>
            <a:cxnLst/>
            <a:rect l="l" t="t" r="r" b="b"/>
            <a:pathLst>
              <a:path w="4685593" h="5456294" extrusionOk="0">
                <a:moveTo>
                  <a:pt x="0" y="0"/>
                </a:moveTo>
                <a:lnTo>
                  <a:pt x="4685592" y="0"/>
                </a:lnTo>
                <a:lnTo>
                  <a:pt x="4685592" y="5456294"/>
                </a:lnTo>
                <a:lnTo>
                  <a:pt x="0" y="5456294"/>
                </a:lnTo>
                <a:lnTo>
                  <a:pt x="0" y="0"/>
                </a:lnTo>
                <a:close/>
              </a:path>
            </a:pathLst>
          </a:custGeom>
          <a:blipFill rotWithShape="1">
            <a:blip r:embed="rId5">
              <a:alphaModFix/>
            </a:blip>
            <a:stretch>
              <a:fillRect/>
            </a:stretch>
          </a:blipFill>
          <a:ln>
            <a:noFill/>
          </a:ln>
        </p:spPr>
      </p:sp>
      <p:sp>
        <p:nvSpPr>
          <p:cNvPr id="17" name="Google Shape;17;p3"/>
          <p:cNvSpPr/>
          <p:nvPr/>
        </p:nvSpPr>
        <p:spPr>
          <a:xfrm>
            <a:off x="13755656" y="8923809"/>
            <a:ext cx="2189885" cy="1732504"/>
          </a:xfrm>
          <a:custGeom>
            <a:avLst/>
            <a:gdLst/>
            <a:ahLst/>
            <a:cxnLst/>
            <a:rect l="l" t="t" r="r" b="b"/>
            <a:pathLst>
              <a:path w="2189885" h="1732504" extrusionOk="0">
                <a:moveTo>
                  <a:pt x="0" y="0"/>
                </a:moveTo>
                <a:lnTo>
                  <a:pt x="2189885" y="0"/>
                </a:lnTo>
                <a:lnTo>
                  <a:pt x="2189885" y="1732504"/>
                </a:lnTo>
                <a:lnTo>
                  <a:pt x="0" y="1732504"/>
                </a:lnTo>
                <a:lnTo>
                  <a:pt x="0" y="0"/>
                </a:lnTo>
                <a:close/>
              </a:path>
            </a:pathLst>
          </a:custGeom>
          <a:blipFill rotWithShape="1">
            <a:blip r:embed="rId6">
              <a:alphaModFix/>
            </a:blip>
            <a:stretch>
              <a:fillRect/>
            </a:stretch>
          </a:blipFill>
          <a:ln>
            <a:noFill/>
          </a:ln>
        </p:spPr>
      </p:sp>
      <p:grpSp>
        <p:nvGrpSpPr>
          <p:cNvPr id="18" name="Google Shape;18;p3"/>
          <p:cNvGrpSpPr/>
          <p:nvPr/>
        </p:nvGrpSpPr>
        <p:grpSpPr>
          <a:xfrm>
            <a:off x="5346391" y="8918268"/>
            <a:ext cx="3557325" cy="674527"/>
            <a:chOff x="0" y="0"/>
            <a:chExt cx="936902" cy="177652"/>
          </a:xfrm>
        </p:grpSpPr>
        <p:sp>
          <p:nvSpPr>
            <p:cNvPr id="19" name="Google Shape;19;p3"/>
            <p:cNvSpPr/>
            <p:nvPr/>
          </p:nvSpPr>
          <p:spPr>
            <a:xfrm>
              <a:off x="0" y="0"/>
              <a:ext cx="936812" cy="177652"/>
            </a:xfrm>
            <a:custGeom>
              <a:avLst/>
              <a:gdLst/>
              <a:ahLst/>
              <a:cxnLst/>
              <a:rect l="l" t="t" r="r" b="b"/>
              <a:pathLst>
                <a:path w="936812" h="177652" extrusionOk="0">
                  <a:moveTo>
                    <a:pt x="88826" y="0"/>
                  </a:moveTo>
                  <a:lnTo>
                    <a:pt x="847986" y="0"/>
                  </a:lnTo>
                  <a:cubicBezTo>
                    <a:pt x="897043" y="0"/>
                    <a:pt x="936812" y="39769"/>
                    <a:pt x="936812" y="88826"/>
                  </a:cubicBezTo>
                  <a:lnTo>
                    <a:pt x="936812" y="88826"/>
                  </a:lnTo>
                  <a:cubicBezTo>
                    <a:pt x="936812" y="112384"/>
                    <a:pt x="927454" y="134977"/>
                    <a:pt x="910796" y="151635"/>
                  </a:cubicBezTo>
                  <a:cubicBezTo>
                    <a:pt x="894137" y="168294"/>
                    <a:pt x="871544" y="177652"/>
                    <a:pt x="847986" y="177652"/>
                  </a:cubicBezTo>
                  <a:lnTo>
                    <a:pt x="88826" y="177652"/>
                  </a:lnTo>
                  <a:cubicBezTo>
                    <a:pt x="39769" y="177652"/>
                    <a:pt x="0" y="137883"/>
                    <a:pt x="0" y="88826"/>
                  </a:cubicBezTo>
                  <a:lnTo>
                    <a:pt x="0" y="88826"/>
                  </a:lnTo>
                  <a:cubicBezTo>
                    <a:pt x="0" y="39769"/>
                    <a:pt x="39769" y="0"/>
                    <a:pt x="88826" y="0"/>
                  </a:cubicBezTo>
                  <a:close/>
                </a:path>
              </a:pathLst>
            </a:custGeom>
            <a:solidFill>
              <a:srgbClr val="F7B8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
            <p:cNvSpPr txBox="1"/>
            <p:nvPr/>
          </p:nvSpPr>
          <p:spPr>
            <a:xfrm>
              <a:off x="2" y="1457"/>
              <a:ext cx="936900" cy="176100"/>
            </a:xfrm>
            <a:prstGeom prst="rect">
              <a:avLst/>
            </a:prstGeom>
            <a:noFill/>
            <a:ln>
              <a:noFill/>
            </a:ln>
          </p:spPr>
          <p:txBody>
            <a:bodyPr spcFirstLastPara="1" wrap="square" lIns="50800" tIns="50800" rIns="50800" bIns="50800" anchor="ctr" anchorCtr="0">
              <a:noAutofit/>
            </a:bodyPr>
            <a:lstStyle/>
            <a:p>
              <a:pPr marL="0" marR="0" lvl="0" indent="0" algn="ctr" rtl="0">
                <a:lnSpc>
                  <a:spcPct val="139958"/>
                </a:lnSpc>
                <a:spcBef>
                  <a:spcPts val="0"/>
                </a:spcBef>
                <a:spcAft>
                  <a:spcPts val="0"/>
                </a:spcAft>
                <a:buNone/>
              </a:pPr>
              <a:endParaRPr/>
            </a:p>
          </p:txBody>
        </p:sp>
      </p:grpSp>
      <p:grpSp>
        <p:nvGrpSpPr>
          <p:cNvPr id="21" name="Google Shape;21;p3"/>
          <p:cNvGrpSpPr/>
          <p:nvPr/>
        </p:nvGrpSpPr>
        <p:grpSpPr>
          <a:xfrm>
            <a:off x="9384650" y="8923809"/>
            <a:ext cx="3557316" cy="674734"/>
            <a:chOff x="0" y="0"/>
            <a:chExt cx="936900" cy="177707"/>
          </a:xfrm>
        </p:grpSpPr>
        <p:sp>
          <p:nvSpPr>
            <p:cNvPr id="22" name="Google Shape;22;p3"/>
            <p:cNvSpPr/>
            <p:nvPr/>
          </p:nvSpPr>
          <p:spPr>
            <a:xfrm>
              <a:off x="0" y="0"/>
              <a:ext cx="936812" cy="177652"/>
            </a:xfrm>
            <a:custGeom>
              <a:avLst/>
              <a:gdLst/>
              <a:ahLst/>
              <a:cxnLst/>
              <a:rect l="l" t="t" r="r" b="b"/>
              <a:pathLst>
                <a:path w="936812" h="177652" extrusionOk="0">
                  <a:moveTo>
                    <a:pt x="88826" y="0"/>
                  </a:moveTo>
                  <a:lnTo>
                    <a:pt x="847986" y="0"/>
                  </a:lnTo>
                  <a:cubicBezTo>
                    <a:pt x="897043" y="0"/>
                    <a:pt x="936812" y="39769"/>
                    <a:pt x="936812" y="88826"/>
                  </a:cubicBezTo>
                  <a:lnTo>
                    <a:pt x="936812" y="88826"/>
                  </a:lnTo>
                  <a:cubicBezTo>
                    <a:pt x="936812" y="112384"/>
                    <a:pt x="927454" y="134977"/>
                    <a:pt x="910796" y="151635"/>
                  </a:cubicBezTo>
                  <a:cubicBezTo>
                    <a:pt x="894137" y="168294"/>
                    <a:pt x="871544" y="177652"/>
                    <a:pt x="847986" y="177652"/>
                  </a:cubicBezTo>
                  <a:lnTo>
                    <a:pt x="88826" y="177652"/>
                  </a:lnTo>
                  <a:cubicBezTo>
                    <a:pt x="39769" y="177652"/>
                    <a:pt x="0" y="137883"/>
                    <a:pt x="0" y="88826"/>
                  </a:cubicBezTo>
                  <a:lnTo>
                    <a:pt x="0" y="88826"/>
                  </a:lnTo>
                  <a:cubicBezTo>
                    <a:pt x="0" y="39769"/>
                    <a:pt x="39769" y="0"/>
                    <a:pt x="88826" y="0"/>
                  </a:cubicBezTo>
                  <a:close/>
                </a:path>
              </a:pathLst>
            </a:custGeom>
            <a:solidFill>
              <a:srgbClr val="FAEB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txBox="1"/>
            <p:nvPr/>
          </p:nvSpPr>
          <p:spPr>
            <a:xfrm>
              <a:off x="0" y="19607"/>
              <a:ext cx="936900" cy="158100"/>
            </a:xfrm>
            <a:prstGeom prst="rect">
              <a:avLst/>
            </a:prstGeom>
            <a:noFill/>
            <a:ln>
              <a:noFill/>
            </a:ln>
          </p:spPr>
          <p:txBody>
            <a:bodyPr spcFirstLastPara="1" wrap="square" lIns="50800" tIns="50800" rIns="50800" bIns="50800" anchor="ctr" anchorCtr="0">
              <a:noAutofit/>
            </a:bodyPr>
            <a:lstStyle/>
            <a:p>
              <a:pPr marL="0" marR="0" lvl="0" indent="0" algn="ctr" rtl="0">
                <a:lnSpc>
                  <a:spcPct val="139958"/>
                </a:lnSpc>
                <a:spcBef>
                  <a:spcPts val="0"/>
                </a:spcBef>
                <a:spcAft>
                  <a:spcPts val="0"/>
                </a:spcAft>
                <a:buNone/>
              </a:pPr>
              <a:endParaRPr/>
            </a:p>
          </p:txBody>
        </p:sp>
      </p:grpSp>
      <p:sp>
        <p:nvSpPr>
          <p:cNvPr id="24" name="Google Shape;24;p3"/>
          <p:cNvSpPr txBox="1">
            <a:spLocks noGrp="1"/>
          </p:cNvSpPr>
          <p:nvPr>
            <p:ph type="title"/>
          </p:nvPr>
        </p:nvSpPr>
        <p:spPr>
          <a:xfrm>
            <a:off x="2728500" y="892650"/>
            <a:ext cx="12831000" cy="1143000"/>
          </a:xfrm>
          <a:prstGeom prst="rect">
            <a:avLst/>
          </a:prstGeom>
          <a:noFill/>
          <a:ln>
            <a:noFill/>
          </a:ln>
        </p:spPr>
        <p:txBody>
          <a:bodyPr spcFirstLastPara="1" wrap="square" lIns="91425" tIns="45700" rIns="91425" bIns="45700" anchor="t" anchorCtr="0">
            <a:normAutofit/>
          </a:bodyPr>
          <a:lstStyle>
            <a:lvl1pPr marR="0" lvl="0" algn="ctr">
              <a:spcBef>
                <a:spcPts val="0"/>
              </a:spcBef>
              <a:spcAft>
                <a:spcPts val="0"/>
              </a:spcAft>
              <a:buClr>
                <a:schemeClr val="dk1"/>
              </a:buClr>
              <a:buSzPts val="9000"/>
              <a:buFont typeface="Paytone One"/>
              <a:buNone/>
              <a:defRPr sz="9000" i="0" u="none" strike="noStrike" cap="none">
                <a:solidFill>
                  <a:schemeClr val="dk1"/>
                </a:solidFill>
                <a:latin typeface="Paytone One"/>
                <a:ea typeface="Paytone One"/>
                <a:cs typeface="Paytone One"/>
                <a:sym typeface="Paytone One"/>
              </a:defRPr>
            </a:lvl1pPr>
            <a:lvl2pPr lvl="1" algn="ctr">
              <a:spcBef>
                <a:spcPts val="0"/>
              </a:spcBef>
              <a:spcAft>
                <a:spcPts val="0"/>
              </a:spcAft>
              <a:buSzPts val="9000"/>
              <a:buNone/>
              <a:defRPr sz="9000"/>
            </a:lvl2pPr>
            <a:lvl3pPr lvl="2" algn="ctr">
              <a:spcBef>
                <a:spcPts val="0"/>
              </a:spcBef>
              <a:spcAft>
                <a:spcPts val="0"/>
              </a:spcAft>
              <a:buSzPts val="9000"/>
              <a:buNone/>
              <a:defRPr sz="9000"/>
            </a:lvl3pPr>
            <a:lvl4pPr lvl="3" algn="ctr">
              <a:spcBef>
                <a:spcPts val="0"/>
              </a:spcBef>
              <a:spcAft>
                <a:spcPts val="0"/>
              </a:spcAft>
              <a:buSzPts val="9000"/>
              <a:buNone/>
              <a:defRPr sz="9000"/>
            </a:lvl4pPr>
            <a:lvl5pPr lvl="4" algn="ctr">
              <a:spcBef>
                <a:spcPts val="0"/>
              </a:spcBef>
              <a:spcAft>
                <a:spcPts val="0"/>
              </a:spcAft>
              <a:buSzPts val="9000"/>
              <a:buNone/>
              <a:defRPr sz="9000"/>
            </a:lvl5pPr>
            <a:lvl6pPr lvl="5" algn="ctr">
              <a:spcBef>
                <a:spcPts val="0"/>
              </a:spcBef>
              <a:spcAft>
                <a:spcPts val="0"/>
              </a:spcAft>
              <a:buSzPts val="9000"/>
              <a:buNone/>
              <a:defRPr sz="9000"/>
            </a:lvl6pPr>
            <a:lvl7pPr lvl="6" algn="ctr">
              <a:spcBef>
                <a:spcPts val="0"/>
              </a:spcBef>
              <a:spcAft>
                <a:spcPts val="0"/>
              </a:spcAft>
              <a:buSzPts val="9000"/>
              <a:buNone/>
              <a:defRPr sz="9000"/>
            </a:lvl7pPr>
            <a:lvl8pPr lvl="7" algn="ctr">
              <a:spcBef>
                <a:spcPts val="0"/>
              </a:spcBef>
              <a:spcAft>
                <a:spcPts val="0"/>
              </a:spcAft>
              <a:buSzPts val="9000"/>
              <a:buNone/>
              <a:defRPr sz="9000"/>
            </a:lvl8pPr>
            <a:lvl9pPr lvl="8" algn="ctr">
              <a:spcBef>
                <a:spcPts val="0"/>
              </a:spcBef>
              <a:spcAft>
                <a:spcPts val="0"/>
              </a:spcAft>
              <a:buSzPts val="9000"/>
              <a:buNone/>
              <a:defRPr sz="9000"/>
            </a:lvl9pPr>
          </a:lstStyle>
          <a:p>
            <a:endParaRPr/>
          </a:p>
        </p:txBody>
      </p:sp>
      <p:sp>
        <p:nvSpPr>
          <p:cNvPr id="25" name="Google Shape;25;p3"/>
          <p:cNvSpPr txBox="1">
            <a:spLocks noGrp="1"/>
          </p:cNvSpPr>
          <p:nvPr>
            <p:ph type="title" idx="2"/>
          </p:nvPr>
        </p:nvSpPr>
        <p:spPr>
          <a:xfrm>
            <a:off x="5679171" y="9040600"/>
            <a:ext cx="2891700" cy="429900"/>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2000"/>
              <a:buFont typeface="Kodchasan"/>
              <a:buNone/>
              <a:defRPr sz="2000" i="0" u="none" strike="noStrike" cap="none">
                <a:solidFill>
                  <a:schemeClr val="dk1"/>
                </a:solidFill>
                <a:latin typeface="Kodchasan"/>
                <a:ea typeface="Kodchasan"/>
                <a:cs typeface="Kodchasan"/>
                <a:sym typeface="Kodchasan"/>
              </a:defRPr>
            </a:lvl1pPr>
            <a:lvl2pPr lvl="1" algn="ctr" rtl="0">
              <a:spcBef>
                <a:spcPts val="0"/>
              </a:spcBef>
              <a:spcAft>
                <a:spcPts val="0"/>
              </a:spcAft>
              <a:buSzPts val="9000"/>
              <a:buNone/>
              <a:defRPr sz="9000"/>
            </a:lvl2pPr>
            <a:lvl3pPr lvl="2" algn="ctr" rtl="0">
              <a:spcBef>
                <a:spcPts val="0"/>
              </a:spcBef>
              <a:spcAft>
                <a:spcPts val="0"/>
              </a:spcAft>
              <a:buSzPts val="9000"/>
              <a:buNone/>
              <a:defRPr sz="9000"/>
            </a:lvl3pPr>
            <a:lvl4pPr lvl="3" algn="ctr" rtl="0">
              <a:spcBef>
                <a:spcPts val="0"/>
              </a:spcBef>
              <a:spcAft>
                <a:spcPts val="0"/>
              </a:spcAft>
              <a:buSzPts val="9000"/>
              <a:buNone/>
              <a:defRPr sz="9000"/>
            </a:lvl4pPr>
            <a:lvl5pPr lvl="4" algn="ctr" rtl="0">
              <a:spcBef>
                <a:spcPts val="0"/>
              </a:spcBef>
              <a:spcAft>
                <a:spcPts val="0"/>
              </a:spcAft>
              <a:buSzPts val="9000"/>
              <a:buNone/>
              <a:defRPr sz="9000"/>
            </a:lvl5pPr>
            <a:lvl6pPr lvl="5" algn="ctr" rtl="0">
              <a:spcBef>
                <a:spcPts val="0"/>
              </a:spcBef>
              <a:spcAft>
                <a:spcPts val="0"/>
              </a:spcAft>
              <a:buSzPts val="9000"/>
              <a:buNone/>
              <a:defRPr sz="9000"/>
            </a:lvl6pPr>
            <a:lvl7pPr lvl="6" algn="ctr" rtl="0">
              <a:spcBef>
                <a:spcPts val="0"/>
              </a:spcBef>
              <a:spcAft>
                <a:spcPts val="0"/>
              </a:spcAft>
              <a:buSzPts val="9000"/>
              <a:buNone/>
              <a:defRPr sz="9000"/>
            </a:lvl7pPr>
            <a:lvl8pPr lvl="7" algn="ctr" rtl="0">
              <a:spcBef>
                <a:spcPts val="0"/>
              </a:spcBef>
              <a:spcAft>
                <a:spcPts val="0"/>
              </a:spcAft>
              <a:buSzPts val="9000"/>
              <a:buNone/>
              <a:defRPr sz="9000"/>
            </a:lvl8pPr>
            <a:lvl9pPr lvl="8" algn="ctr" rtl="0">
              <a:spcBef>
                <a:spcPts val="0"/>
              </a:spcBef>
              <a:spcAft>
                <a:spcPts val="0"/>
              </a:spcAft>
              <a:buSzPts val="9000"/>
              <a:buNone/>
              <a:defRPr sz="9000"/>
            </a:lvl9pPr>
          </a:lstStyle>
          <a:p>
            <a:endParaRPr/>
          </a:p>
        </p:txBody>
      </p:sp>
      <p:sp>
        <p:nvSpPr>
          <p:cNvPr id="26" name="Google Shape;26;p3"/>
          <p:cNvSpPr txBox="1">
            <a:spLocks noGrp="1"/>
          </p:cNvSpPr>
          <p:nvPr>
            <p:ph type="title" idx="3"/>
          </p:nvPr>
        </p:nvSpPr>
        <p:spPr>
          <a:xfrm>
            <a:off x="9672271" y="9040600"/>
            <a:ext cx="2891700" cy="429900"/>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2000"/>
              <a:buFont typeface="Kodchasan"/>
              <a:buNone/>
              <a:defRPr sz="2000" i="0" u="none" strike="noStrike" cap="none">
                <a:solidFill>
                  <a:schemeClr val="dk1"/>
                </a:solidFill>
                <a:latin typeface="Kodchasan"/>
                <a:ea typeface="Kodchasan"/>
                <a:cs typeface="Kodchasan"/>
                <a:sym typeface="Kodchasan"/>
              </a:defRPr>
            </a:lvl1pPr>
            <a:lvl2pPr lvl="1" algn="ctr" rtl="0">
              <a:spcBef>
                <a:spcPts val="0"/>
              </a:spcBef>
              <a:spcAft>
                <a:spcPts val="0"/>
              </a:spcAft>
              <a:buSzPts val="9000"/>
              <a:buNone/>
              <a:defRPr sz="9000"/>
            </a:lvl2pPr>
            <a:lvl3pPr lvl="2" algn="ctr" rtl="0">
              <a:spcBef>
                <a:spcPts val="0"/>
              </a:spcBef>
              <a:spcAft>
                <a:spcPts val="0"/>
              </a:spcAft>
              <a:buSzPts val="9000"/>
              <a:buNone/>
              <a:defRPr sz="9000"/>
            </a:lvl3pPr>
            <a:lvl4pPr lvl="3" algn="ctr" rtl="0">
              <a:spcBef>
                <a:spcPts val="0"/>
              </a:spcBef>
              <a:spcAft>
                <a:spcPts val="0"/>
              </a:spcAft>
              <a:buSzPts val="9000"/>
              <a:buNone/>
              <a:defRPr sz="9000"/>
            </a:lvl4pPr>
            <a:lvl5pPr lvl="4" algn="ctr" rtl="0">
              <a:spcBef>
                <a:spcPts val="0"/>
              </a:spcBef>
              <a:spcAft>
                <a:spcPts val="0"/>
              </a:spcAft>
              <a:buSzPts val="9000"/>
              <a:buNone/>
              <a:defRPr sz="9000"/>
            </a:lvl5pPr>
            <a:lvl6pPr lvl="5" algn="ctr" rtl="0">
              <a:spcBef>
                <a:spcPts val="0"/>
              </a:spcBef>
              <a:spcAft>
                <a:spcPts val="0"/>
              </a:spcAft>
              <a:buSzPts val="9000"/>
              <a:buNone/>
              <a:defRPr sz="9000"/>
            </a:lvl6pPr>
            <a:lvl7pPr lvl="6" algn="ctr" rtl="0">
              <a:spcBef>
                <a:spcPts val="0"/>
              </a:spcBef>
              <a:spcAft>
                <a:spcPts val="0"/>
              </a:spcAft>
              <a:buSzPts val="9000"/>
              <a:buNone/>
              <a:defRPr sz="9000"/>
            </a:lvl7pPr>
            <a:lvl8pPr lvl="7" algn="ctr" rtl="0">
              <a:spcBef>
                <a:spcPts val="0"/>
              </a:spcBef>
              <a:spcAft>
                <a:spcPts val="0"/>
              </a:spcAft>
              <a:buSzPts val="9000"/>
              <a:buNone/>
              <a:defRPr sz="9000"/>
            </a:lvl8pPr>
            <a:lvl9pPr lvl="8" algn="ctr" rtl="0">
              <a:spcBef>
                <a:spcPts val="0"/>
              </a:spcBef>
              <a:spcAft>
                <a:spcPts val="0"/>
              </a:spcAft>
              <a:buSzPts val="9000"/>
              <a:buNone/>
              <a:defRPr sz="90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rgbClr val="E3FFE1"/>
        </a:solidFill>
        <a:effectLst/>
      </p:bgPr>
    </p:bg>
    <p:spTree>
      <p:nvGrpSpPr>
        <p:cNvPr id="1" name="Shape 27"/>
        <p:cNvGrpSpPr/>
        <p:nvPr/>
      </p:nvGrpSpPr>
      <p:grpSpPr>
        <a:xfrm>
          <a:off x="0" y="0"/>
          <a:ext cx="0" cy="0"/>
          <a:chOff x="0" y="0"/>
          <a:chExt cx="0" cy="0"/>
        </a:xfrm>
      </p:grpSpPr>
      <p:sp>
        <p:nvSpPr>
          <p:cNvPr id="28" name="Google Shape;28;p4"/>
          <p:cNvSpPr/>
          <p:nvPr/>
        </p:nvSpPr>
        <p:spPr>
          <a:xfrm>
            <a:off x="358021" y="2445515"/>
            <a:ext cx="7207631" cy="8593301"/>
          </a:xfrm>
          <a:custGeom>
            <a:avLst/>
            <a:gdLst/>
            <a:ahLst/>
            <a:cxnLst/>
            <a:rect l="l" t="t" r="r" b="b"/>
            <a:pathLst>
              <a:path w="7207631" h="8593301" extrusionOk="0">
                <a:moveTo>
                  <a:pt x="0" y="0"/>
                </a:moveTo>
                <a:lnTo>
                  <a:pt x="7207631" y="0"/>
                </a:lnTo>
                <a:lnTo>
                  <a:pt x="7207631" y="8593300"/>
                </a:lnTo>
                <a:lnTo>
                  <a:pt x="0" y="8593300"/>
                </a:lnTo>
                <a:lnTo>
                  <a:pt x="0" y="0"/>
                </a:lnTo>
                <a:close/>
              </a:path>
            </a:pathLst>
          </a:custGeom>
          <a:blipFill rotWithShape="1">
            <a:blip r:embed="rId2">
              <a:alphaModFix/>
            </a:blip>
            <a:stretch>
              <a:fillRect/>
            </a:stretch>
          </a:blipFill>
          <a:ln>
            <a:noFill/>
          </a:ln>
        </p:spPr>
      </p:sp>
      <p:sp>
        <p:nvSpPr>
          <p:cNvPr id="29" name="Google Shape;29;p4"/>
          <p:cNvSpPr txBox="1">
            <a:spLocks noGrp="1"/>
          </p:cNvSpPr>
          <p:nvPr>
            <p:ph type="title"/>
          </p:nvPr>
        </p:nvSpPr>
        <p:spPr>
          <a:xfrm>
            <a:off x="8846575" y="1239900"/>
            <a:ext cx="8737500" cy="2343000"/>
          </a:xfrm>
          <a:prstGeom prst="rect">
            <a:avLst/>
          </a:prstGeom>
          <a:noFill/>
          <a:ln>
            <a:noFill/>
          </a:ln>
        </p:spPr>
        <p:txBody>
          <a:bodyPr spcFirstLastPara="1" wrap="square" lIns="91425" tIns="45700" rIns="91425" bIns="45700" anchor="t" anchorCtr="0">
            <a:normAutofit/>
          </a:bodyPr>
          <a:lstStyle>
            <a:lvl1pPr marR="0" lvl="0">
              <a:lnSpc>
                <a:spcPct val="80000"/>
              </a:lnSpc>
              <a:spcBef>
                <a:spcPts val="0"/>
              </a:spcBef>
              <a:spcAft>
                <a:spcPts val="0"/>
              </a:spcAft>
              <a:buClr>
                <a:schemeClr val="dk1"/>
              </a:buClr>
              <a:buSzPts val="8000"/>
              <a:buFont typeface="Paytone One"/>
              <a:buNone/>
              <a:defRPr sz="8000" i="0" u="none" strike="noStrike" cap="none">
                <a:solidFill>
                  <a:schemeClr val="dk1"/>
                </a:solidFill>
                <a:latin typeface="Paytone One"/>
                <a:ea typeface="Paytone One"/>
                <a:cs typeface="Paytone One"/>
                <a:sym typeface="Paytone One"/>
              </a:defRPr>
            </a:lvl1pPr>
            <a:lvl2pPr lvl="1">
              <a:lnSpc>
                <a:spcPct val="80000"/>
              </a:lnSpc>
              <a:spcBef>
                <a:spcPts val="0"/>
              </a:spcBef>
              <a:spcAft>
                <a:spcPts val="0"/>
              </a:spcAft>
              <a:buSzPts val="8000"/>
              <a:buNone/>
              <a:defRPr sz="8000"/>
            </a:lvl2pPr>
            <a:lvl3pPr lvl="2">
              <a:lnSpc>
                <a:spcPct val="80000"/>
              </a:lnSpc>
              <a:spcBef>
                <a:spcPts val="0"/>
              </a:spcBef>
              <a:spcAft>
                <a:spcPts val="0"/>
              </a:spcAft>
              <a:buSzPts val="8000"/>
              <a:buNone/>
              <a:defRPr sz="8000"/>
            </a:lvl3pPr>
            <a:lvl4pPr lvl="3">
              <a:lnSpc>
                <a:spcPct val="80000"/>
              </a:lnSpc>
              <a:spcBef>
                <a:spcPts val="0"/>
              </a:spcBef>
              <a:spcAft>
                <a:spcPts val="0"/>
              </a:spcAft>
              <a:buSzPts val="8000"/>
              <a:buNone/>
              <a:defRPr sz="8000"/>
            </a:lvl4pPr>
            <a:lvl5pPr lvl="4">
              <a:lnSpc>
                <a:spcPct val="80000"/>
              </a:lnSpc>
              <a:spcBef>
                <a:spcPts val="0"/>
              </a:spcBef>
              <a:spcAft>
                <a:spcPts val="0"/>
              </a:spcAft>
              <a:buSzPts val="8000"/>
              <a:buNone/>
              <a:defRPr sz="8000"/>
            </a:lvl5pPr>
            <a:lvl6pPr lvl="5">
              <a:lnSpc>
                <a:spcPct val="80000"/>
              </a:lnSpc>
              <a:spcBef>
                <a:spcPts val="0"/>
              </a:spcBef>
              <a:spcAft>
                <a:spcPts val="0"/>
              </a:spcAft>
              <a:buSzPts val="8000"/>
              <a:buNone/>
              <a:defRPr sz="8000"/>
            </a:lvl6pPr>
            <a:lvl7pPr lvl="6">
              <a:lnSpc>
                <a:spcPct val="80000"/>
              </a:lnSpc>
              <a:spcBef>
                <a:spcPts val="0"/>
              </a:spcBef>
              <a:spcAft>
                <a:spcPts val="0"/>
              </a:spcAft>
              <a:buSzPts val="8000"/>
              <a:buNone/>
              <a:defRPr sz="8000"/>
            </a:lvl7pPr>
            <a:lvl8pPr lvl="7">
              <a:lnSpc>
                <a:spcPct val="80000"/>
              </a:lnSpc>
              <a:spcBef>
                <a:spcPts val="0"/>
              </a:spcBef>
              <a:spcAft>
                <a:spcPts val="0"/>
              </a:spcAft>
              <a:buSzPts val="8000"/>
              <a:buNone/>
              <a:defRPr sz="8000"/>
            </a:lvl8pPr>
            <a:lvl9pPr lvl="8">
              <a:lnSpc>
                <a:spcPct val="80000"/>
              </a:lnSpc>
              <a:spcBef>
                <a:spcPts val="0"/>
              </a:spcBef>
              <a:spcAft>
                <a:spcPts val="0"/>
              </a:spcAft>
              <a:buSzPts val="8000"/>
              <a:buNone/>
              <a:defRPr sz="8000"/>
            </a:lvl9pPr>
          </a:lstStyle>
          <a:p>
            <a:endParaRPr/>
          </a:p>
        </p:txBody>
      </p:sp>
      <p:sp>
        <p:nvSpPr>
          <p:cNvPr id="30" name="Google Shape;30;p4"/>
          <p:cNvSpPr txBox="1">
            <a:spLocks noGrp="1"/>
          </p:cNvSpPr>
          <p:nvPr>
            <p:ph type="body" idx="1"/>
          </p:nvPr>
        </p:nvSpPr>
        <p:spPr>
          <a:xfrm>
            <a:off x="9003400" y="3747100"/>
            <a:ext cx="8229600" cy="4526100"/>
          </a:xfrm>
          <a:prstGeom prst="rect">
            <a:avLst/>
          </a:prstGeom>
          <a:noFill/>
          <a:ln>
            <a:noFill/>
          </a:ln>
        </p:spPr>
        <p:txBody>
          <a:bodyPr spcFirstLastPara="1" wrap="square" lIns="0" tIns="0" rIns="0" bIns="0" anchor="t" anchorCtr="0">
            <a:spAutoFit/>
          </a:bodyPr>
          <a:lstStyle>
            <a:lvl1pPr marL="457200" marR="0" lvl="0" indent="-355600" algn="l">
              <a:spcBef>
                <a:spcPts val="64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1pPr>
            <a:lvl2pPr marL="914400" marR="0" lvl="1" indent="-355600" algn="l">
              <a:spcBef>
                <a:spcPts val="56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2pPr>
            <a:lvl3pPr marL="1371600" marR="0" lvl="2" indent="-355600" algn="l">
              <a:spcBef>
                <a:spcPts val="48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3pPr>
            <a:lvl4pPr marL="1828800" marR="0" lvl="3"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4pPr>
            <a:lvl5pPr marL="2286000" marR="0" lvl="4"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5pPr>
            <a:lvl6pPr marL="2743200" marR="0" lvl="5"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6pPr>
            <a:lvl7pPr marL="3200400" marR="0" lvl="6"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7pPr>
            <a:lvl8pPr marL="3657600" marR="0" lvl="7"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8pPr>
            <a:lvl9pPr marL="4114800" marR="0" lvl="8"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FFEDFD"/>
        </a:solidFill>
        <a:effectLst/>
      </p:bgPr>
    </p:bg>
    <p:spTree>
      <p:nvGrpSpPr>
        <p:cNvPr id="1" name="Shape 31"/>
        <p:cNvGrpSpPr/>
        <p:nvPr/>
      </p:nvGrpSpPr>
      <p:grpSpPr>
        <a:xfrm>
          <a:off x="0" y="0"/>
          <a:ext cx="0" cy="0"/>
          <a:chOff x="0" y="0"/>
          <a:chExt cx="0" cy="0"/>
        </a:xfrm>
      </p:grpSpPr>
      <p:sp>
        <p:nvSpPr>
          <p:cNvPr id="32" name="Google Shape;32;p5"/>
          <p:cNvSpPr>
            <a:spLocks noGrp="1"/>
          </p:cNvSpPr>
          <p:nvPr>
            <p:ph type="pic" idx="2"/>
          </p:nvPr>
        </p:nvSpPr>
        <p:spPr>
          <a:xfrm>
            <a:off x="0" y="4257975"/>
            <a:ext cx="18288000" cy="6029100"/>
          </a:xfrm>
          <a:prstGeom prst="rect">
            <a:avLst/>
          </a:prstGeom>
          <a:noFill/>
          <a:ln>
            <a:noFill/>
          </a:ln>
        </p:spPr>
      </p:sp>
      <p:sp>
        <p:nvSpPr>
          <p:cNvPr id="33" name="Google Shape;33;p5"/>
          <p:cNvSpPr txBox="1">
            <a:spLocks noGrp="1"/>
          </p:cNvSpPr>
          <p:nvPr>
            <p:ph type="title"/>
          </p:nvPr>
        </p:nvSpPr>
        <p:spPr>
          <a:xfrm>
            <a:off x="1122200" y="1239900"/>
            <a:ext cx="8737500" cy="2343000"/>
          </a:xfrm>
          <a:prstGeom prst="rect">
            <a:avLst/>
          </a:prstGeom>
          <a:noFill/>
          <a:ln>
            <a:noFill/>
          </a:ln>
        </p:spPr>
        <p:txBody>
          <a:bodyPr spcFirstLastPara="1" wrap="square" lIns="91425" tIns="45700" rIns="91425" bIns="45700" anchor="t" anchorCtr="0">
            <a:normAutofit/>
          </a:bodyPr>
          <a:lstStyle>
            <a:lvl1pPr marR="0" lvl="0">
              <a:lnSpc>
                <a:spcPct val="80000"/>
              </a:lnSpc>
              <a:spcBef>
                <a:spcPts val="0"/>
              </a:spcBef>
              <a:spcAft>
                <a:spcPts val="0"/>
              </a:spcAft>
              <a:buClr>
                <a:schemeClr val="dk1"/>
              </a:buClr>
              <a:buSzPts val="8000"/>
              <a:buFont typeface="Paytone One"/>
              <a:buNone/>
              <a:defRPr sz="8000" i="0" u="none" strike="noStrike" cap="none">
                <a:solidFill>
                  <a:schemeClr val="dk1"/>
                </a:solidFill>
                <a:latin typeface="Paytone One"/>
                <a:ea typeface="Paytone One"/>
                <a:cs typeface="Paytone One"/>
                <a:sym typeface="Paytone One"/>
              </a:defRPr>
            </a:lvl1pPr>
            <a:lvl2pPr lvl="1">
              <a:lnSpc>
                <a:spcPct val="80000"/>
              </a:lnSpc>
              <a:spcBef>
                <a:spcPts val="0"/>
              </a:spcBef>
              <a:spcAft>
                <a:spcPts val="0"/>
              </a:spcAft>
              <a:buSzPts val="8000"/>
              <a:buNone/>
              <a:defRPr sz="8000"/>
            </a:lvl2pPr>
            <a:lvl3pPr lvl="2">
              <a:lnSpc>
                <a:spcPct val="80000"/>
              </a:lnSpc>
              <a:spcBef>
                <a:spcPts val="0"/>
              </a:spcBef>
              <a:spcAft>
                <a:spcPts val="0"/>
              </a:spcAft>
              <a:buSzPts val="8000"/>
              <a:buNone/>
              <a:defRPr sz="8000"/>
            </a:lvl3pPr>
            <a:lvl4pPr lvl="3">
              <a:lnSpc>
                <a:spcPct val="80000"/>
              </a:lnSpc>
              <a:spcBef>
                <a:spcPts val="0"/>
              </a:spcBef>
              <a:spcAft>
                <a:spcPts val="0"/>
              </a:spcAft>
              <a:buSzPts val="8000"/>
              <a:buNone/>
              <a:defRPr sz="8000"/>
            </a:lvl4pPr>
            <a:lvl5pPr lvl="4">
              <a:lnSpc>
                <a:spcPct val="80000"/>
              </a:lnSpc>
              <a:spcBef>
                <a:spcPts val="0"/>
              </a:spcBef>
              <a:spcAft>
                <a:spcPts val="0"/>
              </a:spcAft>
              <a:buSzPts val="8000"/>
              <a:buNone/>
              <a:defRPr sz="8000"/>
            </a:lvl5pPr>
            <a:lvl6pPr lvl="5">
              <a:lnSpc>
                <a:spcPct val="80000"/>
              </a:lnSpc>
              <a:spcBef>
                <a:spcPts val="0"/>
              </a:spcBef>
              <a:spcAft>
                <a:spcPts val="0"/>
              </a:spcAft>
              <a:buSzPts val="8000"/>
              <a:buNone/>
              <a:defRPr sz="8000"/>
            </a:lvl6pPr>
            <a:lvl7pPr lvl="6">
              <a:lnSpc>
                <a:spcPct val="80000"/>
              </a:lnSpc>
              <a:spcBef>
                <a:spcPts val="0"/>
              </a:spcBef>
              <a:spcAft>
                <a:spcPts val="0"/>
              </a:spcAft>
              <a:buSzPts val="8000"/>
              <a:buNone/>
              <a:defRPr sz="8000"/>
            </a:lvl7pPr>
            <a:lvl8pPr lvl="7">
              <a:lnSpc>
                <a:spcPct val="80000"/>
              </a:lnSpc>
              <a:spcBef>
                <a:spcPts val="0"/>
              </a:spcBef>
              <a:spcAft>
                <a:spcPts val="0"/>
              </a:spcAft>
              <a:buSzPts val="8000"/>
              <a:buNone/>
              <a:defRPr sz="8000"/>
            </a:lvl8pPr>
            <a:lvl9pPr lvl="8">
              <a:lnSpc>
                <a:spcPct val="80000"/>
              </a:lnSpc>
              <a:spcBef>
                <a:spcPts val="0"/>
              </a:spcBef>
              <a:spcAft>
                <a:spcPts val="0"/>
              </a:spcAft>
              <a:buSzPts val="8000"/>
              <a:buNone/>
              <a:defRPr sz="8000"/>
            </a:lvl9pPr>
          </a:lstStyle>
          <a:p>
            <a:endParaRPr/>
          </a:p>
        </p:txBody>
      </p:sp>
      <p:sp>
        <p:nvSpPr>
          <p:cNvPr id="34" name="Google Shape;34;p5"/>
          <p:cNvSpPr txBox="1">
            <a:spLocks noGrp="1"/>
          </p:cNvSpPr>
          <p:nvPr>
            <p:ph type="body" idx="1"/>
          </p:nvPr>
        </p:nvSpPr>
        <p:spPr>
          <a:xfrm>
            <a:off x="11090750" y="1239900"/>
            <a:ext cx="6142200" cy="1896000"/>
          </a:xfrm>
          <a:prstGeom prst="rect">
            <a:avLst/>
          </a:prstGeom>
          <a:noFill/>
          <a:ln>
            <a:noFill/>
          </a:ln>
        </p:spPr>
        <p:txBody>
          <a:bodyPr spcFirstLastPara="1" wrap="square" lIns="0" tIns="0" rIns="0" bIns="0" anchor="t" anchorCtr="0">
            <a:spAutoFit/>
          </a:bodyPr>
          <a:lstStyle>
            <a:lvl1pPr marL="457200" marR="0" lvl="0" indent="-355600" algn="l">
              <a:spcBef>
                <a:spcPts val="64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1pPr>
            <a:lvl2pPr marL="914400" marR="0" lvl="1" indent="-355600" algn="l">
              <a:spcBef>
                <a:spcPts val="56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2pPr>
            <a:lvl3pPr marL="1371600" marR="0" lvl="2" indent="-355600" algn="l">
              <a:spcBef>
                <a:spcPts val="48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3pPr>
            <a:lvl4pPr marL="1828800" marR="0" lvl="3"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4pPr>
            <a:lvl5pPr marL="2286000" marR="0" lvl="4"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5pPr>
            <a:lvl6pPr marL="2743200" marR="0" lvl="5"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6pPr>
            <a:lvl7pPr marL="3200400" marR="0" lvl="6"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7pPr>
            <a:lvl8pPr marL="3657600" marR="0" lvl="7"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8pPr>
            <a:lvl9pPr marL="4114800" marR="0" lvl="8"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9pPr>
          </a:lstStyle>
          <a:p>
            <a:endParaRPr/>
          </a:p>
        </p:txBody>
      </p:sp>
      <p:sp>
        <p:nvSpPr>
          <p:cNvPr id="35" name="Google Shape;35;p5"/>
          <p:cNvSpPr/>
          <p:nvPr/>
        </p:nvSpPr>
        <p:spPr>
          <a:xfrm>
            <a:off x="16416319" y="3582888"/>
            <a:ext cx="2747981" cy="2840071"/>
          </a:xfrm>
          <a:custGeom>
            <a:avLst/>
            <a:gdLst/>
            <a:ahLst/>
            <a:cxnLst/>
            <a:rect l="l" t="t" r="r" b="b"/>
            <a:pathLst>
              <a:path w="2747981" h="2840071" extrusionOk="0">
                <a:moveTo>
                  <a:pt x="0" y="0"/>
                </a:moveTo>
                <a:lnTo>
                  <a:pt x="2747981" y="0"/>
                </a:lnTo>
                <a:lnTo>
                  <a:pt x="2747981" y="2840071"/>
                </a:lnTo>
                <a:lnTo>
                  <a:pt x="0" y="2840071"/>
                </a:lnTo>
                <a:lnTo>
                  <a:pt x="0" y="0"/>
                </a:lnTo>
                <a:close/>
              </a:path>
            </a:pathLst>
          </a:custGeom>
          <a:blipFill rotWithShape="1">
            <a:blip r:embed="rId2">
              <a:alphaModFix/>
            </a:blip>
            <a:stretch>
              <a:fillRect/>
            </a:stretch>
          </a:blipFill>
          <a:ln>
            <a:noFill/>
          </a:ln>
        </p:spPr>
      </p:sp>
      <p:sp>
        <p:nvSpPr>
          <p:cNvPr id="36" name="Google Shape;36;p5"/>
          <p:cNvSpPr/>
          <p:nvPr/>
        </p:nvSpPr>
        <p:spPr>
          <a:xfrm rot="-3323730">
            <a:off x="-816839" y="3349851"/>
            <a:ext cx="3687121" cy="4584367"/>
          </a:xfrm>
          <a:custGeom>
            <a:avLst/>
            <a:gdLst/>
            <a:ahLst/>
            <a:cxnLst/>
            <a:rect l="l" t="t" r="r" b="b"/>
            <a:pathLst>
              <a:path w="3689774" h="4587666" extrusionOk="0">
                <a:moveTo>
                  <a:pt x="0" y="0"/>
                </a:moveTo>
                <a:lnTo>
                  <a:pt x="3689774" y="0"/>
                </a:lnTo>
                <a:lnTo>
                  <a:pt x="3689774" y="4587666"/>
                </a:lnTo>
                <a:lnTo>
                  <a:pt x="0" y="4587666"/>
                </a:lnTo>
                <a:lnTo>
                  <a:pt x="0" y="0"/>
                </a:lnTo>
                <a:close/>
              </a:path>
            </a:pathLst>
          </a:custGeom>
          <a:blipFill rotWithShape="1">
            <a:blip r:embed="rId3">
              <a:alphaModFix/>
            </a:blip>
            <a:stretch>
              <a:fillRect/>
            </a:stretch>
          </a:blipFill>
          <a:ln>
            <a:noFill/>
          </a:ln>
        </p:spPr>
      </p:sp>
      <p:sp>
        <p:nvSpPr>
          <p:cNvPr id="37" name="Google Shape;37;p5"/>
          <p:cNvSpPr/>
          <p:nvPr/>
        </p:nvSpPr>
        <p:spPr>
          <a:xfrm>
            <a:off x="7502229" y="-1602299"/>
            <a:ext cx="2657271" cy="2630999"/>
          </a:xfrm>
          <a:custGeom>
            <a:avLst/>
            <a:gdLst/>
            <a:ahLst/>
            <a:cxnLst/>
            <a:rect l="l" t="t" r="r" b="b"/>
            <a:pathLst>
              <a:path w="2657271" h="2630999" extrusionOk="0">
                <a:moveTo>
                  <a:pt x="0" y="0"/>
                </a:moveTo>
                <a:lnTo>
                  <a:pt x="2657271" y="0"/>
                </a:lnTo>
                <a:lnTo>
                  <a:pt x="2657271" y="2630999"/>
                </a:lnTo>
                <a:lnTo>
                  <a:pt x="0" y="2630999"/>
                </a:lnTo>
                <a:lnTo>
                  <a:pt x="0" y="0"/>
                </a:lnTo>
                <a:close/>
              </a:path>
            </a:pathLst>
          </a:custGeom>
          <a:blipFill rotWithShape="1">
            <a:blip r:embed="rId4">
              <a:alphaModFix/>
            </a:blip>
            <a:stretch>
              <a:fillRect/>
            </a:stretch>
          </a:blip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bg>
      <p:bgPr>
        <a:solidFill>
          <a:srgbClr val="DCFAFF"/>
        </a:solidFill>
        <a:effectLst/>
      </p:bgPr>
    </p:bg>
    <p:spTree>
      <p:nvGrpSpPr>
        <p:cNvPr id="1" name="Shape 38"/>
        <p:cNvGrpSpPr/>
        <p:nvPr/>
      </p:nvGrpSpPr>
      <p:grpSpPr>
        <a:xfrm>
          <a:off x="0" y="0"/>
          <a:ext cx="0" cy="0"/>
          <a:chOff x="0" y="0"/>
          <a:chExt cx="0" cy="0"/>
        </a:xfrm>
      </p:grpSpPr>
      <p:sp>
        <p:nvSpPr>
          <p:cNvPr id="39" name="Google Shape;39;p6"/>
          <p:cNvSpPr/>
          <p:nvPr/>
        </p:nvSpPr>
        <p:spPr>
          <a:xfrm>
            <a:off x="-268180" y="207826"/>
            <a:ext cx="2593760" cy="2667105"/>
          </a:xfrm>
          <a:custGeom>
            <a:avLst/>
            <a:gdLst/>
            <a:ahLst/>
            <a:cxnLst/>
            <a:rect l="l" t="t" r="r" b="b"/>
            <a:pathLst>
              <a:path w="2593760" h="2667105" extrusionOk="0">
                <a:moveTo>
                  <a:pt x="0" y="0"/>
                </a:moveTo>
                <a:lnTo>
                  <a:pt x="2593760" y="0"/>
                </a:lnTo>
                <a:lnTo>
                  <a:pt x="2593760" y="2667105"/>
                </a:lnTo>
                <a:lnTo>
                  <a:pt x="0" y="2667105"/>
                </a:lnTo>
                <a:lnTo>
                  <a:pt x="0" y="0"/>
                </a:lnTo>
                <a:close/>
              </a:path>
            </a:pathLst>
          </a:custGeom>
          <a:blipFill rotWithShape="1">
            <a:blip r:embed="rId2">
              <a:alphaModFix/>
            </a:blip>
            <a:stretch>
              <a:fillRect/>
            </a:stretch>
          </a:blipFill>
          <a:ln>
            <a:noFill/>
          </a:ln>
        </p:spPr>
      </p:sp>
      <p:sp>
        <p:nvSpPr>
          <p:cNvPr id="40" name="Google Shape;40;p6"/>
          <p:cNvSpPr/>
          <p:nvPr/>
        </p:nvSpPr>
        <p:spPr>
          <a:xfrm>
            <a:off x="14359573" y="-797824"/>
            <a:ext cx="2473674" cy="2288635"/>
          </a:xfrm>
          <a:custGeom>
            <a:avLst/>
            <a:gdLst/>
            <a:ahLst/>
            <a:cxnLst/>
            <a:rect l="l" t="t" r="r" b="b"/>
            <a:pathLst>
              <a:path w="2473674" h="2288635" extrusionOk="0">
                <a:moveTo>
                  <a:pt x="0" y="0"/>
                </a:moveTo>
                <a:lnTo>
                  <a:pt x="2473674" y="0"/>
                </a:lnTo>
                <a:lnTo>
                  <a:pt x="2473674" y="2288635"/>
                </a:lnTo>
                <a:lnTo>
                  <a:pt x="0" y="2288635"/>
                </a:lnTo>
                <a:lnTo>
                  <a:pt x="0" y="0"/>
                </a:lnTo>
                <a:close/>
              </a:path>
            </a:pathLst>
          </a:custGeom>
          <a:blipFill rotWithShape="1">
            <a:blip r:embed="rId3">
              <a:alphaModFix/>
            </a:blip>
            <a:stretch>
              <a:fillRect/>
            </a:stretch>
          </a:blipFill>
          <a:ln>
            <a:noFill/>
          </a:ln>
        </p:spPr>
      </p:sp>
      <p:sp>
        <p:nvSpPr>
          <p:cNvPr id="41" name="Google Shape;41;p6"/>
          <p:cNvSpPr/>
          <p:nvPr/>
        </p:nvSpPr>
        <p:spPr>
          <a:xfrm>
            <a:off x="14870915" y="7337419"/>
            <a:ext cx="2670332" cy="2593514"/>
          </a:xfrm>
          <a:custGeom>
            <a:avLst/>
            <a:gdLst/>
            <a:ahLst/>
            <a:cxnLst/>
            <a:rect l="l" t="t" r="r" b="b"/>
            <a:pathLst>
              <a:path w="2670332" h="2593514" extrusionOk="0">
                <a:moveTo>
                  <a:pt x="0" y="0"/>
                </a:moveTo>
                <a:lnTo>
                  <a:pt x="2670333" y="0"/>
                </a:lnTo>
                <a:lnTo>
                  <a:pt x="2670333" y="2593515"/>
                </a:lnTo>
                <a:lnTo>
                  <a:pt x="0" y="2593515"/>
                </a:lnTo>
                <a:lnTo>
                  <a:pt x="0" y="0"/>
                </a:lnTo>
                <a:close/>
              </a:path>
            </a:pathLst>
          </a:custGeom>
          <a:blipFill rotWithShape="1">
            <a:blip r:embed="rId4">
              <a:alphaModFix/>
            </a:blip>
            <a:stretch>
              <a:fillRect/>
            </a:stretch>
          </a:blipFill>
          <a:ln>
            <a:noFill/>
          </a:ln>
        </p:spPr>
      </p:sp>
      <p:sp>
        <p:nvSpPr>
          <p:cNvPr id="42" name="Google Shape;42;p6"/>
          <p:cNvSpPr/>
          <p:nvPr/>
        </p:nvSpPr>
        <p:spPr>
          <a:xfrm rot="-2463080">
            <a:off x="1011329" y="8368646"/>
            <a:ext cx="3134270" cy="1953777"/>
          </a:xfrm>
          <a:custGeom>
            <a:avLst/>
            <a:gdLst/>
            <a:ahLst/>
            <a:cxnLst/>
            <a:rect l="l" t="t" r="r" b="b"/>
            <a:pathLst>
              <a:path w="3130623" h="1951504" extrusionOk="0">
                <a:moveTo>
                  <a:pt x="0" y="0"/>
                </a:moveTo>
                <a:lnTo>
                  <a:pt x="3130623" y="0"/>
                </a:lnTo>
                <a:lnTo>
                  <a:pt x="3130623" y="1951504"/>
                </a:lnTo>
                <a:lnTo>
                  <a:pt x="0" y="1951504"/>
                </a:lnTo>
                <a:lnTo>
                  <a:pt x="0" y="0"/>
                </a:lnTo>
                <a:close/>
              </a:path>
            </a:pathLst>
          </a:custGeom>
          <a:blipFill rotWithShape="1">
            <a:blip r:embed="rId5">
              <a:alphaModFix/>
            </a:blip>
            <a:stretch>
              <a:fillRect/>
            </a:stretch>
          </a:blipFill>
          <a:ln>
            <a:noFill/>
          </a:ln>
        </p:spPr>
      </p:sp>
      <p:sp>
        <p:nvSpPr>
          <p:cNvPr id="43" name="Google Shape;43;p6"/>
          <p:cNvSpPr txBox="1">
            <a:spLocks noGrp="1"/>
          </p:cNvSpPr>
          <p:nvPr>
            <p:ph type="title"/>
          </p:nvPr>
        </p:nvSpPr>
        <p:spPr>
          <a:xfrm>
            <a:off x="2573500" y="1239900"/>
            <a:ext cx="8737500" cy="2343000"/>
          </a:xfrm>
          <a:prstGeom prst="rect">
            <a:avLst/>
          </a:prstGeom>
          <a:noFill/>
          <a:ln>
            <a:noFill/>
          </a:ln>
        </p:spPr>
        <p:txBody>
          <a:bodyPr spcFirstLastPara="1" wrap="square" lIns="91425" tIns="45700" rIns="91425" bIns="45700" anchor="t" anchorCtr="0">
            <a:normAutofit/>
          </a:bodyPr>
          <a:lstStyle>
            <a:lvl1pPr marR="0" lvl="0">
              <a:lnSpc>
                <a:spcPct val="80000"/>
              </a:lnSpc>
              <a:spcBef>
                <a:spcPts val="0"/>
              </a:spcBef>
              <a:spcAft>
                <a:spcPts val="0"/>
              </a:spcAft>
              <a:buClr>
                <a:schemeClr val="dk1"/>
              </a:buClr>
              <a:buSzPts val="8000"/>
              <a:buFont typeface="Paytone One"/>
              <a:buNone/>
              <a:defRPr sz="8000" i="0" u="none" strike="noStrike" cap="none">
                <a:solidFill>
                  <a:schemeClr val="dk1"/>
                </a:solidFill>
                <a:latin typeface="Paytone One"/>
                <a:ea typeface="Paytone One"/>
                <a:cs typeface="Paytone One"/>
                <a:sym typeface="Paytone One"/>
              </a:defRPr>
            </a:lvl1pPr>
            <a:lvl2pPr lvl="1">
              <a:lnSpc>
                <a:spcPct val="80000"/>
              </a:lnSpc>
              <a:spcBef>
                <a:spcPts val="0"/>
              </a:spcBef>
              <a:spcAft>
                <a:spcPts val="0"/>
              </a:spcAft>
              <a:buSzPts val="8000"/>
              <a:buNone/>
              <a:defRPr sz="8000"/>
            </a:lvl2pPr>
            <a:lvl3pPr lvl="2">
              <a:lnSpc>
                <a:spcPct val="80000"/>
              </a:lnSpc>
              <a:spcBef>
                <a:spcPts val="0"/>
              </a:spcBef>
              <a:spcAft>
                <a:spcPts val="0"/>
              </a:spcAft>
              <a:buSzPts val="8000"/>
              <a:buNone/>
              <a:defRPr sz="8000"/>
            </a:lvl3pPr>
            <a:lvl4pPr lvl="3">
              <a:lnSpc>
                <a:spcPct val="80000"/>
              </a:lnSpc>
              <a:spcBef>
                <a:spcPts val="0"/>
              </a:spcBef>
              <a:spcAft>
                <a:spcPts val="0"/>
              </a:spcAft>
              <a:buSzPts val="8000"/>
              <a:buNone/>
              <a:defRPr sz="8000"/>
            </a:lvl4pPr>
            <a:lvl5pPr lvl="4">
              <a:lnSpc>
                <a:spcPct val="80000"/>
              </a:lnSpc>
              <a:spcBef>
                <a:spcPts val="0"/>
              </a:spcBef>
              <a:spcAft>
                <a:spcPts val="0"/>
              </a:spcAft>
              <a:buSzPts val="8000"/>
              <a:buNone/>
              <a:defRPr sz="8000"/>
            </a:lvl5pPr>
            <a:lvl6pPr lvl="5">
              <a:lnSpc>
                <a:spcPct val="80000"/>
              </a:lnSpc>
              <a:spcBef>
                <a:spcPts val="0"/>
              </a:spcBef>
              <a:spcAft>
                <a:spcPts val="0"/>
              </a:spcAft>
              <a:buSzPts val="8000"/>
              <a:buNone/>
              <a:defRPr sz="8000"/>
            </a:lvl6pPr>
            <a:lvl7pPr lvl="6">
              <a:lnSpc>
                <a:spcPct val="80000"/>
              </a:lnSpc>
              <a:spcBef>
                <a:spcPts val="0"/>
              </a:spcBef>
              <a:spcAft>
                <a:spcPts val="0"/>
              </a:spcAft>
              <a:buSzPts val="8000"/>
              <a:buNone/>
              <a:defRPr sz="8000"/>
            </a:lvl7pPr>
            <a:lvl8pPr lvl="7">
              <a:lnSpc>
                <a:spcPct val="80000"/>
              </a:lnSpc>
              <a:spcBef>
                <a:spcPts val="0"/>
              </a:spcBef>
              <a:spcAft>
                <a:spcPts val="0"/>
              </a:spcAft>
              <a:buSzPts val="8000"/>
              <a:buNone/>
              <a:defRPr sz="8000"/>
            </a:lvl8pPr>
            <a:lvl9pPr lvl="8">
              <a:lnSpc>
                <a:spcPct val="80000"/>
              </a:lnSpc>
              <a:spcBef>
                <a:spcPts val="0"/>
              </a:spcBef>
              <a:spcAft>
                <a:spcPts val="0"/>
              </a:spcAft>
              <a:buSzPts val="8000"/>
              <a:buNone/>
              <a:defRPr sz="8000"/>
            </a:lvl9pPr>
          </a:lstStyle>
          <a:p>
            <a:endParaRPr/>
          </a:p>
        </p:txBody>
      </p:sp>
      <p:sp>
        <p:nvSpPr>
          <p:cNvPr id="44" name="Google Shape;44;p6"/>
          <p:cNvSpPr txBox="1">
            <a:spLocks noGrp="1"/>
          </p:cNvSpPr>
          <p:nvPr>
            <p:ph type="body" idx="1"/>
          </p:nvPr>
        </p:nvSpPr>
        <p:spPr>
          <a:xfrm>
            <a:off x="2730325" y="3747100"/>
            <a:ext cx="13631700" cy="3303000"/>
          </a:xfrm>
          <a:prstGeom prst="rect">
            <a:avLst/>
          </a:prstGeom>
          <a:noFill/>
          <a:ln>
            <a:noFill/>
          </a:ln>
        </p:spPr>
        <p:txBody>
          <a:bodyPr spcFirstLastPara="1" wrap="square" lIns="0" tIns="0" rIns="0" bIns="0" anchor="t" anchorCtr="0">
            <a:spAutoFit/>
          </a:bodyPr>
          <a:lstStyle>
            <a:lvl1pPr marL="457200" marR="0" lvl="0" indent="-355600" algn="l">
              <a:spcBef>
                <a:spcPts val="64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1pPr>
            <a:lvl2pPr marL="914400" marR="0" lvl="1" indent="-355600" algn="l">
              <a:spcBef>
                <a:spcPts val="56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2pPr>
            <a:lvl3pPr marL="1371600" marR="0" lvl="2" indent="-355600" algn="l">
              <a:spcBef>
                <a:spcPts val="48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3pPr>
            <a:lvl4pPr marL="1828800" marR="0" lvl="3"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4pPr>
            <a:lvl5pPr marL="2286000" marR="0" lvl="4"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5pPr>
            <a:lvl6pPr marL="2743200" marR="0" lvl="5"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6pPr>
            <a:lvl7pPr marL="3200400" marR="0" lvl="6"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7pPr>
            <a:lvl8pPr marL="3657600" marR="0" lvl="7"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8pPr>
            <a:lvl9pPr marL="4114800" marR="0" lvl="8"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bg>
      <p:bgPr>
        <a:solidFill>
          <a:srgbClr val="E3FFE1"/>
        </a:solidFill>
        <a:effectLst/>
      </p:bgPr>
    </p:bg>
    <p:spTree>
      <p:nvGrpSpPr>
        <p:cNvPr id="1" name="Shape 45"/>
        <p:cNvGrpSpPr/>
        <p:nvPr/>
      </p:nvGrpSpPr>
      <p:grpSpPr>
        <a:xfrm>
          <a:off x="0" y="0"/>
          <a:ext cx="0" cy="0"/>
          <a:chOff x="0" y="0"/>
          <a:chExt cx="0" cy="0"/>
        </a:xfrm>
      </p:grpSpPr>
      <p:sp>
        <p:nvSpPr>
          <p:cNvPr id="46" name="Google Shape;46;p7"/>
          <p:cNvSpPr/>
          <p:nvPr/>
        </p:nvSpPr>
        <p:spPr>
          <a:xfrm rot="-1663110">
            <a:off x="491933" y="4086244"/>
            <a:ext cx="1649290" cy="3090006"/>
          </a:xfrm>
          <a:custGeom>
            <a:avLst/>
            <a:gdLst/>
            <a:ahLst/>
            <a:cxnLst/>
            <a:rect l="l" t="t" r="r" b="b"/>
            <a:pathLst>
              <a:path w="1649744" h="3090856" extrusionOk="0">
                <a:moveTo>
                  <a:pt x="0" y="0"/>
                </a:moveTo>
                <a:lnTo>
                  <a:pt x="1649745" y="0"/>
                </a:lnTo>
                <a:lnTo>
                  <a:pt x="1649745" y="3090856"/>
                </a:lnTo>
                <a:lnTo>
                  <a:pt x="0" y="3090856"/>
                </a:lnTo>
                <a:lnTo>
                  <a:pt x="0" y="0"/>
                </a:lnTo>
                <a:close/>
              </a:path>
            </a:pathLst>
          </a:custGeom>
          <a:blipFill rotWithShape="1">
            <a:blip r:embed="rId2">
              <a:alphaModFix/>
            </a:blip>
            <a:stretch>
              <a:fillRect/>
            </a:stretch>
          </a:blipFill>
          <a:ln>
            <a:noFill/>
          </a:ln>
        </p:spPr>
      </p:sp>
      <p:sp>
        <p:nvSpPr>
          <p:cNvPr id="47" name="Google Shape;47;p7"/>
          <p:cNvSpPr/>
          <p:nvPr/>
        </p:nvSpPr>
        <p:spPr>
          <a:xfrm>
            <a:off x="1028700" y="5188423"/>
            <a:ext cx="5158693" cy="4069913"/>
          </a:xfrm>
          <a:custGeom>
            <a:avLst/>
            <a:gdLst/>
            <a:ahLst/>
            <a:cxnLst/>
            <a:rect l="l" t="t" r="r" b="b"/>
            <a:pathLst>
              <a:path w="1417496" h="1118323" extrusionOk="0">
                <a:moveTo>
                  <a:pt x="30015" y="0"/>
                </a:moveTo>
                <a:lnTo>
                  <a:pt x="1387481" y="0"/>
                </a:lnTo>
                <a:cubicBezTo>
                  <a:pt x="1404058" y="0"/>
                  <a:pt x="1417496" y="13438"/>
                  <a:pt x="1417496" y="30015"/>
                </a:cubicBezTo>
                <a:lnTo>
                  <a:pt x="1417496" y="1088308"/>
                </a:lnTo>
                <a:cubicBezTo>
                  <a:pt x="1417496" y="1104884"/>
                  <a:pt x="1404058" y="1118323"/>
                  <a:pt x="1387481" y="1118323"/>
                </a:cubicBezTo>
                <a:lnTo>
                  <a:pt x="30015" y="1118323"/>
                </a:lnTo>
                <a:cubicBezTo>
                  <a:pt x="13438" y="1118323"/>
                  <a:pt x="0" y="1104884"/>
                  <a:pt x="0" y="1088308"/>
                </a:cubicBezTo>
                <a:lnTo>
                  <a:pt x="0" y="30015"/>
                </a:lnTo>
                <a:cubicBezTo>
                  <a:pt x="0" y="13438"/>
                  <a:pt x="13438" y="0"/>
                  <a:pt x="30015" y="0"/>
                </a:cubicBezTo>
                <a:close/>
              </a:path>
            </a:pathLst>
          </a:custGeom>
          <a:solidFill>
            <a:srgbClr val="B0EF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7"/>
          <p:cNvSpPr/>
          <p:nvPr/>
        </p:nvSpPr>
        <p:spPr>
          <a:xfrm>
            <a:off x="8301101" y="3461763"/>
            <a:ext cx="1921792" cy="2503964"/>
          </a:xfrm>
          <a:custGeom>
            <a:avLst/>
            <a:gdLst/>
            <a:ahLst/>
            <a:cxnLst/>
            <a:rect l="l" t="t" r="r" b="b"/>
            <a:pathLst>
              <a:path w="1921792" h="2503964" extrusionOk="0">
                <a:moveTo>
                  <a:pt x="0" y="0"/>
                </a:moveTo>
                <a:lnTo>
                  <a:pt x="1921793" y="0"/>
                </a:lnTo>
                <a:lnTo>
                  <a:pt x="1921793" y="2503964"/>
                </a:lnTo>
                <a:lnTo>
                  <a:pt x="0" y="2503964"/>
                </a:lnTo>
                <a:lnTo>
                  <a:pt x="0" y="0"/>
                </a:lnTo>
                <a:close/>
              </a:path>
            </a:pathLst>
          </a:custGeom>
          <a:blipFill rotWithShape="1">
            <a:blip r:embed="rId3">
              <a:alphaModFix/>
            </a:blip>
            <a:stretch>
              <a:fillRect/>
            </a:stretch>
          </a:blipFill>
          <a:ln>
            <a:noFill/>
          </a:ln>
        </p:spPr>
      </p:sp>
      <p:sp>
        <p:nvSpPr>
          <p:cNvPr id="49" name="Google Shape;49;p7"/>
          <p:cNvSpPr/>
          <p:nvPr/>
        </p:nvSpPr>
        <p:spPr>
          <a:xfrm>
            <a:off x="6564675" y="5188423"/>
            <a:ext cx="5158693" cy="4069913"/>
          </a:xfrm>
          <a:custGeom>
            <a:avLst/>
            <a:gdLst/>
            <a:ahLst/>
            <a:cxnLst/>
            <a:rect l="l" t="t" r="r" b="b"/>
            <a:pathLst>
              <a:path w="1417496" h="1118323" extrusionOk="0">
                <a:moveTo>
                  <a:pt x="30015" y="0"/>
                </a:moveTo>
                <a:lnTo>
                  <a:pt x="1387481" y="0"/>
                </a:lnTo>
                <a:cubicBezTo>
                  <a:pt x="1404058" y="0"/>
                  <a:pt x="1417496" y="13438"/>
                  <a:pt x="1417496" y="30015"/>
                </a:cubicBezTo>
                <a:lnTo>
                  <a:pt x="1417496" y="1088308"/>
                </a:lnTo>
                <a:cubicBezTo>
                  <a:pt x="1417496" y="1104884"/>
                  <a:pt x="1404058" y="1118323"/>
                  <a:pt x="1387481" y="1118323"/>
                </a:cubicBezTo>
                <a:lnTo>
                  <a:pt x="30015" y="1118323"/>
                </a:lnTo>
                <a:cubicBezTo>
                  <a:pt x="13438" y="1118323"/>
                  <a:pt x="0" y="1104884"/>
                  <a:pt x="0" y="1088308"/>
                </a:cubicBezTo>
                <a:lnTo>
                  <a:pt x="0" y="30015"/>
                </a:lnTo>
                <a:cubicBezTo>
                  <a:pt x="0" y="13438"/>
                  <a:pt x="13438" y="0"/>
                  <a:pt x="30015" y="0"/>
                </a:cubicBezTo>
                <a:close/>
              </a:path>
            </a:pathLst>
          </a:custGeom>
          <a:solidFill>
            <a:srgbClr val="99E4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7"/>
          <p:cNvSpPr/>
          <p:nvPr/>
        </p:nvSpPr>
        <p:spPr>
          <a:xfrm rot="1386274">
            <a:off x="16658003" y="6891463"/>
            <a:ext cx="1422228" cy="2175492"/>
          </a:xfrm>
          <a:custGeom>
            <a:avLst/>
            <a:gdLst/>
            <a:ahLst/>
            <a:cxnLst/>
            <a:rect l="l" t="t" r="r" b="b"/>
            <a:pathLst>
              <a:path w="1421904" h="2174996" extrusionOk="0">
                <a:moveTo>
                  <a:pt x="0" y="0"/>
                </a:moveTo>
                <a:lnTo>
                  <a:pt x="1421903" y="0"/>
                </a:lnTo>
                <a:lnTo>
                  <a:pt x="1421903" y="2174996"/>
                </a:lnTo>
                <a:lnTo>
                  <a:pt x="0" y="2174996"/>
                </a:lnTo>
                <a:lnTo>
                  <a:pt x="0" y="0"/>
                </a:lnTo>
                <a:close/>
              </a:path>
            </a:pathLst>
          </a:custGeom>
          <a:blipFill rotWithShape="1">
            <a:blip r:embed="rId4">
              <a:alphaModFix/>
            </a:blip>
            <a:stretch>
              <a:fillRect/>
            </a:stretch>
          </a:blipFill>
          <a:ln>
            <a:noFill/>
          </a:ln>
        </p:spPr>
      </p:sp>
      <p:sp>
        <p:nvSpPr>
          <p:cNvPr id="51" name="Google Shape;51;p7"/>
          <p:cNvSpPr/>
          <p:nvPr/>
        </p:nvSpPr>
        <p:spPr>
          <a:xfrm>
            <a:off x="12100651" y="5188423"/>
            <a:ext cx="5158693" cy="4069913"/>
          </a:xfrm>
          <a:custGeom>
            <a:avLst/>
            <a:gdLst/>
            <a:ahLst/>
            <a:cxnLst/>
            <a:rect l="l" t="t" r="r" b="b"/>
            <a:pathLst>
              <a:path w="1417496" h="1118323" extrusionOk="0">
                <a:moveTo>
                  <a:pt x="30015" y="0"/>
                </a:moveTo>
                <a:lnTo>
                  <a:pt x="1387481" y="0"/>
                </a:lnTo>
                <a:cubicBezTo>
                  <a:pt x="1404058" y="0"/>
                  <a:pt x="1417496" y="13438"/>
                  <a:pt x="1417496" y="30015"/>
                </a:cubicBezTo>
                <a:lnTo>
                  <a:pt x="1417496" y="1088308"/>
                </a:lnTo>
                <a:cubicBezTo>
                  <a:pt x="1417496" y="1104884"/>
                  <a:pt x="1404058" y="1118323"/>
                  <a:pt x="1387481" y="1118323"/>
                </a:cubicBezTo>
                <a:lnTo>
                  <a:pt x="30015" y="1118323"/>
                </a:lnTo>
                <a:cubicBezTo>
                  <a:pt x="13438" y="1118323"/>
                  <a:pt x="0" y="1104884"/>
                  <a:pt x="0" y="1088308"/>
                </a:cubicBezTo>
                <a:lnTo>
                  <a:pt x="0" y="30015"/>
                </a:lnTo>
                <a:cubicBezTo>
                  <a:pt x="0" y="13438"/>
                  <a:pt x="13438" y="0"/>
                  <a:pt x="30015" y="0"/>
                </a:cubicBezTo>
                <a:close/>
              </a:path>
            </a:pathLst>
          </a:custGeom>
          <a:solidFill>
            <a:srgbClr val="F7B8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7"/>
          <p:cNvSpPr txBox="1">
            <a:spLocks noGrp="1"/>
          </p:cNvSpPr>
          <p:nvPr>
            <p:ph type="title"/>
          </p:nvPr>
        </p:nvSpPr>
        <p:spPr>
          <a:xfrm>
            <a:off x="1122200" y="1239900"/>
            <a:ext cx="8737500" cy="2343000"/>
          </a:xfrm>
          <a:prstGeom prst="rect">
            <a:avLst/>
          </a:prstGeom>
          <a:noFill/>
          <a:ln>
            <a:noFill/>
          </a:ln>
        </p:spPr>
        <p:txBody>
          <a:bodyPr spcFirstLastPara="1" wrap="square" lIns="91425" tIns="45700" rIns="91425" bIns="45700" anchor="t" anchorCtr="0">
            <a:normAutofit/>
          </a:bodyPr>
          <a:lstStyle>
            <a:lvl1pPr marR="0" lvl="0">
              <a:lnSpc>
                <a:spcPct val="80000"/>
              </a:lnSpc>
              <a:spcBef>
                <a:spcPts val="0"/>
              </a:spcBef>
              <a:spcAft>
                <a:spcPts val="0"/>
              </a:spcAft>
              <a:buClr>
                <a:schemeClr val="dk1"/>
              </a:buClr>
              <a:buSzPts val="8000"/>
              <a:buFont typeface="Paytone One"/>
              <a:buNone/>
              <a:defRPr sz="8000" i="0" u="none" strike="noStrike" cap="none">
                <a:solidFill>
                  <a:schemeClr val="dk1"/>
                </a:solidFill>
                <a:latin typeface="Paytone One"/>
                <a:ea typeface="Paytone One"/>
                <a:cs typeface="Paytone One"/>
                <a:sym typeface="Paytone One"/>
              </a:defRPr>
            </a:lvl1pPr>
            <a:lvl2pPr lvl="1">
              <a:lnSpc>
                <a:spcPct val="80000"/>
              </a:lnSpc>
              <a:spcBef>
                <a:spcPts val="0"/>
              </a:spcBef>
              <a:spcAft>
                <a:spcPts val="0"/>
              </a:spcAft>
              <a:buSzPts val="8000"/>
              <a:buNone/>
              <a:defRPr sz="8000"/>
            </a:lvl2pPr>
            <a:lvl3pPr lvl="2">
              <a:lnSpc>
                <a:spcPct val="80000"/>
              </a:lnSpc>
              <a:spcBef>
                <a:spcPts val="0"/>
              </a:spcBef>
              <a:spcAft>
                <a:spcPts val="0"/>
              </a:spcAft>
              <a:buSzPts val="8000"/>
              <a:buNone/>
              <a:defRPr sz="8000"/>
            </a:lvl3pPr>
            <a:lvl4pPr lvl="3">
              <a:lnSpc>
                <a:spcPct val="80000"/>
              </a:lnSpc>
              <a:spcBef>
                <a:spcPts val="0"/>
              </a:spcBef>
              <a:spcAft>
                <a:spcPts val="0"/>
              </a:spcAft>
              <a:buSzPts val="8000"/>
              <a:buNone/>
              <a:defRPr sz="8000"/>
            </a:lvl4pPr>
            <a:lvl5pPr lvl="4">
              <a:lnSpc>
                <a:spcPct val="80000"/>
              </a:lnSpc>
              <a:spcBef>
                <a:spcPts val="0"/>
              </a:spcBef>
              <a:spcAft>
                <a:spcPts val="0"/>
              </a:spcAft>
              <a:buSzPts val="8000"/>
              <a:buNone/>
              <a:defRPr sz="8000"/>
            </a:lvl5pPr>
            <a:lvl6pPr lvl="5">
              <a:lnSpc>
                <a:spcPct val="80000"/>
              </a:lnSpc>
              <a:spcBef>
                <a:spcPts val="0"/>
              </a:spcBef>
              <a:spcAft>
                <a:spcPts val="0"/>
              </a:spcAft>
              <a:buSzPts val="8000"/>
              <a:buNone/>
              <a:defRPr sz="8000"/>
            </a:lvl6pPr>
            <a:lvl7pPr lvl="6">
              <a:lnSpc>
                <a:spcPct val="80000"/>
              </a:lnSpc>
              <a:spcBef>
                <a:spcPts val="0"/>
              </a:spcBef>
              <a:spcAft>
                <a:spcPts val="0"/>
              </a:spcAft>
              <a:buSzPts val="8000"/>
              <a:buNone/>
              <a:defRPr sz="8000"/>
            </a:lvl7pPr>
            <a:lvl8pPr lvl="7">
              <a:lnSpc>
                <a:spcPct val="80000"/>
              </a:lnSpc>
              <a:spcBef>
                <a:spcPts val="0"/>
              </a:spcBef>
              <a:spcAft>
                <a:spcPts val="0"/>
              </a:spcAft>
              <a:buSzPts val="8000"/>
              <a:buNone/>
              <a:defRPr sz="8000"/>
            </a:lvl8pPr>
            <a:lvl9pPr lvl="8">
              <a:lnSpc>
                <a:spcPct val="80000"/>
              </a:lnSpc>
              <a:spcBef>
                <a:spcPts val="0"/>
              </a:spcBef>
              <a:spcAft>
                <a:spcPts val="0"/>
              </a:spcAft>
              <a:buSzPts val="8000"/>
              <a:buNone/>
              <a:defRPr sz="8000"/>
            </a:lvl9pPr>
          </a:lstStyle>
          <a:p>
            <a:endParaRPr/>
          </a:p>
        </p:txBody>
      </p:sp>
      <p:sp>
        <p:nvSpPr>
          <p:cNvPr id="53" name="Google Shape;53;p7"/>
          <p:cNvSpPr txBox="1">
            <a:spLocks noGrp="1"/>
          </p:cNvSpPr>
          <p:nvPr>
            <p:ph type="body" idx="1"/>
          </p:nvPr>
        </p:nvSpPr>
        <p:spPr>
          <a:xfrm>
            <a:off x="11090750" y="1239900"/>
            <a:ext cx="6142200" cy="1896000"/>
          </a:xfrm>
          <a:prstGeom prst="rect">
            <a:avLst/>
          </a:prstGeom>
          <a:noFill/>
          <a:ln>
            <a:noFill/>
          </a:ln>
        </p:spPr>
        <p:txBody>
          <a:bodyPr spcFirstLastPara="1" wrap="square" lIns="0" tIns="0" rIns="0" bIns="0" anchor="t" anchorCtr="0">
            <a:spAutoFit/>
          </a:bodyPr>
          <a:lstStyle>
            <a:lvl1pPr marL="457200" marR="0" lvl="0" indent="-355600" algn="l">
              <a:spcBef>
                <a:spcPts val="64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1pPr>
            <a:lvl2pPr marL="914400" marR="0" lvl="1" indent="-355600" algn="l">
              <a:spcBef>
                <a:spcPts val="56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2pPr>
            <a:lvl3pPr marL="1371600" marR="0" lvl="2" indent="-355600" algn="l">
              <a:spcBef>
                <a:spcPts val="48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3pPr>
            <a:lvl4pPr marL="1828800" marR="0" lvl="3"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4pPr>
            <a:lvl5pPr marL="2286000" marR="0" lvl="4"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5pPr>
            <a:lvl6pPr marL="2743200" marR="0" lvl="5"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6pPr>
            <a:lvl7pPr marL="3200400" marR="0" lvl="6"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7pPr>
            <a:lvl8pPr marL="3657600" marR="0" lvl="7"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8pPr>
            <a:lvl9pPr marL="4114800" marR="0" lvl="8"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rgbClr val="FFEDFD"/>
        </a:solidFill>
        <a:effectLst/>
      </p:bgPr>
    </p:bg>
    <p:spTree>
      <p:nvGrpSpPr>
        <p:cNvPr id="1" name="Shape 54"/>
        <p:cNvGrpSpPr/>
        <p:nvPr/>
      </p:nvGrpSpPr>
      <p:grpSpPr>
        <a:xfrm>
          <a:off x="0" y="0"/>
          <a:ext cx="0" cy="0"/>
          <a:chOff x="0" y="0"/>
          <a:chExt cx="0" cy="0"/>
        </a:xfrm>
      </p:grpSpPr>
      <p:grpSp>
        <p:nvGrpSpPr>
          <p:cNvPr id="55" name="Google Shape;55;p8"/>
          <p:cNvGrpSpPr/>
          <p:nvPr/>
        </p:nvGrpSpPr>
        <p:grpSpPr>
          <a:xfrm>
            <a:off x="8840395" y="3958645"/>
            <a:ext cx="8418978" cy="2369730"/>
            <a:chOff x="0" y="0"/>
            <a:chExt cx="2313351" cy="651150"/>
          </a:xfrm>
        </p:grpSpPr>
        <p:sp>
          <p:nvSpPr>
            <p:cNvPr id="56" name="Google Shape;56;p8"/>
            <p:cNvSpPr/>
            <p:nvPr/>
          </p:nvSpPr>
          <p:spPr>
            <a:xfrm>
              <a:off x="0" y="0"/>
              <a:ext cx="2313351" cy="651150"/>
            </a:xfrm>
            <a:custGeom>
              <a:avLst/>
              <a:gdLst/>
              <a:ahLst/>
              <a:cxnLst/>
              <a:rect l="l" t="t" r="r" b="b"/>
              <a:pathLst>
                <a:path w="2313351" h="651150" extrusionOk="0">
                  <a:moveTo>
                    <a:pt x="18392" y="0"/>
                  </a:moveTo>
                  <a:lnTo>
                    <a:pt x="2294960" y="0"/>
                  </a:lnTo>
                  <a:cubicBezTo>
                    <a:pt x="2299837" y="0"/>
                    <a:pt x="2304515" y="1938"/>
                    <a:pt x="2307964" y="5387"/>
                  </a:cubicBezTo>
                  <a:cubicBezTo>
                    <a:pt x="2311414" y="8836"/>
                    <a:pt x="2313351" y="13514"/>
                    <a:pt x="2313351" y="18392"/>
                  </a:cubicBezTo>
                  <a:lnTo>
                    <a:pt x="2313351" y="632758"/>
                  </a:lnTo>
                  <a:cubicBezTo>
                    <a:pt x="2313351" y="637636"/>
                    <a:pt x="2311414" y="642314"/>
                    <a:pt x="2307964" y="645763"/>
                  </a:cubicBezTo>
                  <a:cubicBezTo>
                    <a:pt x="2304515" y="649212"/>
                    <a:pt x="2299837" y="651150"/>
                    <a:pt x="2294960" y="651150"/>
                  </a:cubicBezTo>
                  <a:lnTo>
                    <a:pt x="18392" y="651150"/>
                  </a:lnTo>
                  <a:cubicBezTo>
                    <a:pt x="13514" y="651150"/>
                    <a:pt x="8836" y="649212"/>
                    <a:pt x="5387" y="645763"/>
                  </a:cubicBezTo>
                  <a:cubicBezTo>
                    <a:pt x="1938" y="642314"/>
                    <a:pt x="0" y="637636"/>
                    <a:pt x="0" y="632758"/>
                  </a:cubicBezTo>
                  <a:lnTo>
                    <a:pt x="0" y="18392"/>
                  </a:lnTo>
                  <a:cubicBezTo>
                    <a:pt x="0" y="13514"/>
                    <a:pt x="1938" y="8836"/>
                    <a:pt x="5387" y="5387"/>
                  </a:cubicBezTo>
                  <a:cubicBezTo>
                    <a:pt x="8836" y="1938"/>
                    <a:pt x="13514" y="0"/>
                    <a:pt x="18392" y="0"/>
                  </a:cubicBezTo>
                  <a:close/>
                </a:path>
              </a:pathLst>
            </a:custGeom>
            <a:solidFill>
              <a:srgbClr val="FAEB68"/>
            </a:solid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a:p>
          </p:txBody>
        </p:sp>
        <p:sp>
          <p:nvSpPr>
            <p:cNvPr id="57" name="Google Shape;57;p8"/>
            <p:cNvSpPr txBox="1"/>
            <p:nvPr/>
          </p:nvSpPr>
          <p:spPr>
            <a:xfrm>
              <a:off x="1" y="1"/>
              <a:ext cx="2313300" cy="651000"/>
            </a:xfrm>
            <a:prstGeom prst="rect">
              <a:avLst/>
            </a:prstGeom>
            <a:noFill/>
            <a:ln>
              <a:noFill/>
            </a:ln>
          </p:spPr>
          <p:txBody>
            <a:bodyPr spcFirstLastPara="1" wrap="square" lIns="254000" tIns="254000" rIns="254000" bIns="254000" anchor="ctr" anchorCtr="0">
              <a:noAutofit/>
            </a:bodyPr>
            <a:lstStyle/>
            <a:p>
              <a:pPr marL="0" marR="0" lvl="0" indent="0" algn="l" rtl="0">
                <a:lnSpc>
                  <a:spcPct val="115000"/>
                </a:lnSpc>
                <a:spcBef>
                  <a:spcPts val="0"/>
                </a:spcBef>
                <a:spcAft>
                  <a:spcPts val="0"/>
                </a:spcAft>
                <a:buNone/>
              </a:pPr>
              <a:endParaRPr/>
            </a:p>
          </p:txBody>
        </p:sp>
      </p:grpSp>
      <p:grpSp>
        <p:nvGrpSpPr>
          <p:cNvPr id="58" name="Google Shape;58;p8"/>
          <p:cNvGrpSpPr/>
          <p:nvPr/>
        </p:nvGrpSpPr>
        <p:grpSpPr>
          <a:xfrm>
            <a:off x="8840400" y="1175200"/>
            <a:ext cx="8418978" cy="2223734"/>
            <a:chOff x="0" y="-2"/>
            <a:chExt cx="2313351" cy="651300"/>
          </a:xfrm>
        </p:grpSpPr>
        <p:sp>
          <p:nvSpPr>
            <p:cNvPr id="59" name="Google Shape;59;p8"/>
            <p:cNvSpPr/>
            <p:nvPr/>
          </p:nvSpPr>
          <p:spPr>
            <a:xfrm>
              <a:off x="0" y="0"/>
              <a:ext cx="2313351" cy="651150"/>
            </a:xfrm>
            <a:custGeom>
              <a:avLst/>
              <a:gdLst/>
              <a:ahLst/>
              <a:cxnLst/>
              <a:rect l="l" t="t" r="r" b="b"/>
              <a:pathLst>
                <a:path w="2313351" h="651150" extrusionOk="0">
                  <a:moveTo>
                    <a:pt x="18392" y="0"/>
                  </a:moveTo>
                  <a:lnTo>
                    <a:pt x="2294960" y="0"/>
                  </a:lnTo>
                  <a:cubicBezTo>
                    <a:pt x="2299837" y="0"/>
                    <a:pt x="2304515" y="1938"/>
                    <a:pt x="2307964" y="5387"/>
                  </a:cubicBezTo>
                  <a:cubicBezTo>
                    <a:pt x="2311414" y="8836"/>
                    <a:pt x="2313351" y="13514"/>
                    <a:pt x="2313351" y="18392"/>
                  </a:cubicBezTo>
                  <a:lnTo>
                    <a:pt x="2313351" y="632758"/>
                  </a:lnTo>
                  <a:cubicBezTo>
                    <a:pt x="2313351" y="637636"/>
                    <a:pt x="2311414" y="642314"/>
                    <a:pt x="2307964" y="645763"/>
                  </a:cubicBezTo>
                  <a:cubicBezTo>
                    <a:pt x="2304515" y="649212"/>
                    <a:pt x="2299837" y="651150"/>
                    <a:pt x="2294960" y="651150"/>
                  </a:cubicBezTo>
                  <a:lnTo>
                    <a:pt x="18392" y="651150"/>
                  </a:lnTo>
                  <a:cubicBezTo>
                    <a:pt x="13514" y="651150"/>
                    <a:pt x="8836" y="649212"/>
                    <a:pt x="5387" y="645763"/>
                  </a:cubicBezTo>
                  <a:cubicBezTo>
                    <a:pt x="1938" y="642314"/>
                    <a:pt x="0" y="637636"/>
                    <a:pt x="0" y="632758"/>
                  </a:cubicBezTo>
                  <a:lnTo>
                    <a:pt x="0" y="18392"/>
                  </a:lnTo>
                  <a:cubicBezTo>
                    <a:pt x="0" y="13514"/>
                    <a:pt x="1938" y="8836"/>
                    <a:pt x="5387" y="5387"/>
                  </a:cubicBezTo>
                  <a:cubicBezTo>
                    <a:pt x="8836" y="1938"/>
                    <a:pt x="13514" y="0"/>
                    <a:pt x="18392" y="0"/>
                  </a:cubicBezTo>
                  <a:close/>
                </a:path>
              </a:pathLst>
            </a:custGeom>
            <a:solidFill>
              <a:srgbClr val="E3B8F7"/>
            </a:solid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a:p>
          </p:txBody>
        </p:sp>
        <p:sp>
          <p:nvSpPr>
            <p:cNvPr id="60" name="Google Shape;60;p8"/>
            <p:cNvSpPr txBox="1"/>
            <p:nvPr/>
          </p:nvSpPr>
          <p:spPr>
            <a:xfrm>
              <a:off x="0" y="-2"/>
              <a:ext cx="2313300" cy="651300"/>
            </a:xfrm>
            <a:prstGeom prst="rect">
              <a:avLst/>
            </a:prstGeom>
            <a:noFill/>
            <a:ln>
              <a:noFill/>
            </a:ln>
          </p:spPr>
          <p:txBody>
            <a:bodyPr spcFirstLastPara="1" wrap="square" lIns="254000" tIns="254000" rIns="254000" bIns="254000" anchor="ctr" anchorCtr="0">
              <a:noAutofit/>
            </a:bodyPr>
            <a:lstStyle/>
            <a:p>
              <a:pPr marL="0" marR="0" lvl="0" indent="0" algn="l" rtl="0">
                <a:lnSpc>
                  <a:spcPct val="115000"/>
                </a:lnSpc>
                <a:spcBef>
                  <a:spcPts val="0"/>
                </a:spcBef>
                <a:spcAft>
                  <a:spcPts val="0"/>
                </a:spcAft>
                <a:buNone/>
              </a:pPr>
              <a:endParaRPr/>
            </a:p>
          </p:txBody>
        </p:sp>
      </p:grpSp>
      <p:grpSp>
        <p:nvGrpSpPr>
          <p:cNvPr id="61" name="Google Shape;61;p8"/>
          <p:cNvGrpSpPr/>
          <p:nvPr/>
        </p:nvGrpSpPr>
        <p:grpSpPr>
          <a:xfrm>
            <a:off x="8840395" y="6874226"/>
            <a:ext cx="8418978" cy="2385835"/>
            <a:chOff x="0" y="-4425"/>
            <a:chExt cx="2313351" cy="655575"/>
          </a:xfrm>
        </p:grpSpPr>
        <p:sp>
          <p:nvSpPr>
            <p:cNvPr id="62" name="Google Shape;62;p8"/>
            <p:cNvSpPr/>
            <p:nvPr/>
          </p:nvSpPr>
          <p:spPr>
            <a:xfrm>
              <a:off x="0" y="0"/>
              <a:ext cx="2313351" cy="651150"/>
            </a:xfrm>
            <a:custGeom>
              <a:avLst/>
              <a:gdLst/>
              <a:ahLst/>
              <a:cxnLst/>
              <a:rect l="l" t="t" r="r" b="b"/>
              <a:pathLst>
                <a:path w="2313351" h="651150" extrusionOk="0">
                  <a:moveTo>
                    <a:pt x="18392" y="0"/>
                  </a:moveTo>
                  <a:lnTo>
                    <a:pt x="2294960" y="0"/>
                  </a:lnTo>
                  <a:cubicBezTo>
                    <a:pt x="2299837" y="0"/>
                    <a:pt x="2304515" y="1938"/>
                    <a:pt x="2307964" y="5387"/>
                  </a:cubicBezTo>
                  <a:cubicBezTo>
                    <a:pt x="2311414" y="8836"/>
                    <a:pt x="2313351" y="13514"/>
                    <a:pt x="2313351" y="18392"/>
                  </a:cubicBezTo>
                  <a:lnTo>
                    <a:pt x="2313351" y="632758"/>
                  </a:lnTo>
                  <a:cubicBezTo>
                    <a:pt x="2313351" y="637636"/>
                    <a:pt x="2311414" y="642314"/>
                    <a:pt x="2307964" y="645763"/>
                  </a:cubicBezTo>
                  <a:cubicBezTo>
                    <a:pt x="2304515" y="649212"/>
                    <a:pt x="2299837" y="651150"/>
                    <a:pt x="2294960" y="651150"/>
                  </a:cubicBezTo>
                  <a:lnTo>
                    <a:pt x="18392" y="651150"/>
                  </a:lnTo>
                  <a:cubicBezTo>
                    <a:pt x="13514" y="651150"/>
                    <a:pt x="8836" y="649212"/>
                    <a:pt x="5387" y="645763"/>
                  </a:cubicBezTo>
                  <a:cubicBezTo>
                    <a:pt x="1938" y="642314"/>
                    <a:pt x="0" y="637636"/>
                    <a:pt x="0" y="632758"/>
                  </a:cubicBezTo>
                  <a:lnTo>
                    <a:pt x="0" y="18392"/>
                  </a:lnTo>
                  <a:cubicBezTo>
                    <a:pt x="0" y="13514"/>
                    <a:pt x="1938" y="8836"/>
                    <a:pt x="5387" y="5387"/>
                  </a:cubicBezTo>
                  <a:cubicBezTo>
                    <a:pt x="8836" y="1938"/>
                    <a:pt x="13514" y="0"/>
                    <a:pt x="18392" y="0"/>
                  </a:cubicBezTo>
                  <a:close/>
                </a:path>
              </a:pathLst>
            </a:custGeom>
            <a:solidFill>
              <a:srgbClr val="B0EFBA"/>
            </a:solid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a:p>
          </p:txBody>
        </p:sp>
        <p:sp>
          <p:nvSpPr>
            <p:cNvPr id="63" name="Google Shape;63;p8"/>
            <p:cNvSpPr txBox="1"/>
            <p:nvPr/>
          </p:nvSpPr>
          <p:spPr>
            <a:xfrm>
              <a:off x="1" y="-4425"/>
              <a:ext cx="2313300" cy="655500"/>
            </a:xfrm>
            <a:prstGeom prst="rect">
              <a:avLst/>
            </a:prstGeom>
            <a:noFill/>
            <a:ln>
              <a:noFill/>
            </a:ln>
          </p:spPr>
          <p:txBody>
            <a:bodyPr spcFirstLastPara="1" wrap="square" lIns="254000" tIns="254000" rIns="254000" bIns="254000" anchor="ctr" anchorCtr="0">
              <a:noAutofit/>
            </a:bodyPr>
            <a:lstStyle/>
            <a:p>
              <a:pPr marL="0" marR="0" lvl="0" indent="0" algn="l" rtl="0">
                <a:lnSpc>
                  <a:spcPct val="115000"/>
                </a:lnSpc>
                <a:spcBef>
                  <a:spcPts val="0"/>
                </a:spcBef>
                <a:spcAft>
                  <a:spcPts val="0"/>
                </a:spcAft>
                <a:buNone/>
              </a:pPr>
              <a:endParaRPr/>
            </a:p>
          </p:txBody>
        </p:sp>
      </p:grpSp>
      <p:sp>
        <p:nvSpPr>
          <p:cNvPr id="64" name="Google Shape;64;p8"/>
          <p:cNvSpPr/>
          <p:nvPr/>
        </p:nvSpPr>
        <p:spPr>
          <a:xfrm>
            <a:off x="1028700" y="4706693"/>
            <a:ext cx="5596134" cy="6115993"/>
          </a:xfrm>
          <a:custGeom>
            <a:avLst/>
            <a:gdLst/>
            <a:ahLst/>
            <a:cxnLst/>
            <a:rect l="l" t="t" r="r" b="b"/>
            <a:pathLst>
              <a:path w="5596134" h="6115993" extrusionOk="0">
                <a:moveTo>
                  <a:pt x="0" y="0"/>
                </a:moveTo>
                <a:lnTo>
                  <a:pt x="5596134" y="0"/>
                </a:lnTo>
                <a:lnTo>
                  <a:pt x="5596134" y="6115994"/>
                </a:lnTo>
                <a:lnTo>
                  <a:pt x="0" y="6115994"/>
                </a:lnTo>
                <a:lnTo>
                  <a:pt x="0" y="0"/>
                </a:lnTo>
                <a:close/>
              </a:path>
            </a:pathLst>
          </a:custGeom>
          <a:blipFill rotWithShape="1">
            <a:blip r:embed="rId2">
              <a:alphaModFix/>
            </a:blip>
            <a:stretch>
              <a:fillRect/>
            </a:stretch>
          </a:blipFill>
          <a:ln>
            <a:noFill/>
          </a:ln>
        </p:spPr>
      </p:sp>
      <p:sp>
        <p:nvSpPr>
          <p:cNvPr id="65" name="Google Shape;65;p8"/>
          <p:cNvSpPr txBox="1">
            <a:spLocks noGrp="1"/>
          </p:cNvSpPr>
          <p:nvPr>
            <p:ph type="title"/>
          </p:nvPr>
        </p:nvSpPr>
        <p:spPr>
          <a:xfrm>
            <a:off x="1122200" y="1239900"/>
            <a:ext cx="6145500" cy="2343000"/>
          </a:xfrm>
          <a:prstGeom prst="rect">
            <a:avLst/>
          </a:prstGeom>
          <a:noFill/>
          <a:ln>
            <a:noFill/>
          </a:ln>
        </p:spPr>
        <p:txBody>
          <a:bodyPr spcFirstLastPara="1" wrap="square" lIns="91425" tIns="45700" rIns="91425" bIns="45700" anchor="t" anchorCtr="0">
            <a:normAutofit/>
          </a:bodyPr>
          <a:lstStyle>
            <a:lvl1pPr marR="0" lvl="0">
              <a:lnSpc>
                <a:spcPct val="80000"/>
              </a:lnSpc>
              <a:spcBef>
                <a:spcPts val="0"/>
              </a:spcBef>
              <a:spcAft>
                <a:spcPts val="0"/>
              </a:spcAft>
              <a:buClr>
                <a:schemeClr val="dk1"/>
              </a:buClr>
              <a:buSzPts val="8000"/>
              <a:buFont typeface="Paytone One"/>
              <a:buNone/>
              <a:defRPr sz="8000" i="0" u="none" strike="noStrike" cap="none">
                <a:solidFill>
                  <a:schemeClr val="dk1"/>
                </a:solidFill>
                <a:latin typeface="Paytone One"/>
                <a:ea typeface="Paytone One"/>
                <a:cs typeface="Paytone One"/>
                <a:sym typeface="Paytone One"/>
              </a:defRPr>
            </a:lvl1pPr>
            <a:lvl2pPr lvl="1">
              <a:lnSpc>
                <a:spcPct val="80000"/>
              </a:lnSpc>
              <a:spcBef>
                <a:spcPts val="0"/>
              </a:spcBef>
              <a:spcAft>
                <a:spcPts val="0"/>
              </a:spcAft>
              <a:buSzPts val="8000"/>
              <a:buNone/>
              <a:defRPr sz="8000"/>
            </a:lvl2pPr>
            <a:lvl3pPr lvl="2">
              <a:lnSpc>
                <a:spcPct val="80000"/>
              </a:lnSpc>
              <a:spcBef>
                <a:spcPts val="0"/>
              </a:spcBef>
              <a:spcAft>
                <a:spcPts val="0"/>
              </a:spcAft>
              <a:buSzPts val="8000"/>
              <a:buNone/>
              <a:defRPr sz="8000"/>
            </a:lvl3pPr>
            <a:lvl4pPr lvl="3">
              <a:lnSpc>
                <a:spcPct val="80000"/>
              </a:lnSpc>
              <a:spcBef>
                <a:spcPts val="0"/>
              </a:spcBef>
              <a:spcAft>
                <a:spcPts val="0"/>
              </a:spcAft>
              <a:buSzPts val="8000"/>
              <a:buNone/>
              <a:defRPr sz="8000"/>
            </a:lvl4pPr>
            <a:lvl5pPr lvl="4">
              <a:lnSpc>
                <a:spcPct val="80000"/>
              </a:lnSpc>
              <a:spcBef>
                <a:spcPts val="0"/>
              </a:spcBef>
              <a:spcAft>
                <a:spcPts val="0"/>
              </a:spcAft>
              <a:buSzPts val="8000"/>
              <a:buNone/>
              <a:defRPr sz="8000"/>
            </a:lvl5pPr>
            <a:lvl6pPr lvl="5">
              <a:lnSpc>
                <a:spcPct val="80000"/>
              </a:lnSpc>
              <a:spcBef>
                <a:spcPts val="0"/>
              </a:spcBef>
              <a:spcAft>
                <a:spcPts val="0"/>
              </a:spcAft>
              <a:buSzPts val="8000"/>
              <a:buNone/>
              <a:defRPr sz="8000"/>
            </a:lvl6pPr>
            <a:lvl7pPr lvl="6">
              <a:lnSpc>
                <a:spcPct val="80000"/>
              </a:lnSpc>
              <a:spcBef>
                <a:spcPts val="0"/>
              </a:spcBef>
              <a:spcAft>
                <a:spcPts val="0"/>
              </a:spcAft>
              <a:buSzPts val="8000"/>
              <a:buNone/>
              <a:defRPr sz="8000"/>
            </a:lvl7pPr>
            <a:lvl8pPr lvl="7">
              <a:lnSpc>
                <a:spcPct val="80000"/>
              </a:lnSpc>
              <a:spcBef>
                <a:spcPts val="0"/>
              </a:spcBef>
              <a:spcAft>
                <a:spcPts val="0"/>
              </a:spcAft>
              <a:buSzPts val="8000"/>
              <a:buNone/>
              <a:defRPr sz="8000"/>
            </a:lvl8pPr>
            <a:lvl9pPr lvl="8">
              <a:lnSpc>
                <a:spcPct val="80000"/>
              </a:lnSpc>
              <a:spcBef>
                <a:spcPts val="0"/>
              </a:spcBef>
              <a:spcAft>
                <a:spcPts val="0"/>
              </a:spcAft>
              <a:buSzPts val="8000"/>
              <a:buNone/>
              <a:defRPr sz="80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solidFill>
          <a:srgbClr val="FFEDFD"/>
        </a:solidFill>
        <a:effectLst/>
      </p:bgPr>
    </p:bg>
    <p:spTree>
      <p:nvGrpSpPr>
        <p:cNvPr id="1" name="Shape 66"/>
        <p:cNvGrpSpPr/>
        <p:nvPr/>
      </p:nvGrpSpPr>
      <p:grpSpPr>
        <a:xfrm>
          <a:off x="0" y="0"/>
          <a:ext cx="0" cy="0"/>
          <a:chOff x="0" y="0"/>
          <a:chExt cx="0" cy="0"/>
        </a:xfrm>
      </p:grpSpPr>
      <p:sp>
        <p:nvSpPr>
          <p:cNvPr id="67" name="Google Shape;67;p9"/>
          <p:cNvSpPr/>
          <p:nvPr/>
        </p:nvSpPr>
        <p:spPr>
          <a:xfrm>
            <a:off x="-1506780" y="5346107"/>
            <a:ext cx="2436757" cy="2155106"/>
          </a:xfrm>
          <a:custGeom>
            <a:avLst/>
            <a:gdLst/>
            <a:ahLst/>
            <a:cxnLst/>
            <a:rect l="l" t="t" r="r" b="b"/>
            <a:pathLst>
              <a:path w="2436757" h="2155106" extrusionOk="0">
                <a:moveTo>
                  <a:pt x="0" y="0"/>
                </a:moveTo>
                <a:lnTo>
                  <a:pt x="2436757" y="0"/>
                </a:lnTo>
                <a:lnTo>
                  <a:pt x="2436757" y="2155106"/>
                </a:lnTo>
                <a:lnTo>
                  <a:pt x="0" y="2155106"/>
                </a:lnTo>
                <a:lnTo>
                  <a:pt x="0" y="0"/>
                </a:lnTo>
                <a:close/>
              </a:path>
            </a:pathLst>
          </a:custGeom>
          <a:blipFill rotWithShape="1">
            <a:blip r:embed="rId2">
              <a:alphaModFix/>
            </a:blip>
            <a:stretch>
              <a:fillRect/>
            </a:stretch>
          </a:blipFill>
          <a:ln>
            <a:noFill/>
          </a:ln>
        </p:spPr>
      </p:sp>
      <p:sp>
        <p:nvSpPr>
          <p:cNvPr id="68" name="Google Shape;68;p9"/>
          <p:cNvSpPr/>
          <p:nvPr/>
        </p:nvSpPr>
        <p:spPr>
          <a:xfrm rot="447735">
            <a:off x="16418044" y="333834"/>
            <a:ext cx="1685654" cy="1781846"/>
          </a:xfrm>
          <a:custGeom>
            <a:avLst/>
            <a:gdLst/>
            <a:ahLst/>
            <a:cxnLst/>
            <a:rect l="l" t="t" r="r" b="b"/>
            <a:pathLst>
              <a:path w="1684008" h="1780106" extrusionOk="0">
                <a:moveTo>
                  <a:pt x="0" y="0"/>
                </a:moveTo>
                <a:lnTo>
                  <a:pt x="1684008" y="0"/>
                </a:lnTo>
                <a:lnTo>
                  <a:pt x="1684008" y="1780106"/>
                </a:lnTo>
                <a:lnTo>
                  <a:pt x="0" y="1780106"/>
                </a:lnTo>
                <a:lnTo>
                  <a:pt x="0" y="0"/>
                </a:lnTo>
                <a:close/>
              </a:path>
            </a:pathLst>
          </a:custGeom>
          <a:blipFill rotWithShape="1">
            <a:blip r:embed="rId3">
              <a:alphaModFix/>
            </a:blip>
            <a:stretch>
              <a:fillRect/>
            </a:stretch>
          </a:blipFill>
          <a:ln>
            <a:noFill/>
          </a:ln>
        </p:spPr>
      </p:sp>
      <p:sp>
        <p:nvSpPr>
          <p:cNvPr id="69" name="Google Shape;69;p9"/>
          <p:cNvSpPr/>
          <p:nvPr/>
        </p:nvSpPr>
        <p:spPr>
          <a:xfrm>
            <a:off x="6823042" y="8801714"/>
            <a:ext cx="2473674" cy="2288635"/>
          </a:xfrm>
          <a:custGeom>
            <a:avLst/>
            <a:gdLst/>
            <a:ahLst/>
            <a:cxnLst/>
            <a:rect l="l" t="t" r="r" b="b"/>
            <a:pathLst>
              <a:path w="2473674" h="2288635" extrusionOk="0">
                <a:moveTo>
                  <a:pt x="0" y="0"/>
                </a:moveTo>
                <a:lnTo>
                  <a:pt x="2473674" y="0"/>
                </a:lnTo>
                <a:lnTo>
                  <a:pt x="2473674" y="2288636"/>
                </a:lnTo>
                <a:lnTo>
                  <a:pt x="0" y="2288636"/>
                </a:lnTo>
                <a:lnTo>
                  <a:pt x="0" y="0"/>
                </a:lnTo>
                <a:close/>
              </a:path>
            </a:pathLst>
          </a:custGeom>
          <a:blipFill rotWithShape="1">
            <a:blip r:embed="rId4">
              <a:alphaModFix/>
            </a:blip>
            <a:stretch>
              <a:fillRect/>
            </a:stretch>
          </a:blipFill>
          <a:ln>
            <a:noFill/>
          </a:ln>
        </p:spPr>
      </p:sp>
      <p:sp>
        <p:nvSpPr>
          <p:cNvPr id="70" name="Google Shape;70;p9"/>
          <p:cNvSpPr/>
          <p:nvPr/>
        </p:nvSpPr>
        <p:spPr>
          <a:xfrm>
            <a:off x="5660125" y="-1475780"/>
            <a:ext cx="2612641" cy="2700196"/>
          </a:xfrm>
          <a:custGeom>
            <a:avLst/>
            <a:gdLst/>
            <a:ahLst/>
            <a:cxnLst/>
            <a:rect l="l" t="t" r="r" b="b"/>
            <a:pathLst>
              <a:path w="2612641" h="2700196" extrusionOk="0">
                <a:moveTo>
                  <a:pt x="0" y="0"/>
                </a:moveTo>
                <a:lnTo>
                  <a:pt x="2612640" y="0"/>
                </a:lnTo>
                <a:lnTo>
                  <a:pt x="2612640" y="2700196"/>
                </a:lnTo>
                <a:lnTo>
                  <a:pt x="0" y="2700196"/>
                </a:lnTo>
                <a:lnTo>
                  <a:pt x="0" y="0"/>
                </a:lnTo>
                <a:close/>
              </a:path>
            </a:pathLst>
          </a:custGeom>
          <a:blipFill rotWithShape="1">
            <a:blip r:embed="rId5">
              <a:alphaModFix/>
            </a:blip>
            <a:stretch>
              <a:fillRect/>
            </a:stretch>
          </a:blipFill>
          <a:ln>
            <a:noFill/>
          </a:ln>
        </p:spPr>
      </p:sp>
      <p:sp>
        <p:nvSpPr>
          <p:cNvPr id="71" name="Google Shape;71;p9"/>
          <p:cNvSpPr txBox="1">
            <a:spLocks noGrp="1"/>
          </p:cNvSpPr>
          <p:nvPr>
            <p:ph type="title"/>
          </p:nvPr>
        </p:nvSpPr>
        <p:spPr>
          <a:xfrm>
            <a:off x="2573500" y="2238400"/>
            <a:ext cx="8737500" cy="2343000"/>
          </a:xfrm>
          <a:prstGeom prst="rect">
            <a:avLst/>
          </a:prstGeom>
          <a:noFill/>
          <a:ln>
            <a:noFill/>
          </a:ln>
        </p:spPr>
        <p:txBody>
          <a:bodyPr spcFirstLastPara="1" wrap="square" lIns="91425" tIns="45700" rIns="91425" bIns="45700" anchor="t" anchorCtr="0">
            <a:normAutofit/>
          </a:bodyPr>
          <a:lstStyle>
            <a:lvl1pPr marR="0" lvl="0">
              <a:lnSpc>
                <a:spcPct val="80000"/>
              </a:lnSpc>
              <a:spcBef>
                <a:spcPts val="0"/>
              </a:spcBef>
              <a:spcAft>
                <a:spcPts val="0"/>
              </a:spcAft>
              <a:buClr>
                <a:schemeClr val="dk1"/>
              </a:buClr>
              <a:buSzPts val="8000"/>
              <a:buFont typeface="Paytone One"/>
              <a:buNone/>
              <a:defRPr sz="8000" i="0" u="none" strike="noStrike" cap="none">
                <a:solidFill>
                  <a:schemeClr val="dk1"/>
                </a:solidFill>
                <a:latin typeface="Paytone One"/>
                <a:ea typeface="Paytone One"/>
                <a:cs typeface="Paytone One"/>
                <a:sym typeface="Paytone One"/>
              </a:defRPr>
            </a:lvl1pPr>
            <a:lvl2pPr lvl="1">
              <a:lnSpc>
                <a:spcPct val="80000"/>
              </a:lnSpc>
              <a:spcBef>
                <a:spcPts val="0"/>
              </a:spcBef>
              <a:spcAft>
                <a:spcPts val="0"/>
              </a:spcAft>
              <a:buSzPts val="8000"/>
              <a:buNone/>
              <a:defRPr sz="8000"/>
            </a:lvl2pPr>
            <a:lvl3pPr lvl="2">
              <a:lnSpc>
                <a:spcPct val="80000"/>
              </a:lnSpc>
              <a:spcBef>
                <a:spcPts val="0"/>
              </a:spcBef>
              <a:spcAft>
                <a:spcPts val="0"/>
              </a:spcAft>
              <a:buSzPts val="8000"/>
              <a:buNone/>
              <a:defRPr sz="8000"/>
            </a:lvl3pPr>
            <a:lvl4pPr lvl="3">
              <a:lnSpc>
                <a:spcPct val="80000"/>
              </a:lnSpc>
              <a:spcBef>
                <a:spcPts val="0"/>
              </a:spcBef>
              <a:spcAft>
                <a:spcPts val="0"/>
              </a:spcAft>
              <a:buSzPts val="8000"/>
              <a:buNone/>
              <a:defRPr sz="8000"/>
            </a:lvl4pPr>
            <a:lvl5pPr lvl="4">
              <a:lnSpc>
                <a:spcPct val="80000"/>
              </a:lnSpc>
              <a:spcBef>
                <a:spcPts val="0"/>
              </a:spcBef>
              <a:spcAft>
                <a:spcPts val="0"/>
              </a:spcAft>
              <a:buSzPts val="8000"/>
              <a:buNone/>
              <a:defRPr sz="8000"/>
            </a:lvl5pPr>
            <a:lvl6pPr lvl="5">
              <a:lnSpc>
                <a:spcPct val="80000"/>
              </a:lnSpc>
              <a:spcBef>
                <a:spcPts val="0"/>
              </a:spcBef>
              <a:spcAft>
                <a:spcPts val="0"/>
              </a:spcAft>
              <a:buSzPts val="8000"/>
              <a:buNone/>
              <a:defRPr sz="8000"/>
            </a:lvl6pPr>
            <a:lvl7pPr lvl="6">
              <a:lnSpc>
                <a:spcPct val="80000"/>
              </a:lnSpc>
              <a:spcBef>
                <a:spcPts val="0"/>
              </a:spcBef>
              <a:spcAft>
                <a:spcPts val="0"/>
              </a:spcAft>
              <a:buSzPts val="8000"/>
              <a:buNone/>
              <a:defRPr sz="8000"/>
            </a:lvl7pPr>
            <a:lvl8pPr lvl="7">
              <a:lnSpc>
                <a:spcPct val="80000"/>
              </a:lnSpc>
              <a:spcBef>
                <a:spcPts val="0"/>
              </a:spcBef>
              <a:spcAft>
                <a:spcPts val="0"/>
              </a:spcAft>
              <a:buSzPts val="8000"/>
              <a:buNone/>
              <a:defRPr sz="8000"/>
            </a:lvl8pPr>
            <a:lvl9pPr lvl="8">
              <a:lnSpc>
                <a:spcPct val="80000"/>
              </a:lnSpc>
              <a:spcBef>
                <a:spcPts val="0"/>
              </a:spcBef>
              <a:spcAft>
                <a:spcPts val="0"/>
              </a:spcAft>
              <a:buSzPts val="8000"/>
              <a:buNone/>
              <a:defRPr sz="8000"/>
            </a:lvl9pPr>
          </a:lstStyle>
          <a:p>
            <a:endParaRPr/>
          </a:p>
        </p:txBody>
      </p:sp>
      <p:sp>
        <p:nvSpPr>
          <p:cNvPr id="72" name="Google Shape;72;p9"/>
          <p:cNvSpPr txBox="1">
            <a:spLocks noGrp="1"/>
          </p:cNvSpPr>
          <p:nvPr>
            <p:ph type="body" idx="1"/>
          </p:nvPr>
        </p:nvSpPr>
        <p:spPr>
          <a:xfrm>
            <a:off x="2730325" y="4745600"/>
            <a:ext cx="13631700" cy="3303000"/>
          </a:xfrm>
          <a:prstGeom prst="rect">
            <a:avLst/>
          </a:prstGeom>
          <a:noFill/>
          <a:ln>
            <a:noFill/>
          </a:ln>
        </p:spPr>
        <p:txBody>
          <a:bodyPr spcFirstLastPara="1" wrap="square" lIns="0" tIns="0" rIns="0" bIns="0" anchor="t" anchorCtr="0">
            <a:spAutoFit/>
          </a:bodyPr>
          <a:lstStyle>
            <a:lvl1pPr marL="457200" marR="0" lvl="0" indent="-355600" algn="l">
              <a:spcBef>
                <a:spcPts val="64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1pPr>
            <a:lvl2pPr marL="914400" marR="0" lvl="1" indent="-355600" algn="l">
              <a:spcBef>
                <a:spcPts val="56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2pPr>
            <a:lvl3pPr marL="1371600" marR="0" lvl="2" indent="-355600" algn="l">
              <a:spcBef>
                <a:spcPts val="48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3pPr>
            <a:lvl4pPr marL="1828800" marR="0" lvl="3"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4pPr>
            <a:lvl5pPr marL="2286000" marR="0" lvl="4"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5pPr>
            <a:lvl6pPr marL="2743200" marR="0" lvl="5"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6pPr>
            <a:lvl7pPr marL="3200400" marR="0" lvl="6"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7pPr>
            <a:lvl8pPr marL="3657600" marR="0" lvl="7"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8pPr>
            <a:lvl9pPr marL="4114800" marR="0" lvl="8"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bg>
      <p:bgPr>
        <a:solidFill>
          <a:srgbClr val="E3FFE1"/>
        </a:solidFill>
        <a:effectLst/>
      </p:bgPr>
    </p:bg>
    <p:spTree>
      <p:nvGrpSpPr>
        <p:cNvPr id="1" name="Shape 73"/>
        <p:cNvGrpSpPr/>
        <p:nvPr/>
      </p:nvGrpSpPr>
      <p:grpSpPr>
        <a:xfrm>
          <a:off x="0" y="0"/>
          <a:ext cx="0" cy="0"/>
          <a:chOff x="0" y="0"/>
          <a:chExt cx="0" cy="0"/>
        </a:xfrm>
      </p:grpSpPr>
      <p:sp>
        <p:nvSpPr>
          <p:cNvPr id="74" name="Google Shape;74;p10"/>
          <p:cNvSpPr/>
          <p:nvPr/>
        </p:nvSpPr>
        <p:spPr>
          <a:xfrm>
            <a:off x="2314698" y="8754453"/>
            <a:ext cx="2845378" cy="2690432"/>
          </a:xfrm>
          <a:custGeom>
            <a:avLst/>
            <a:gdLst/>
            <a:ahLst/>
            <a:cxnLst/>
            <a:rect l="l" t="t" r="r" b="b"/>
            <a:pathLst>
              <a:path w="2845378" h="2690432" extrusionOk="0">
                <a:moveTo>
                  <a:pt x="0" y="0"/>
                </a:moveTo>
                <a:lnTo>
                  <a:pt x="2845378" y="0"/>
                </a:lnTo>
                <a:lnTo>
                  <a:pt x="2845378" y="2690431"/>
                </a:lnTo>
                <a:lnTo>
                  <a:pt x="0" y="2690431"/>
                </a:lnTo>
                <a:lnTo>
                  <a:pt x="0" y="0"/>
                </a:lnTo>
                <a:close/>
              </a:path>
            </a:pathLst>
          </a:custGeom>
          <a:blipFill rotWithShape="1">
            <a:blip r:embed="rId2">
              <a:alphaModFix/>
            </a:blip>
            <a:stretch>
              <a:fillRect/>
            </a:stretch>
          </a:blipFill>
          <a:ln>
            <a:noFill/>
          </a:ln>
        </p:spPr>
      </p:sp>
      <p:sp>
        <p:nvSpPr>
          <p:cNvPr id="75" name="Google Shape;75;p10"/>
          <p:cNvSpPr/>
          <p:nvPr/>
        </p:nvSpPr>
        <p:spPr>
          <a:xfrm rot="-666782">
            <a:off x="9491663" y="1416525"/>
            <a:ext cx="2479723" cy="2328879"/>
          </a:xfrm>
          <a:custGeom>
            <a:avLst/>
            <a:gdLst/>
            <a:ahLst/>
            <a:cxnLst/>
            <a:rect l="l" t="t" r="r" b="b"/>
            <a:pathLst>
              <a:path w="2482883" h="2331847" extrusionOk="0">
                <a:moveTo>
                  <a:pt x="0" y="0"/>
                </a:moveTo>
                <a:lnTo>
                  <a:pt x="2482883" y="0"/>
                </a:lnTo>
                <a:lnTo>
                  <a:pt x="2482883" y="2331847"/>
                </a:lnTo>
                <a:lnTo>
                  <a:pt x="0" y="2331847"/>
                </a:lnTo>
                <a:lnTo>
                  <a:pt x="0" y="0"/>
                </a:lnTo>
                <a:close/>
              </a:path>
            </a:pathLst>
          </a:custGeom>
          <a:blipFill rotWithShape="1">
            <a:blip r:embed="rId3">
              <a:alphaModFix/>
            </a:blip>
            <a:stretch>
              <a:fillRect/>
            </a:stretch>
          </a:blipFill>
          <a:ln>
            <a:noFill/>
          </a:ln>
        </p:spPr>
      </p:sp>
      <p:sp>
        <p:nvSpPr>
          <p:cNvPr id="76" name="Google Shape;76;p10"/>
          <p:cNvSpPr/>
          <p:nvPr/>
        </p:nvSpPr>
        <p:spPr>
          <a:xfrm>
            <a:off x="-549942" y="-557718"/>
            <a:ext cx="2481121" cy="1962912"/>
          </a:xfrm>
          <a:custGeom>
            <a:avLst/>
            <a:gdLst/>
            <a:ahLst/>
            <a:cxnLst/>
            <a:rect l="l" t="t" r="r" b="b"/>
            <a:pathLst>
              <a:path w="2481121" h="1962912" extrusionOk="0">
                <a:moveTo>
                  <a:pt x="0" y="0"/>
                </a:moveTo>
                <a:lnTo>
                  <a:pt x="2481120" y="0"/>
                </a:lnTo>
                <a:lnTo>
                  <a:pt x="2481120" y="1962912"/>
                </a:lnTo>
                <a:lnTo>
                  <a:pt x="0" y="1962912"/>
                </a:lnTo>
                <a:lnTo>
                  <a:pt x="0" y="0"/>
                </a:lnTo>
                <a:close/>
              </a:path>
            </a:pathLst>
          </a:custGeom>
          <a:blipFill rotWithShape="1">
            <a:blip r:embed="rId4">
              <a:alphaModFix/>
            </a:blip>
            <a:stretch>
              <a:fillRect/>
            </a:stretch>
          </a:blipFill>
          <a:ln>
            <a:noFill/>
          </a:ln>
        </p:spPr>
      </p:sp>
      <p:sp>
        <p:nvSpPr>
          <p:cNvPr id="77" name="Google Shape;77;p10"/>
          <p:cNvSpPr/>
          <p:nvPr/>
        </p:nvSpPr>
        <p:spPr>
          <a:xfrm>
            <a:off x="9557889" y="9771055"/>
            <a:ext cx="2692972" cy="2272195"/>
          </a:xfrm>
          <a:custGeom>
            <a:avLst/>
            <a:gdLst/>
            <a:ahLst/>
            <a:cxnLst/>
            <a:rect l="l" t="t" r="r" b="b"/>
            <a:pathLst>
              <a:path w="2692972" h="2272195" extrusionOk="0">
                <a:moveTo>
                  <a:pt x="0" y="0"/>
                </a:moveTo>
                <a:lnTo>
                  <a:pt x="2692972" y="0"/>
                </a:lnTo>
                <a:lnTo>
                  <a:pt x="2692972" y="2272195"/>
                </a:lnTo>
                <a:lnTo>
                  <a:pt x="0" y="2272195"/>
                </a:lnTo>
                <a:lnTo>
                  <a:pt x="0" y="0"/>
                </a:lnTo>
                <a:close/>
              </a:path>
            </a:pathLst>
          </a:custGeom>
          <a:blipFill rotWithShape="1">
            <a:blip r:embed="rId5">
              <a:alphaModFix/>
            </a:blip>
            <a:stretch>
              <a:fillRect/>
            </a:stretch>
          </a:blipFill>
          <a:ln>
            <a:noFill/>
          </a:ln>
        </p:spPr>
      </p:sp>
      <p:sp>
        <p:nvSpPr>
          <p:cNvPr id="78" name="Google Shape;78;p10"/>
          <p:cNvSpPr>
            <a:spLocks noGrp="1"/>
          </p:cNvSpPr>
          <p:nvPr>
            <p:ph type="pic" idx="2"/>
          </p:nvPr>
        </p:nvSpPr>
        <p:spPr>
          <a:xfrm>
            <a:off x="11090750" y="8700"/>
            <a:ext cx="7197300" cy="10287000"/>
          </a:xfrm>
          <a:prstGeom prst="rect">
            <a:avLst/>
          </a:prstGeom>
          <a:noFill/>
          <a:ln>
            <a:noFill/>
          </a:ln>
        </p:spPr>
      </p:sp>
      <p:sp>
        <p:nvSpPr>
          <p:cNvPr id="79" name="Google Shape;79;p10"/>
          <p:cNvSpPr txBox="1">
            <a:spLocks noGrp="1"/>
          </p:cNvSpPr>
          <p:nvPr>
            <p:ph type="title"/>
          </p:nvPr>
        </p:nvSpPr>
        <p:spPr>
          <a:xfrm>
            <a:off x="1203450" y="1696575"/>
            <a:ext cx="8737500" cy="2343000"/>
          </a:xfrm>
          <a:prstGeom prst="rect">
            <a:avLst/>
          </a:prstGeom>
          <a:noFill/>
          <a:ln>
            <a:noFill/>
          </a:ln>
        </p:spPr>
        <p:txBody>
          <a:bodyPr spcFirstLastPara="1" wrap="square" lIns="91425" tIns="45700" rIns="91425" bIns="45700" anchor="t" anchorCtr="0">
            <a:normAutofit/>
          </a:bodyPr>
          <a:lstStyle>
            <a:lvl1pPr marR="0" lvl="0">
              <a:lnSpc>
                <a:spcPct val="80000"/>
              </a:lnSpc>
              <a:spcBef>
                <a:spcPts val="0"/>
              </a:spcBef>
              <a:spcAft>
                <a:spcPts val="0"/>
              </a:spcAft>
              <a:buClr>
                <a:schemeClr val="dk1"/>
              </a:buClr>
              <a:buSzPts val="8000"/>
              <a:buFont typeface="Paytone One"/>
              <a:buNone/>
              <a:defRPr sz="8000" i="0" u="none" strike="noStrike" cap="none">
                <a:solidFill>
                  <a:schemeClr val="dk1"/>
                </a:solidFill>
                <a:latin typeface="Paytone One"/>
                <a:ea typeface="Paytone One"/>
                <a:cs typeface="Paytone One"/>
                <a:sym typeface="Paytone One"/>
              </a:defRPr>
            </a:lvl1pPr>
            <a:lvl2pPr lvl="1">
              <a:lnSpc>
                <a:spcPct val="80000"/>
              </a:lnSpc>
              <a:spcBef>
                <a:spcPts val="0"/>
              </a:spcBef>
              <a:spcAft>
                <a:spcPts val="0"/>
              </a:spcAft>
              <a:buSzPts val="8000"/>
              <a:buNone/>
              <a:defRPr sz="8000"/>
            </a:lvl2pPr>
            <a:lvl3pPr lvl="2">
              <a:lnSpc>
                <a:spcPct val="80000"/>
              </a:lnSpc>
              <a:spcBef>
                <a:spcPts val="0"/>
              </a:spcBef>
              <a:spcAft>
                <a:spcPts val="0"/>
              </a:spcAft>
              <a:buSzPts val="8000"/>
              <a:buNone/>
              <a:defRPr sz="8000"/>
            </a:lvl3pPr>
            <a:lvl4pPr lvl="3">
              <a:lnSpc>
                <a:spcPct val="80000"/>
              </a:lnSpc>
              <a:spcBef>
                <a:spcPts val="0"/>
              </a:spcBef>
              <a:spcAft>
                <a:spcPts val="0"/>
              </a:spcAft>
              <a:buSzPts val="8000"/>
              <a:buNone/>
              <a:defRPr sz="8000"/>
            </a:lvl4pPr>
            <a:lvl5pPr lvl="4">
              <a:lnSpc>
                <a:spcPct val="80000"/>
              </a:lnSpc>
              <a:spcBef>
                <a:spcPts val="0"/>
              </a:spcBef>
              <a:spcAft>
                <a:spcPts val="0"/>
              </a:spcAft>
              <a:buSzPts val="8000"/>
              <a:buNone/>
              <a:defRPr sz="8000"/>
            </a:lvl5pPr>
            <a:lvl6pPr lvl="5">
              <a:lnSpc>
                <a:spcPct val="80000"/>
              </a:lnSpc>
              <a:spcBef>
                <a:spcPts val="0"/>
              </a:spcBef>
              <a:spcAft>
                <a:spcPts val="0"/>
              </a:spcAft>
              <a:buSzPts val="8000"/>
              <a:buNone/>
              <a:defRPr sz="8000"/>
            </a:lvl6pPr>
            <a:lvl7pPr lvl="6">
              <a:lnSpc>
                <a:spcPct val="80000"/>
              </a:lnSpc>
              <a:spcBef>
                <a:spcPts val="0"/>
              </a:spcBef>
              <a:spcAft>
                <a:spcPts val="0"/>
              </a:spcAft>
              <a:buSzPts val="8000"/>
              <a:buNone/>
              <a:defRPr sz="8000"/>
            </a:lvl7pPr>
            <a:lvl8pPr lvl="7">
              <a:lnSpc>
                <a:spcPct val="80000"/>
              </a:lnSpc>
              <a:spcBef>
                <a:spcPts val="0"/>
              </a:spcBef>
              <a:spcAft>
                <a:spcPts val="0"/>
              </a:spcAft>
              <a:buSzPts val="8000"/>
              <a:buNone/>
              <a:defRPr sz="8000"/>
            </a:lvl8pPr>
            <a:lvl9pPr lvl="8">
              <a:lnSpc>
                <a:spcPct val="80000"/>
              </a:lnSpc>
              <a:spcBef>
                <a:spcPts val="0"/>
              </a:spcBef>
              <a:spcAft>
                <a:spcPts val="0"/>
              </a:spcAft>
              <a:buSzPts val="8000"/>
              <a:buNone/>
              <a:defRPr sz="8000"/>
            </a:lvl9pPr>
          </a:lstStyle>
          <a:p>
            <a:endParaRPr/>
          </a:p>
        </p:txBody>
      </p:sp>
      <p:sp>
        <p:nvSpPr>
          <p:cNvPr id="80" name="Google Shape;80;p10"/>
          <p:cNvSpPr txBox="1">
            <a:spLocks noGrp="1"/>
          </p:cNvSpPr>
          <p:nvPr>
            <p:ph type="body" idx="1"/>
          </p:nvPr>
        </p:nvSpPr>
        <p:spPr>
          <a:xfrm>
            <a:off x="1360275" y="4203775"/>
            <a:ext cx="8580600" cy="3929400"/>
          </a:xfrm>
          <a:prstGeom prst="rect">
            <a:avLst/>
          </a:prstGeom>
          <a:noFill/>
          <a:ln>
            <a:noFill/>
          </a:ln>
        </p:spPr>
        <p:txBody>
          <a:bodyPr spcFirstLastPara="1" wrap="square" lIns="0" tIns="0" rIns="0" bIns="0" anchor="t" anchorCtr="0">
            <a:spAutoFit/>
          </a:bodyPr>
          <a:lstStyle>
            <a:lvl1pPr marL="457200" marR="0" lvl="0" indent="-355600" algn="l">
              <a:spcBef>
                <a:spcPts val="64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1pPr>
            <a:lvl2pPr marL="914400" marR="0" lvl="1" indent="-355600" algn="l">
              <a:spcBef>
                <a:spcPts val="56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2pPr>
            <a:lvl3pPr marL="1371600" marR="0" lvl="2" indent="-355600" algn="l">
              <a:spcBef>
                <a:spcPts val="48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3pPr>
            <a:lvl4pPr marL="1828800" marR="0" lvl="3"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4pPr>
            <a:lvl5pPr marL="2286000" marR="0" lvl="4"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5pPr>
            <a:lvl6pPr marL="2743200" marR="0" lvl="5"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6pPr>
            <a:lvl7pPr marL="3200400" marR="0" lvl="6"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7pPr>
            <a:lvl8pPr marL="3657600" marR="0" lvl="7"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8pPr>
            <a:lvl9pPr marL="4114800" marR="0" lvl="8" indent="-355600" algn="l">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692963"/>
            <a:ext cx="8229600" cy="1143000"/>
          </a:xfrm>
          <a:prstGeom prst="rect">
            <a:avLst/>
          </a:prstGeom>
          <a:noFill/>
          <a:ln>
            <a:noFill/>
          </a:ln>
        </p:spPr>
        <p:txBody>
          <a:bodyPr spcFirstLastPara="1" wrap="square" lIns="91425" tIns="45700" rIns="91425" bIns="45700" anchor="t" anchorCtr="0">
            <a:normAutofit/>
          </a:bodyPr>
          <a:lstStyle>
            <a:lvl1pPr marR="0" lvl="0" rtl="0">
              <a:spcBef>
                <a:spcPts val="0"/>
              </a:spcBef>
              <a:spcAft>
                <a:spcPts val="0"/>
              </a:spcAft>
              <a:buClr>
                <a:schemeClr val="dk1"/>
              </a:buClr>
              <a:buSzPts val="6000"/>
              <a:buFont typeface="Paytone One"/>
              <a:buNone/>
              <a:defRPr sz="6000" i="0" u="none" strike="noStrike" cap="none">
                <a:solidFill>
                  <a:schemeClr val="dk1"/>
                </a:solidFill>
                <a:latin typeface="Paytone One"/>
                <a:ea typeface="Paytone One"/>
                <a:cs typeface="Paytone One"/>
                <a:sym typeface="Paytone One"/>
              </a:defRPr>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sp>
        <p:nvSpPr>
          <p:cNvPr id="7" name="Google Shape;7;p1"/>
          <p:cNvSpPr txBox="1">
            <a:spLocks noGrp="1"/>
          </p:cNvSpPr>
          <p:nvPr>
            <p:ph type="body" idx="1"/>
          </p:nvPr>
        </p:nvSpPr>
        <p:spPr>
          <a:xfrm>
            <a:off x="457200" y="2322750"/>
            <a:ext cx="8229600" cy="4526100"/>
          </a:xfrm>
          <a:prstGeom prst="rect">
            <a:avLst/>
          </a:prstGeom>
          <a:noFill/>
          <a:ln>
            <a:noFill/>
          </a:ln>
        </p:spPr>
        <p:txBody>
          <a:bodyPr spcFirstLastPara="1" wrap="square" lIns="0" tIns="0" rIns="0" bIns="0" anchor="t" anchorCtr="0">
            <a:spAutoFit/>
          </a:bodyPr>
          <a:lstStyle>
            <a:lvl1pPr marL="457200" marR="0" lvl="0" indent="-355600" algn="l" rtl="0">
              <a:spcBef>
                <a:spcPts val="64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1pPr>
            <a:lvl2pPr marL="914400" marR="0" lvl="1" indent="-355600" algn="l" rtl="0">
              <a:spcBef>
                <a:spcPts val="56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2pPr>
            <a:lvl3pPr marL="1371600" marR="0" lvl="2" indent="-355600" algn="l" rtl="0">
              <a:spcBef>
                <a:spcPts val="48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3pPr>
            <a:lvl4pPr marL="1828800" marR="0" lvl="3" indent="-355600" algn="l" rtl="0">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4pPr>
            <a:lvl5pPr marL="2286000" marR="0" lvl="4" indent="-355600" algn="l" rtl="0">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5pPr>
            <a:lvl6pPr marL="2743200" marR="0" lvl="5" indent="-355600" algn="l" rtl="0">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6pPr>
            <a:lvl7pPr marL="3200400" marR="0" lvl="6" indent="-355600" algn="l" rtl="0">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7pPr>
            <a:lvl8pPr marL="3657600" marR="0" lvl="7" indent="-355600" algn="l" rtl="0">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8pPr>
            <a:lvl9pPr marL="4114800" marR="0" lvl="8" indent="-355600" algn="l" rtl="0">
              <a:spcBef>
                <a:spcPts val="400"/>
              </a:spcBef>
              <a:spcAft>
                <a:spcPts val="0"/>
              </a:spcAft>
              <a:buClr>
                <a:schemeClr val="dk1"/>
              </a:buClr>
              <a:buSzPts val="2000"/>
              <a:buFont typeface="Kodchasan"/>
              <a:buChar char="•"/>
              <a:defRPr sz="2000" i="0" u="none" strike="noStrike" cap="none">
                <a:solidFill>
                  <a:schemeClr val="dk1"/>
                </a:solidFill>
                <a:latin typeface="Kodchasan"/>
                <a:ea typeface="Kodchasan"/>
                <a:cs typeface="Kodchasan"/>
                <a:sym typeface="Kodchasan"/>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24.png"/><Relationship Id="rId4" Type="http://schemas.openxmlformats.org/officeDocument/2006/relationships/image" Target="../media/image2.png"/><Relationship Id="rId9" Type="http://schemas.openxmlformats.org/officeDocument/2006/relationships/image" Target="../media/image2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8.png"/><Relationship Id="rId7"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CFAFF"/>
        </a:solidFill>
        <a:effectLst/>
      </p:bgPr>
    </p:bg>
    <p:spTree>
      <p:nvGrpSpPr>
        <p:cNvPr id="1" name="Shape 84"/>
        <p:cNvGrpSpPr/>
        <p:nvPr/>
      </p:nvGrpSpPr>
      <p:grpSpPr>
        <a:xfrm>
          <a:off x="0" y="0"/>
          <a:ext cx="0" cy="0"/>
          <a:chOff x="0" y="0"/>
          <a:chExt cx="0" cy="0"/>
        </a:xfrm>
      </p:grpSpPr>
      <p:sp>
        <p:nvSpPr>
          <p:cNvPr id="85" name="Google Shape;85;p11"/>
          <p:cNvSpPr/>
          <p:nvPr/>
        </p:nvSpPr>
        <p:spPr>
          <a:xfrm>
            <a:off x="597767" y="7085333"/>
            <a:ext cx="2692972" cy="2272195"/>
          </a:xfrm>
          <a:custGeom>
            <a:avLst/>
            <a:gdLst/>
            <a:ahLst/>
            <a:cxnLst/>
            <a:rect l="l" t="t" r="r" b="b"/>
            <a:pathLst>
              <a:path w="2692972" h="2272195" extrusionOk="0">
                <a:moveTo>
                  <a:pt x="0" y="0"/>
                </a:moveTo>
                <a:lnTo>
                  <a:pt x="2692973" y="0"/>
                </a:lnTo>
                <a:lnTo>
                  <a:pt x="2692973" y="2272195"/>
                </a:lnTo>
                <a:lnTo>
                  <a:pt x="0" y="2272195"/>
                </a:lnTo>
                <a:lnTo>
                  <a:pt x="0" y="0"/>
                </a:lnTo>
                <a:close/>
              </a:path>
            </a:pathLst>
          </a:custGeom>
          <a:blipFill rotWithShape="1">
            <a:blip r:embed="rId3">
              <a:alphaModFix/>
            </a:blip>
            <a:stretch>
              <a:fillRect/>
            </a:stretch>
          </a:blipFill>
          <a:ln>
            <a:noFill/>
          </a:ln>
        </p:spPr>
        <p:txBody>
          <a:bodyPr/>
          <a:lstStyle/>
          <a:p>
            <a:endParaRPr lang="en-US"/>
          </a:p>
        </p:txBody>
      </p:sp>
      <p:sp>
        <p:nvSpPr>
          <p:cNvPr id="86" name="Google Shape;86;p11"/>
          <p:cNvSpPr/>
          <p:nvPr/>
        </p:nvSpPr>
        <p:spPr>
          <a:xfrm>
            <a:off x="14544116" y="3223821"/>
            <a:ext cx="2482883" cy="2331847"/>
          </a:xfrm>
          <a:custGeom>
            <a:avLst/>
            <a:gdLst/>
            <a:ahLst/>
            <a:cxnLst/>
            <a:rect l="l" t="t" r="r" b="b"/>
            <a:pathLst>
              <a:path w="2482883" h="2331847" extrusionOk="0">
                <a:moveTo>
                  <a:pt x="0" y="0"/>
                </a:moveTo>
                <a:lnTo>
                  <a:pt x="2482883" y="0"/>
                </a:lnTo>
                <a:lnTo>
                  <a:pt x="2482883" y="2331847"/>
                </a:lnTo>
                <a:lnTo>
                  <a:pt x="0" y="2331847"/>
                </a:lnTo>
                <a:lnTo>
                  <a:pt x="0" y="0"/>
                </a:lnTo>
                <a:close/>
              </a:path>
            </a:pathLst>
          </a:custGeom>
          <a:blipFill rotWithShape="1">
            <a:blip r:embed="rId4">
              <a:alphaModFix/>
            </a:blip>
            <a:stretch>
              <a:fillRect/>
            </a:stretch>
          </a:blipFill>
          <a:ln>
            <a:noFill/>
          </a:ln>
        </p:spPr>
        <p:txBody>
          <a:bodyPr/>
          <a:lstStyle/>
          <a:p>
            <a:endParaRPr lang="en-US"/>
          </a:p>
        </p:txBody>
      </p:sp>
      <p:sp>
        <p:nvSpPr>
          <p:cNvPr id="87" name="Google Shape;87;p11"/>
          <p:cNvSpPr/>
          <p:nvPr/>
        </p:nvSpPr>
        <p:spPr>
          <a:xfrm>
            <a:off x="1239191" y="2846439"/>
            <a:ext cx="1725235" cy="2039139"/>
          </a:xfrm>
          <a:custGeom>
            <a:avLst/>
            <a:gdLst/>
            <a:ahLst/>
            <a:cxnLst/>
            <a:rect l="l" t="t" r="r" b="b"/>
            <a:pathLst>
              <a:path w="2669963" h="2524569" extrusionOk="0">
                <a:moveTo>
                  <a:pt x="0" y="0"/>
                </a:moveTo>
                <a:lnTo>
                  <a:pt x="2669963" y="0"/>
                </a:lnTo>
                <a:lnTo>
                  <a:pt x="2669963" y="2524568"/>
                </a:lnTo>
                <a:lnTo>
                  <a:pt x="0" y="2524568"/>
                </a:lnTo>
                <a:lnTo>
                  <a:pt x="0" y="0"/>
                </a:lnTo>
                <a:close/>
              </a:path>
            </a:pathLst>
          </a:custGeom>
          <a:blipFill rotWithShape="1">
            <a:blip r:embed="rId5">
              <a:alphaModFix/>
            </a:blip>
            <a:stretch>
              <a:fillRect/>
            </a:stretch>
          </a:blipFill>
          <a:ln>
            <a:noFill/>
          </a:ln>
        </p:spPr>
        <p:txBody>
          <a:bodyPr/>
          <a:lstStyle/>
          <a:p>
            <a:endParaRPr lang="en-US"/>
          </a:p>
        </p:txBody>
      </p:sp>
      <p:sp>
        <p:nvSpPr>
          <p:cNvPr id="88" name="Google Shape;88;p11"/>
          <p:cNvSpPr/>
          <p:nvPr/>
        </p:nvSpPr>
        <p:spPr>
          <a:xfrm>
            <a:off x="6801202" y="3223821"/>
            <a:ext cx="4685593" cy="5456294"/>
          </a:xfrm>
          <a:custGeom>
            <a:avLst/>
            <a:gdLst/>
            <a:ahLst/>
            <a:cxnLst/>
            <a:rect l="l" t="t" r="r" b="b"/>
            <a:pathLst>
              <a:path w="4685593" h="5456294" extrusionOk="0">
                <a:moveTo>
                  <a:pt x="0" y="0"/>
                </a:moveTo>
                <a:lnTo>
                  <a:pt x="4685592" y="0"/>
                </a:lnTo>
                <a:lnTo>
                  <a:pt x="4685592" y="5456294"/>
                </a:lnTo>
                <a:lnTo>
                  <a:pt x="0" y="5456294"/>
                </a:lnTo>
                <a:lnTo>
                  <a:pt x="0" y="0"/>
                </a:lnTo>
                <a:close/>
              </a:path>
            </a:pathLst>
          </a:custGeom>
          <a:blipFill rotWithShape="1">
            <a:blip r:embed="rId6">
              <a:alphaModFix/>
            </a:blip>
            <a:stretch>
              <a:fillRect/>
            </a:stretch>
          </a:blipFill>
          <a:ln>
            <a:noFill/>
          </a:ln>
        </p:spPr>
        <p:txBody>
          <a:bodyPr/>
          <a:lstStyle/>
          <a:p>
            <a:endParaRPr lang="en-US"/>
          </a:p>
        </p:txBody>
      </p:sp>
      <p:sp>
        <p:nvSpPr>
          <p:cNvPr id="89" name="Google Shape;89;p11"/>
          <p:cNvSpPr/>
          <p:nvPr/>
        </p:nvSpPr>
        <p:spPr>
          <a:xfrm>
            <a:off x="14544116" y="8406580"/>
            <a:ext cx="1874401" cy="1201669"/>
          </a:xfrm>
          <a:custGeom>
            <a:avLst/>
            <a:gdLst/>
            <a:ahLst/>
            <a:cxnLst/>
            <a:rect l="l" t="t" r="r" b="b"/>
            <a:pathLst>
              <a:path w="2189885" h="1732504" extrusionOk="0">
                <a:moveTo>
                  <a:pt x="0" y="0"/>
                </a:moveTo>
                <a:lnTo>
                  <a:pt x="2189885" y="0"/>
                </a:lnTo>
                <a:lnTo>
                  <a:pt x="2189885" y="1732504"/>
                </a:lnTo>
                <a:lnTo>
                  <a:pt x="0" y="1732504"/>
                </a:lnTo>
                <a:lnTo>
                  <a:pt x="0" y="0"/>
                </a:lnTo>
                <a:close/>
              </a:path>
            </a:pathLst>
          </a:custGeom>
          <a:blipFill rotWithShape="1">
            <a:blip r:embed="rId7">
              <a:alphaModFix/>
            </a:blip>
            <a:stretch>
              <a:fillRect/>
            </a:stretch>
          </a:blipFill>
          <a:ln>
            <a:noFill/>
          </a:ln>
        </p:spPr>
        <p:txBody>
          <a:bodyPr/>
          <a:lstStyle/>
          <a:p>
            <a:endParaRPr lang="en-US"/>
          </a:p>
        </p:txBody>
      </p:sp>
      <p:sp>
        <p:nvSpPr>
          <p:cNvPr id="2" name="Wave 1">
            <a:extLst>
              <a:ext uri="{FF2B5EF4-FFF2-40B4-BE49-F238E27FC236}">
                <a16:creationId xmlns:a16="http://schemas.microsoft.com/office/drawing/2014/main" id="{C0DB3D7F-540C-C53C-6553-157E9260EA8F}"/>
              </a:ext>
            </a:extLst>
          </p:cNvPr>
          <p:cNvSpPr/>
          <p:nvPr/>
        </p:nvSpPr>
        <p:spPr>
          <a:xfrm>
            <a:off x="2964426" y="678751"/>
            <a:ext cx="13155561" cy="2331847"/>
          </a:xfrm>
          <a:prstGeom prst="wave">
            <a:avLst>
              <a:gd name="adj1" fmla="val 12500"/>
              <a:gd name="adj2" fmla="val -336"/>
            </a:avLst>
          </a:prstGeom>
          <a:solidFill>
            <a:schemeClr val="bg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dirty="0">
                <a:effectLst>
                  <a:outerShdw blurRad="38100" dist="38100" dir="2700000" algn="tl">
                    <a:srgbClr val="000000">
                      <a:alpha val="43137"/>
                    </a:srgbClr>
                  </a:outerShdw>
                </a:effectLst>
                <a:latin typeface="Congenial" panose="02000503040000020004" pitchFamily="2" charset="0"/>
              </a:rPr>
              <a:t>I Can Show I’m Listening!</a:t>
            </a:r>
          </a:p>
        </p:txBody>
      </p:sp>
      <p:pic>
        <p:nvPicPr>
          <p:cNvPr id="4" name="Picture 3">
            <a:extLst>
              <a:ext uri="{FF2B5EF4-FFF2-40B4-BE49-F238E27FC236}">
                <a16:creationId xmlns:a16="http://schemas.microsoft.com/office/drawing/2014/main" id="{25B4189B-E7C9-C01B-94D5-DA484E9DA99D}"/>
              </a:ext>
            </a:extLst>
          </p:cNvPr>
          <p:cNvPicPr>
            <a:picLocks noChangeAspect="1"/>
          </p:cNvPicPr>
          <p:nvPr/>
        </p:nvPicPr>
        <p:blipFill>
          <a:blip r:embed="rId8"/>
          <a:stretch>
            <a:fillRect/>
          </a:stretch>
        </p:blipFill>
        <p:spPr>
          <a:xfrm rot="9954217">
            <a:off x="3866771" y="4885578"/>
            <a:ext cx="2481287" cy="2328874"/>
          </a:xfrm>
          <a:prstGeom prst="rect">
            <a:avLst/>
          </a:prstGeom>
        </p:spPr>
      </p:pic>
      <p:pic>
        <p:nvPicPr>
          <p:cNvPr id="6" name="Picture 5">
            <a:extLst>
              <a:ext uri="{FF2B5EF4-FFF2-40B4-BE49-F238E27FC236}">
                <a16:creationId xmlns:a16="http://schemas.microsoft.com/office/drawing/2014/main" id="{13A82486-3049-A2E0-194F-9BCAE26BE119}"/>
              </a:ext>
            </a:extLst>
          </p:cNvPr>
          <p:cNvPicPr>
            <a:picLocks noChangeAspect="1"/>
          </p:cNvPicPr>
          <p:nvPr/>
        </p:nvPicPr>
        <p:blipFill>
          <a:blip r:embed="rId9"/>
          <a:stretch>
            <a:fillRect/>
          </a:stretch>
        </p:blipFill>
        <p:spPr>
          <a:xfrm flipH="1">
            <a:off x="12078074" y="5190920"/>
            <a:ext cx="2274868" cy="2684825"/>
          </a:xfrm>
          <a:prstGeom prst="rect">
            <a:avLst/>
          </a:prstGeom>
        </p:spPr>
      </p:pic>
      <p:pic>
        <p:nvPicPr>
          <p:cNvPr id="8" name="Picture 7">
            <a:extLst>
              <a:ext uri="{FF2B5EF4-FFF2-40B4-BE49-F238E27FC236}">
                <a16:creationId xmlns:a16="http://schemas.microsoft.com/office/drawing/2014/main" id="{5935392C-32BF-A3AD-3E42-212EF14A7AEA}"/>
              </a:ext>
            </a:extLst>
          </p:cNvPr>
          <p:cNvPicPr>
            <a:picLocks noChangeAspect="1"/>
          </p:cNvPicPr>
          <p:nvPr/>
        </p:nvPicPr>
        <p:blipFill>
          <a:blip r:embed="rId10"/>
          <a:stretch>
            <a:fillRect/>
          </a:stretch>
        </p:blipFill>
        <p:spPr>
          <a:xfrm>
            <a:off x="16119987" y="6263835"/>
            <a:ext cx="1790683" cy="217213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3FFE1"/>
        </a:solidFill>
        <a:effectLst/>
      </p:bgPr>
    </p:bg>
    <p:spTree>
      <p:nvGrpSpPr>
        <p:cNvPr id="1" name="Shape 101"/>
        <p:cNvGrpSpPr/>
        <p:nvPr/>
      </p:nvGrpSpPr>
      <p:grpSpPr>
        <a:xfrm>
          <a:off x="0" y="0"/>
          <a:ext cx="0" cy="0"/>
          <a:chOff x="0" y="0"/>
          <a:chExt cx="0" cy="0"/>
        </a:xfrm>
      </p:grpSpPr>
      <p:sp>
        <p:nvSpPr>
          <p:cNvPr id="102" name="Google Shape;102;p12"/>
          <p:cNvSpPr/>
          <p:nvPr/>
        </p:nvSpPr>
        <p:spPr>
          <a:xfrm>
            <a:off x="564498" y="899576"/>
            <a:ext cx="7207631" cy="8593301"/>
          </a:xfrm>
          <a:custGeom>
            <a:avLst/>
            <a:gdLst/>
            <a:ahLst/>
            <a:cxnLst/>
            <a:rect l="l" t="t" r="r" b="b"/>
            <a:pathLst>
              <a:path w="7207631" h="8593301" extrusionOk="0">
                <a:moveTo>
                  <a:pt x="0" y="0"/>
                </a:moveTo>
                <a:lnTo>
                  <a:pt x="7207631" y="0"/>
                </a:lnTo>
                <a:lnTo>
                  <a:pt x="7207631" y="8593300"/>
                </a:lnTo>
                <a:lnTo>
                  <a:pt x="0" y="8593300"/>
                </a:lnTo>
                <a:lnTo>
                  <a:pt x="0" y="0"/>
                </a:lnTo>
                <a:close/>
              </a:path>
            </a:pathLst>
          </a:custGeom>
          <a:blipFill rotWithShape="1">
            <a:blip r:embed="rId3">
              <a:alphaModFix/>
            </a:blip>
            <a:stretch>
              <a:fillRect/>
            </a:stretch>
          </a:blipFill>
          <a:ln>
            <a:noFill/>
          </a:ln>
        </p:spPr>
        <p:txBody>
          <a:bodyPr/>
          <a:lstStyle/>
          <a:p>
            <a:endParaRPr lang="en-US"/>
          </a:p>
        </p:txBody>
      </p:sp>
      <p:sp>
        <p:nvSpPr>
          <p:cNvPr id="118" name="Google Shape;118;p12"/>
          <p:cNvSpPr txBox="1"/>
          <p:nvPr/>
        </p:nvSpPr>
        <p:spPr>
          <a:xfrm>
            <a:off x="8492607" y="2292725"/>
            <a:ext cx="8412732" cy="5235279"/>
          </a:xfrm>
          <a:prstGeom prst="rect">
            <a:avLst/>
          </a:prstGeom>
          <a:noFill/>
          <a:ln>
            <a:solidFill>
              <a:schemeClr val="accent3"/>
            </a:solidFill>
          </a:ln>
        </p:spPr>
        <p:txBody>
          <a:bodyPr spcFirstLastPara="1" wrap="square" lIns="0" tIns="0" rIns="0" bIns="0" anchor="t" anchorCtr="0">
            <a:spAutoFit/>
          </a:bodyPr>
          <a:lstStyle/>
          <a:p>
            <a:pPr marL="0" marR="0" lvl="0" indent="0" algn="ctr" rtl="0">
              <a:lnSpc>
                <a:spcPct val="126000"/>
              </a:lnSpc>
              <a:spcBef>
                <a:spcPts val="0"/>
              </a:spcBef>
              <a:spcAft>
                <a:spcPts val="0"/>
              </a:spcAft>
              <a:buNone/>
            </a:pPr>
            <a:r>
              <a:rPr lang="en-US" sz="9000" b="0" i="0" u="none" strike="noStrike" cap="none" dirty="0">
                <a:solidFill>
                  <a:srgbClr val="000000"/>
                </a:solidFill>
                <a:latin typeface="Congenial" panose="02000503040000020004" pitchFamily="2" charset="0"/>
                <a:ea typeface="Paytone One"/>
                <a:cs typeface="Paytone One"/>
                <a:sym typeface="Paytone One"/>
              </a:rPr>
              <a:t>What does listening look like?</a:t>
            </a:r>
            <a:endParaRPr dirty="0">
              <a:latin typeface="Congenial" panose="02000503040000020004"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3FFE1"/>
        </a:solidFill>
        <a:effectLst/>
      </p:bgPr>
    </p:bg>
    <p:spTree>
      <p:nvGrpSpPr>
        <p:cNvPr id="1" name="Shape 258"/>
        <p:cNvGrpSpPr/>
        <p:nvPr/>
      </p:nvGrpSpPr>
      <p:grpSpPr>
        <a:xfrm>
          <a:off x="0" y="0"/>
          <a:ext cx="0" cy="0"/>
          <a:chOff x="0" y="0"/>
          <a:chExt cx="0" cy="0"/>
        </a:xfrm>
      </p:grpSpPr>
      <p:sp>
        <p:nvSpPr>
          <p:cNvPr id="2" name="TextBox 1">
            <a:extLst>
              <a:ext uri="{FF2B5EF4-FFF2-40B4-BE49-F238E27FC236}">
                <a16:creationId xmlns:a16="http://schemas.microsoft.com/office/drawing/2014/main" id="{07507606-35BB-CD0C-4BCE-EDD9F18C2BD9}"/>
              </a:ext>
            </a:extLst>
          </p:cNvPr>
          <p:cNvSpPr txBox="1"/>
          <p:nvPr/>
        </p:nvSpPr>
        <p:spPr>
          <a:xfrm>
            <a:off x="1651819" y="398206"/>
            <a:ext cx="15412065" cy="3046988"/>
          </a:xfrm>
          <a:prstGeom prst="rect">
            <a:avLst/>
          </a:prstGeom>
          <a:noFill/>
          <a:ln>
            <a:solidFill>
              <a:schemeClr val="accent3"/>
            </a:solidFill>
          </a:ln>
        </p:spPr>
        <p:txBody>
          <a:bodyPr wrap="square" rtlCol="0">
            <a:spAutoFit/>
          </a:bodyPr>
          <a:lstStyle/>
          <a:p>
            <a:pPr marL="457200" indent="-457200">
              <a:buFont typeface="Arial" panose="020B0604020202020204" pitchFamily="34" charset="0"/>
              <a:buChar char="•"/>
            </a:pPr>
            <a:r>
              <a:rPr lang="en-US" sz="4800" dirty="0">
                <a:latin typeface="Congenial" panose="02000503040000020004" pitchFamily="2" charset="0"/>
              </a:rPr>
              <a:t>Listening can look different for different people</a:t>
            </a:r>
          </a:p>
          <a:p>
            <a:endParaRPr lang="en-US" sz="4800" dirty="0">
              <a:latin typeface="Congenial" panose="02000503040000020004" pitchFamily="2" charset="0"/>
            </a:endParaRPr>
          </a:p>
          <a:p>
            <a:pPr marL="457200" indent="-457200">
              <a:buFont typeface="Arial" panose="020B0604020202020204" pitchFamily="34" charset="0"/>
              <a:buChar char="•"/>
            </a:pPr>
            <a:r>
              <a:rPr lang="en-US" sz="4800" dirty="0">
                <a:latin typeface="Congenial" panose="02000503040000020004" pitchFamily="2" charset="0"/>
              </a:rPr>
              <a:t>We can show that we’re listening with our eyes, body, words, or actions</a:t>
            </a:r>
          </a:p>
        </p:txBody>
      </p:sp>
      <p:pic>
        <p:nvPicPr>
          <p:cNvPr id="10" name="Picture 9">
            <a:extLst>
              <a:ext uri="{FF2B5EF4-FFF2-40B4-BE49-F238E27FC236}">
                <a16:creationId xmlns:a16="http://schemas.microsoft.com/office/drawing/2014/main" id="{C38F6774-A962-561A-7B38-09150909066A}"/>
              </a:ext>
            </a:extLst>
          </p:cNvPr>
          <p:cNvPicPr>
            <a:picLocks noChangeAspect="1"/>
          </p:cNvPicPr>
          <p:nvPr/>
        </p:nvPicPr>
        <p:blipFill>
          <a:blip r:embed="rId3"/>
          <a:stretch>
            <a:fillRect/>
          </a:stretch>
        </p:blipFill>
        <p:spPr>
          <a:xfrm>
            <a:off x="6650992" y="4271539"/>
            <a:ext cx="5413717" cy="540152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EDFD"/>
        </a:solidFill>
        <a:effectLst/>
      </p:bgPr>
    </p:bg>
    <p:spTree>
      <p:nvGrpSpPr>
        <p:cNvPr id="1" name="Shape 190"/>
        <p:cNvGrpSpPr/>
        <p:nvPr/>
      </p:nvGrpSpPr>
      <p:grpSpPr>
        <a:xfrm>
          <a:off x="0" y="0"/>
          <a:ext cx="0" cy="0"/>
          <a:chOff x="0" y="0"/>
          <a:chExt cx="0" cy="0"/>
        </a:xfrm>
      </p:grpSpPr>
      <p:sp>
        <p:nvSpPr>
          <p:cNvPr id="192" name="Google Shape;192;p16"/>
          <p:cNvSpPr/>
          <p:nvPr/>
        </p:nvSpPr>
        <p:spPr>
          <a:xfrm>
            <a:off x="8840395" y="3958645"/>
            <a:ext cx="8418905" cy="2369709"/>
          </a:xfrm>
          <a:custGeom>
            <a:avLst/>
            <a:gdLst/>
            <a:ahLst/>
            <a:cxnLst/>
            <a:rect l="l" t="t" r="r" b="b"/>
            <a:pathLst>
              <a:path w="2313351" h="651150" extrusionOk="0">
                <a:moveTo>
                  <a:pt x="18392" y="0"/>
                </a:moveTo>
                <a:lnTo>
                  <a:pt x="2294960" y="0"/>
                </a:lnTo>
                <a:cubicBezTo>
                  <a:pt x="2299837" y="0"/>
                  <a:pt x="2304515" y="1938"/>
                  <a:pt x="2307964" y="5387"/>
                </a:cubicBezTo>
                <a:cubicBezTo>
                  <a:pt x="2311414" y="8836"/>
                  <a:pt x="2313351" y="13514"/>
                  <a:pt x="2313351" y="18392"/>
                </a:cubicBezTo>
                <a:lnTo>
                  <a:pt x="2313351" y="632758"/>
                </a:lnTo>
                <a:cubicBezTo>
                  <a:pt x="2313351" y="637636"/>
                  <a:pt x="2311414" y="642314"/>
                  <a:pt x="2307964" y="645763"/>
                </a:cubicBezTo>
                <a:cubicBezTo>
                  <a:pt x="2304515" y="649212"/>
                  <a:pt x="2299837" y="651150"/>
                  <a:pt x="2294960" y="651150"/>
                </a:cubicBezTo>
                <a:lnTo>
                  <a:pt x="18392" y="651150"/>
                </a:lnTo>
                <a:cubicBezTo>
                  <a:pt x="13514" y="651150"/>
                  <a:pt x="8836" y="649212"/>
                  <a:pt x="5387" y="645763"/>
                </a:cubicBezTo>
                <a:cubicBezTo>
                  <a:pt x="1938" y="642314"/>
                  <a:pt x="0" y="637636"/>
                  <a:pt x="0" y="632758"/>
                </a:cubicBezTo>
                <a:lnTo>
                  <a:pt x="0" y="18392"/>
                </a:lnTo>
                <a:cubicBezTo>
                  <a:pt x="0" y="13514"/>
                  <a:pt x="1938" y="8836"/>
                  <a:pt x="5387" y="5387"/>
                </a:cubicBezTo>
                <a:cubicBezTo>
                  <a:pt x="8836" y="1938"/>
                  <a:pt x="13514" y="0"/>
                  <a:pt x="18392" y="0"/>
                </a:cubicBezTo>
                <a:close/>
              </a:path>
            </a:pathLst>
          </a:custGeom>
          <a:solidFill>
            <a:srgbClr val="FAEB68"/>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US" sz="3200" dirty="0">
                <a:latin typeface="Congenial" panose="02000503040000020004" pitchFamily="2" charset="0"/>
              </a:rPr>
              <a:t>Some people only like </a:t>
            </a:r>
            <a:r>
              <a:rPr lang="en-US" sz="3200" u="sng" dirty="0">
                <a:latin typeface="Congenial" panose="02000503040000020004" pitchFamily="2" charset="0"/>
              </a:rPr>
              <a:t>quick glances</a:t>
            </a:r>
            <a:r>
              <a:rPr lang="en-US" sz="3200" dirty="0">
                <a:latin typeface="Congenial" panose="02000503040000020004" pitchFamily="2" charset="0"/>
              </a:rPr>
              <a:t>.</a:t>
            </a:r>
            <a:endParaRPr sz="3200" dirty="0">
              <a:latin typeface="Congenial" panose="02000503040000020004" pitchFamily="2" charset="0"/>
            </a:endParaRPr>
          </a:p>
        </p:txBody>
      </p:sp>
      <p:sp>
        <p:nvSpPr>
          <p:cNvPr id="195" name="Google Shape;195;p16"/>
          <p:cNvSpPr/>
          <p:nvPr/>
        </p:nvSpPr>
        <p:spPr>
          <a:xfrm>
            <a:off x="8840400" y="1175207"/>
            <a:ext cx="8418978" cy="2223222"/>
          </a:xfrm>
          <a:custGeom>
            <a:avLst/>
            <a:gdLst/>
            <a:ahLst/>
            <a:cxnLst/>
            <a:rect l="l" t="t" r="r" b="b"/>
            <a:pathLst>
              <a:path w="2313351" h="651150" extrusionOk="0">
                <a:moveTo>
                  <a:pt x="18392" y="0"/>
                </a:moveTo>
                <a:lnTo>
                  <a:pt x="2294960" y="0"/>
                </a:lnTo>
                <a:cubicBezTo>
                  <a:pt x="2299837" y="0"/>
                  <a:pt x="2304515" y="1938"/>
                  <a:pt x="2307964" y="5387"/>
                </a:cubicBezTo>
                <a:cubicBezTo>
                  <a:pt x="2311414" y="8836"/>
                  <a:pt x="2313351" y="13514"/>
                  <a:pt x="2313351" y="18392"/>
                </a:cubicBezTo>
                <a:lnTo>
                  <a:pt x="2313351" y="632758"/>
                </a:lnTo>
                <a:cubicBezTo>
                  <a:pt x="2313351" y="637636"/>
                  <a:pt x="2311414" y="642314"/>
                  <a:pt x="2307964" y="645763"/>
                </a:cubicBezTo>
                <a:cubicBezTo>
                  <a:pt x="2304515" y="649212"/>
                  <a:pt x="2299837" y="651150"/>
                  <a:pt x="2294960" y="651150"/>
                </a:cubicBezTo>
                <a:lnTo>
                  <a:pt x="18392" y="651150"/>
                </a:lnTo>
                <a:cubicBezTo>
                  <a:pt x="13514" y="651150"/>
                  <a:pt x="8836" y="649212"/>
                  <a:pt x="5387" y="645763"/>
                </a:cubicBezTo>
                <a:cubicBezTo>
                  <a:pt x="1938" y="642314"/>
                  <a:pt x="0" y="637636"/>
                  <a:pt x="0" y="632758"/>
                </a:cubicBezTo>
                <a:lnTo>
                  <a:pt x="0" y="18392"/>
                </a:lnTo>
                <a:cubicBezTo>
                  <a:pt x="0" y="13514"/>
                  <a:pt x="1938" y="8836"/>
                  <a:pt x="5387" y="5387"/>
                </a:cubicBezTo>
                <a:cubicBezTo>
                  <a:pt x="8836" y="1938"/>
                  <a:pt x="13514" y="0"/>
                  <a:pt x="18392" y="0"/>
                </a:cubicBezTo>
                <a:close/>
              </a:path>
            </a:pathLst>
          </a:custGeom>
          <a:solidFill>
            <a:srgbClr val="E3B8F7"/>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US" sz="3200" dirty="0">
                <a:latin typeface="Congenial" panose="02000503040000020004" pitchFamily="2" charset="0"/>
              </a:rPr>
              <a:t>Some people like </a:t>
            </a:r>
            <a:r>
              <a:rPr lang="en-US" sz="3200" u="sng" dirty="0">
                <a:latin typeface="Congenial" panose="02000503040000020004" pitchFamily="2" charset="0"/>
              </a:rPr>
              <a:t>looking at eyes</a:t>
            </a:r>
            <a:r>
              <a:rPr lang="en-US" sz="3200" dirty="0">
                <a:latin typeface="Congenial" panose="02000503040000020004" pitchFamily="2" charset="0"/>
              </a:rPr>
              <a:t>.</a:t>
            </a:r>
            <a:endParaRPr sz="3200" dirty="0">
              <a:latin typeface="Congenial" panose="02000503040000020004" pitchFamily="2" charset="0"/>
            </a:endParaRPr>
          </a:p>
        </p:txBody>
      </p:sp>
      <p:sp>
        <p:nvSpPr>
          <p:cNvPr id="198" name="Google Shape;198;p16"/>
          <p:cNvSpPr/>
          <p:nvPr/>
        </p:nvSpPr>
        <p:spPr>
          <a:xfrm>
            <a:off x="8840395" y="6890330"/>
            <a:ext cx="8418905" cy="2369709"/>
          </a:xfrm>
          <a:custGeom>
            <a:avLst/>
            <a:gdLst/>
            <a:ahLst/>
            <a:cxnLst/>
            <a:rect l="l" t="t" r="r" b="b"/>
            <a:pathLst>
              <a:path w="2313351" h="651150" extrusionOk="0">
                <a:moveTo>
                  <a:pt x="18392" y="0"/>
                </a:moveTo>
                <a:lnTo>
                  <a:pt x="2294960" y="0"/>
                </a:lnTo>
                <a:cubicBezTo>
                  <a:pt x="2299837" y="0"/>
                  <a:pt x="2304515" y="1938"/>
                  <a:pt x="2307964" y="5387"/>
                </a:cubicBezTo>
                <a:cubicBezTo>
                  <a:pt x="2311414" y="8836"/>
                  <a:pt x="2313351" y="13514"/>
                  <a:pt x="2313351" y="18392"/>
                </a:cubicBezTo>
                <a:lnTo>
                  <a:pt x="2313351" y="632758"/>
                </a:lnTo>
                <a:cubicBezTo>
                  <a:pt x="2313351" y="637636"/>
                  <a:pt x="2311414" y="642314"/>
                  <a:pt x="2307964" y="645763"/>
                </a:cubicBezTo>
                <a:cubicBezTo>
                  <a:pt x="2304515" y="649212"/>
                  <a:pt x="2299837" y="651150"/>
                  <a:pt x="2294960" y="651150"/>
                </a:cubicBezTo>
                <a:lnTo>
                  <a:pt x="18392" y="651150"/>
                </a:lnTo>
                <a:cubicBezTo>
                  <a:pt x="13514" y="651150"/>
                  <a:pt x="8836" y="649212"/>
                  <a:pt x="5387" y="645763"/>
                </a:cubicBezTo>
                <a:cubicBezTo>
                  <a:pt x="1938" y="642314"/>
                  <a:pt x="0" y="637636"/>
                  <a:pt x="0" y="632758"/>
                </a:cubicBezTo>
                <a:lnTo>
                  <a:pt x="0" y="18392"/>
                </a:lnTo>
                <a:cubicBezTo>
                  <a:pt x="0" y="13514"/>
                  <a:pt x="1938" y="8836"/>
                  <a:pt x="5387" y="5387"/>
                </a:cubicBezTo>
                <a:cubicBezTo>
                  <a:pt x="8836" y="1938"/>
                  <a:pt x="13514" y="0"/>
                  <a:pt x="18392" y="0"/>
                </a:cubicBezTo>
                <a:close/>
              </a:path>
            </a:pathLst>
          </a:custGeom>
          <a:solidFill>
            <a:srgbClr val="B0EFBA"/>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US" sz="3200" dirty="0">
                <a:latin typeface="Congenial" panose="02000503040000020004" pitchFamily="2" charset="0"/>
              </a:rPr>
              <a:t>Some people feel better </a:t>
            </a:r>
          </a:p>
          <a:p>
            <a:pPr marL="0" lvl="0" indent="0" algn="ctr" rtl="0">
              <a:lnSpc>
                <a:spcPct val="115000"/>
              </a:lnSpc>
              <a:spcBef>
                <a:spcPts val="0"/>
              </a:spcBef>
              <a:spcAft>
                <a:spcPts val="0"/>
              </a:spcAft>
              <a:buNone/>
            </a:pPr>
            <a:r>
              <a:rPr lang="en-US" sz="3200" u="sng" dirty="0">
                <a:latin typeface="Congenial" panose="02000503040000020004" pitchFamily="2" charset="0"/>
              </a:rPr>
              <a:t>looking near the person.</a:t>
            </a:r>
            <a:endParaRPr sz="3200" u="sng" dirty="0">
              <a:latin typeface="Congenial" panose="02000503040000020004" pitchFamily="2" charset="0"/>
            </a:endParaRPr>
          </a:p>
        </p:txBody>
      </p:sp>
      <p:sp>
        <p:nvSpPr>
          <p:cNvPr id="201" name="Google Shape;201;p16"/>
          <p:cNvSpPr txBox="1"/>
          <p:nvPr/>
        </p:nvSpPr>
        <p:spPr>
          <a:xfrm>
            <a:off x="1028700" y="794599"/>
            <a:ext cx="7029600" cy="2462213"/>
          </a:xfrm>
          <a:prstGeom prst="rect">
            <a:avLst/>
          </a:prstGeom>
          <a:noFill/>
          <a:ln>
            <a:solidFill>
              <a:schemeClr val="accent4">
                <a:lumMod val="75000"/>
              </a:schemeClr>
            </a:solid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4000" dirty="0">
                <a:latin typeface="Congenial" panose="02000503040000020004" pitchFamily="2" charset="0"/>
                <a:sym typeface="Paytone One"/>
              </a:rPr>
              <a:t>Eye contact is one way to show listening.</a:t>
            </a:r>
          </a:p>
          <a:p>
            <a:pPr marL="0" marR="0" lvl="0" indent="0" algn="l" rtl="0">
              <a:lnSpc>
                <a:spcPct val="100000"/>
              </a:lnSpc>
              <a:spcBef>
                <a:spcPts val="0"/>
              </a:spcBef>
              <a:spcAft>
                <a:spcPts val="0"/>
              </a:spcAft>
              <a:buNone/>
            </a:pPr>
            <a:endParaRPr lang="en-US" sz="4000" dirty="0">
              <a:latin typeface="Congenial" panose="02000503040000020004" pitchFamily="2" charset="0"/>
              <a:sym typeface="Paytone One"/>
            </a:endParaRPr>
          </a:p>
          <a:p>
            <a:pPr marL="0" marR="0" lvl="0" indent="0" algn="ctr" rtl="0">
              <a:lnSpc>
                <a:spcPct val="100000"/>
              </a:lnSpc>
              <a:spcBef>
                <a:spcPts val="0"/>
              </a:spcBef>
              <a:spcAft>
                <a:spcPts val="0"/>
              </a:spcAft>
              <a:buNone/>
            </a:pPr>
            <a:r>
              <a:rPr lang="en-US" sz="4000" dirty="0">
                <a:latin typeface="Congenial" panose="02000503040000020004" pitchFamily="2" charset="0"/>
                <a:sym typeface="Paytone One"/>
              </a:rPr>
              <a:t>It’s not the only way.</a:t>
            </a:r>
            <a:endParaRPr sz="4000" dirty="0">
              <a:latin typeface="Congenial" panose="02000503040000020004" pitchFamily="2" charset="0"/>
            </a:endParaRPr>
          </a:p>
        </p:txBody>
      </p:sp>
      <p:pic>
        <p:nvPicPr>
          <p:cNvPr id="3" name="Picture 2">
            <a:extLst>
              <a:ext uri="{FF2B5EF4-FFF2-40B4-BE49-F238E27FC236}">
                <a16:creationId xmlns:a16="http://schemas.microsoft.com/office/drawing/2014/main" id="{1C6F7615-F116-9C77-2537-E2E102668259}"/>
              </a:ext>
            </a:extLst>
          </p:cNvPr>
          <p:cNvPicPr>
            <a:picLocks noChangeAspect="1"/>
          </p:cNvPicPr>
          <p:nvPr/>
        </p:nvPicPr>
        <p:blipFill>
          <a:blip r:embed="rId3"/>
          <a:stretch>
            <a:fillRect/>
          </a:stretch>
        </p:blipFill>
        <p:spPr>
          <a:xfrm>
            <a:off x="2184613" y="4138493"/>
            <a:ext cx="4717773" cy="512154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CFAFF"/>
        </a:solidFill>
        <a:effectLst/>
      </p:bgPr>
    </p:bg>
    <p:spTree>
      <p:nvGrpSpPr>
        <p:cNvPr id="1" name="Shape 205"/>
        <p:cNvGrpSpPr/>
        <p:nvPr/>
      </p:nvGrpSpPr>
      <p:grpSpPr>
        <a:xfrm>
          <a:off x="0" y="0"/>
          <a:ext cx="0" cy="0"/>
          <a:chOff x="0" y="0"/>
          <a:chExt cx="0" cy="0"/>
        </a:xfrm>
      </p:grpSpPr>
      <p:sp>
        <p:nvSpPr>
          <p:cNvPr id="207" name="Google Shape;207;p17"/>
          <p:cNvSpPr/>
          <p:nvPr/>
        </p:nvSpPr>
        <p:spPr>
          <a:xfrm>
            <a:off x="11179680" y="8717023"/>
            <a:ext cx="1873873" cy="1391647"/>
          </a:xfrm>
          <a:custGeom>
            <a:avLst/>
            <a:gdLst/>
            <a:ahLst/>
            <a:cxnLst/>
            <a:rect l="l" t="t" r="r" b="b"/>
            <a:pathLst>
              <a:path w="2436757" h="2155106" extrusionOk="0">
                <a:moveTo>
                  <a:pt x="0" y="0"/>
                </a:moveTo>
                <a:lnTo>
                  <a:pt x="2436757" y="0"/>
                </a:lnTo>
                <a:lnTo>
                  <a:pt x="2436757" y="2155106"/>
                </a:lnTo>
                <a:lnTo>
                  <a:pt x="0" y="2155106"/>
                </a:lnTo>
                <a:lnTo>
                  <a:pt x="0" y="0"/>
                </a:lnTo>
                <a:close/>
              </a:path>
            </a:pathLst>
          </a:custGeom>
          <a:blipFill rotWithShape="1">
            <a:blip r:embed="rId3">
              <a:alphaModFix/>
            </a:blip>
            <a:stretch>
              <a:fillRect/>
            </a:stretch>
          </a:blipFill>
          <a:ln>
            <a:noFill/>
          </a:ln>
        </p:spPr>
        <p:txBody>
          <a:bodyPr/>
          <a:lstStyle/>
          <a:p>
            <a:endParaRPr lang="en-US"/>
          </a:p>
        </p:txBody>
      </p:sp>
      <p:sp>
        <p:nvSpPr>
          <p:cNvPr id="208" name="Google Shape;208;p17"/>
          <p:cNvSpPr/>
          <p:nvPr/>
        </p:nvSpPr>
        <p:spPr>
          <a:xfrm rot="450742">
            <a:off x="15518101" y="1676494"/>
            <a:ext cx="1394926" cy="1444893"/>
          </a:xfrm>
          <a:custGeom>
            <a:avLst/>
            <a:gdLst/>
            <a:ahLst/>
            <a:cxnLst/>
            <a:rect l="l" t="t" r="r" b="b"/>
            <a:pathLst>
              <a:path w="1684008" h="1780106" extrusionOk="0">
                <a:moveTo>
                  <a:pt x="0" y="0"/>
                </a:moveTo>
                <a:lnTo>
                  <a:pt x="1684008" y="0"/>
                </a:lnTo>
                <a:lnTo>
                  <a:pt x="1684008" y="1780106"/>
                </a:lnTo>
                <a:lnTo>
                  <a:pt x="0" y="1780106"/>
                </a:lnTo>
                <a:lnTo>
                  <a:pt x="0" y="0"/>
                </a:lnTo>
                <a:close/>
              </a:path>
            </a:pathLst>
          </a:custGeom>
          <a:blipFill rotWithShape="1">
            <a:blip r:embed="rId4">
              <a:alphaModFix/>
            </a:blip>
            <a:stretch>
              <a:fillRect/>
            </a:stretch>
          </a:blipFill>
          <a:ln>
            <a:noFill/>
          </a:ln>
        </p:spPr>
        <p:txBody>
          <a:bodyPr/>
          <a:lstStyle/>
          <a:p>
            <a:endParaRPr lang="en-US"/>
          </a:p>
        </p:txBody>
      </p:sp>
      <p:sp>
        <p:nvSpPr>
          <p:cNvPr id="209" name="Google Shape;209;p17"/>
          <p:cNvSpPr/>
          <p:nvPr/>
        </p:nvSpPr>
        <p:spPr>
          <a:xfrm>
            <a:off x="4601922" y="8394896"/>
            <a:ext cx="1494819" cy="1688690"/>
          </a:xfrm>
          <a:custGeom>
            <a:avLst/>
            <a:gdLst/>
            <a:ahLst/>
            <a:cxnLst/>
            <a:rect l="l" t="t" r="r" b="b"/>
            <a:pathLst>
              <a:path w="2473674" h="2288635" extrusionOk="0">
                <a:moveTo>
                  <a:pt x="0" y="0"/>
                </a:moveTo>
                <a:lnTo>
                  <a:pt x="2473674" y="0"/>
                </a:lnTo>
                <a:lnTo>
                  <a:pt x="2473674" y="2288636"/>
                </a:lnTo>
                <a:lnTo>
                  <a:pt x="0" y="2288636"/>
                </a:lnTo>
                <a:lnTo>
                  <a:pt x="0" y="0"/>
                </a:lnTo>
                <a:close/>
              </a:path>
            </a:pathLst>
          </a:custGeom>
          <a:blipFill rotWithShape="1">
            <a:blip r:embed="rId5">
              <a:alphaModFix/>
            </a:blip>
            <a:stretch>
              <a:fillRect/>
            </a:stretch>
          </a:blipFill>
          <a:ln>
            <a:noFill/>
          </a:ln>
        </p:spPr>
        <p:txBody>
          <a:bodyPr/>
          <a:lstStyle/>
          <a:p>
            <a:endParaRPr lang="en-US"/>
          </a:p>
        </p:txBody>
      </p:sp>
      <p:sp>
        <p:nvSpPr>
          <p:cNvPr id="210" name="Google Shape;210;p17"/>
          <p:cNvSpPr/>
          <p:nvPr/>
        </p:nvSpPr>
        <p:spPr>
          <a:xfrm>
            <a:off x="8687391" y="498661"/>
            <a:ext cx="1804765" cy="1614865"/>
          </a:xfrm>
          <a:custGeom>
            <a:avLst/>
            <a:gdLst/>
            <a:ahLst/>
            <a:cxnLst/>
            <a:rect l="l" t="t" r="r" b="b"/>
            <a:pathLst>
              <a:path w="2612641" h="2700196" extrusionOk="0">
                <a:moveTo>
                  <a:pt x="0" y="0"/>
                </a:moveTo>
                <a:lnTo>
                  <a:pt x="2612640" y="0"/>
                </a:lnTo>
                <a:lnTo>
                  <a:pt x="2612640" y="2700196"/>
                </a:lnTo>
                <a:lnTo>
                  <a:pt x="0" y="2700196"/>
                </a:lnTo>
                <a:lnTo>
                  <a:pt x="0" y="0"/>
                </a:lnTo>
                <a:close/>
              </a:path>
            </a:pathLst>
          </a:custGeom>
          <a:blipFill rotWithShape="1">
            <a:blip r:embed="rId6">
              <a:alphaModFix/>
            </a:blip>
            <a:stretch>
              <a:fillRect/>
            </a:stretch>
          </a:blipFill>
          <a:ln>
            <a:noFill/>
          </a:ln>
        </p:spPr>
        <p:txBody>
          <a:bodyPr/>
          <a:lstStyle/>
          <a:p>
            <a:endParaRPr lang="en-US"/>
          </a:p>
        </p:txBody>
      </p:sp>
      <p:sp>
        <p:nvSpPr>
          <p:cNvPr id="211" name="Google Shape;211;p17"/>
          <p:cNvSpPr txBox="1"/>
          <p:nvPr/>
        </p:nvSpPr>
        <p:spPr>
          <a:xfrm>
            <a:off x="409267" y="470482"/>
            <a:ext cx="6950177" cy="6771084"/>
          </a:xfrm>
          <a:prstGeom prst="rect">
            <a:avLst/>
          </a:prstGeom>
          <a:noFill/>
          <a:ln>
            <a:solidFill>
              <a:schemeClr val="accent1"/>
            </a:solid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4400" dirty="0">
                <a:latin typeface="Congenial" panose="02000503040000020004" pitchFamily="2" charset="0"/>
              </a:rPr>
              <a:t>Looking </a:t>
            </a:r>
            <a:r>
              <a:rPr lang="en-US" sz="4400" u="sng" dirty="0">
                <a:latin typeface="Congenial" panose="02000503040000020004" pitchFamily="2" charset="0"/>
              </a:rPr>
              <a:t>toward</a:t>
            </a:r>
            <a:r>
              <a:rPr lang="en-US" sz="4400" dirty="0">
                <a:latin typeface="Congenial" panose="02000503040000020004" pitchFamily="2" charset="0"/>
              </a:rPr>
              <a:t> someone speaking can help us:</a:t>
            </a:r>
          </a:p>
          <a:p>
            <a:pPr marL="0" marR="0" lvl="0" indent="0" algn="ctr" rtl="0">
              <a:lnSpc>
                <a:spcPct val="100000"/>
              </a:lnSpc>
              <a:spcBef>
                <a:spcPts val="0"/>
              </a:spcBef>
              <a:spcAft>
                <a:spcPts val="0"/>
              </a:spcAft>
              <a:buNone/>
            </a:pPr>
            <a:endParaRPr lang="en-US" sz="4400" dirty="0">
              <a:latin typeface="Congenial" panose="02000503040000020004" pitchFamily="2" charset="0"/>
            </a:endParaRPr>
          </a:p>
          <a:p>
            <a:pPr marL="571500" marR="0" lvl="0" indent="-571500" rtl="0">
              <a:lnSpc>
                <a:spcPct val="100000"/>
              </a:lnSpc>
              <a:spcBef>
                <a:spcPts val="0"/>
              </a:spcBef>
              <a:spcAft>
                <a:spcPts val="0"/>
              </a:spcAft>
              <a:buFont typeface="Arial" panose="020B0604020202020204" pitchFamily="34" charset="0"/>
              <a:buChar char="•"/>
            </a:pPr>
            <a:r>
              <a:rPr lang="en-US" sz="4400" dirty="0">
                <a:latin typeface="Congenial" panose="02000503040000020004" pitchFamily="2" charset="0"/>
              </a:rPr>
              <a:t>show we’re listening</a:t>
            </a:r>
          </a:p>
          <a:p>
            <a:pPr marL="571500" marR="0" lvl="0" indent="-571500" rtl="0">
              <a:lnSpc>
                <a:spcPct val="100000"/>
              </a:lnSpc>
              <a:spcBef>
                <a:spcPts val="0"/>
              </a:spcBef>
              <a:spcAft>
                <a:spcPts val="0"/>
              </a:spcAft>
              <a:buFont typeface="Arial" panose="020B0604020202020204" pitchFamily="34" charset="0"/>
              <a:buChar char="•"/>
            </a:pPr>
            <a:r>
              <a:rPr lang="en-US" sz="4400" dirty="0">
                <a:latin typeface="Congenial" panose="02000503040000020004" pitchFamily="2" charset="0"/>
              </a:rPr>
              <a:t>notice face and body cues</a:t>
            </a:r>
          </a:p>
          <a:p>
            <a:pPr marL="571500" marR="0" lvl="0" indent="-571500" rtl="0">
              <a:lnSpc>
                <a:spcPct val="100000"/>
              </a:lnSpc>
              <a:spcBef>
                <a:spcPts val="0"/>
              </a:spcBef>
              <a:spcAft>
                <a:spcPts val="0"/>
              </a:spcAft>
              <a:buFont typeface="Arial" panose="020B0604020202020204" pitchFamily="34" charset="0"/>
              <a:buChar char="•"/>
            </a:pPr>
            <a:r>
              <a:rPr lang="en-US" sz="4400" dirty="0">
                <a:latin typeface="Congenial" panose="02000503040000020004" pitchFamily="2" charset="0"/>
              </a:rPr>
              <a:t>know when it’s our turn to respond</a:t>
            </a:r>
          </a:p>
          <a:p>
            <a:pPr marL="0" marR="0" lvl="0" indent="0" algn="ctr" rtl="0">
              <a:lnSpc>
                <a:spcPct val="100000"/>
              </a:lnSpc>
              <a:spcBef>
                <a:spcPts val="0"/>
              </a:spcBef>
              <a:spcAft>
                <a:spcPts val="0"/>
              </a:spcAft>
              <a:buNone/>
            </a:pPr>
            <a:endParaRPr lang="en-US" sz="4400" dirty="0">
              <a:latin typeface="Congenial" panose="02000503040000020004" pitchFamily="2" charset="0"/>
            </a:endParaRPr>
          </a:p>
          <a:p>
            <a:pPr marL="0" marR="0" lvl="0" indent="0" algn="ctr" rtl="0">
              <a:lnSpc>
                <a:spcPct val="100000"/>
              </a:lnSpc>
              <a:spcBef>
                <a:spcPts val="0"/>
              </a:spcBef>
              <a:spcAft>
                <a:spcPts val="0"/>
              </a:spcAft>
              <a:buNone/>
            </a:pPr>
            <a:endParaRPr sz="4400" dirty="0">
              <a:latin typeface="Congenial" panose="02000503040000020004" pitchFamily="2" charset="0"/>
            </a:endParaRPr>
          </a:p>
        </p:txBody>
      </p:sp>
      <p:pic>
        <p:nvPicPr>
          <p:cNvPr id="3" name="Picture 2">
            <a:extLst>
              <a:ext uri="{FF2B5EF4-FFF2-40B4-BE49-F238E27FC236}">
                <a16:creationId xmlns:a16="http://schemas.microsoft.com/office/drawing/2014/main" id="{D38845D3-4188-8106-33EE-6D5473CC4206}"/>
              </a:ext>
            </a:extLst>
          </p:cNvPr>
          <p:cNvPicPr>
            <a:picLocks noChangeAspect="1"/>
          </p:cNvPicPr>
          <p:nvPr/>
        </p:nvPicPr>
        <p:blipFill>
          <a:blip r:embed="rId7"/>
          <a:stretch>
            <a:fillRect/>
          </a:stretch>
        </p:blipFill>
        <p:spPr>
          <a:xfrm>
            <a:off x="7206468" y="4355323"/>
            <a:ext cx="5032201" cy="5020867"/>
          </a:xfrm>
          <a:prstGeom prst="rect">
            <a:avLst/>
          </a:prstGeom>
        </p:spPr>
      </p:pic>
      <p:pic>
        <p:nvPicPr>
          <p:cNvPr id="5" name="Picture 4">
            <a:extLst>
              <a:ext uri="{FF2B5EF4-FFF2-40B4-BE49-F238E27FC236}">
                <a16:creationId xmlns:a16="http://schemas.microsoft.com/office/drawing/2014/main" id="{BAAB1D4D-5161-CEE5-36D5-E70C6F421981}"/>
              </a:ext>
            </a:extLst>
          </p:cNvPr>
          <p:cNvPicPr>
            <a:picLocks noChangeAspect="1"/>
          </p:cNvPicPr>
          <p:nvPr/>
        </p:nvPicPr>
        <p:blipFill>
          <a:blip r:embed="rId8"/>
          <a:stretch>
            <a:fillRect/>
          </a:stretch>
        </p:blipFill>
        <p:spPr>
          <a:xfrm>
            <a:off x="12722775" y="4101010"/>
            <a:ext cx="5413717" cy="5125188"/>
          </a:xfrm>
          <a:prstGeom prst="rect">
            <a:avLst/>
          </a:prstGeom>
        </p:spPr>
      </p:pic>
      <p:sp>
        <p:nvSpPr>
          <p:cNvPr id="6" name="Oval 5">
            <a:extLst>
              <a:ext uri="{FF2B5EF4-FFF2-40B4-BE49-F238E27FC236}">
                <a16:creationId xmlns:a16="http://schemas.microsoft.com/office/drawing/2014/main" id="{3C91E777-AB6B-4B74-33CA-C04AFA3BE9FC}"/>
              </a:ext>
            </a:extLst>
          </p:cNvPr>
          <p:cNvSpPr/>
          <p:nvPr/>
        </p:nvSpPr>
        <p:spPr>
          <a:xfrm rot="491250">
            <a:off x="14421478" y="6242974"/>
            <a:ext cx="1533832" cy="51619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B76440C-83E8-F9E0-1B8E-2319724B3084}"/>
              </a:ext>
            </a:extLst>
          </p:cNvPr>
          <p:cNvPicPr>
            <a:picLocks noChangeAspect="1"/>
          </p:cNvPicPr>
          <p:nvPr/>
        </p:nvPicPr>
        <p:blipFill>
          <a:blip r:embed="rId9"/>
          <a:stretch>
            <a:fillRect/>
          </a:stretch>
        </p:blipFill>
        <p:spPr>
          <a:xfrm>
            <a:off x="12116616" y="2398940"/>
            <a:ext cx="1295513" cy="13351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3FFE1"/>
        </a:solidFill>
        <a:effectLst/>
      </p:bgPr>
    </p:bg>
    <p:spTree>
      <p:nvGrpSpPr>
        <p:cNvPr id="1" name="Shape 356"/>
        <p:cNvGrpSpPr/>
        <p:nvPr/>
      </p:nvGrpSpPr>
      <p:grpSpPr>
        <a:xfrm>
          <a:off x="0" y="0"/>
          <a:ext cx="0" cy="0"/>
          <a:chOff x="0" y="0"/>
          <a:chExt cx="0" cy="0"/>
        </a:xfrm>
      </p:grpSpPr>
      <p:sp>
        <p:nvSpPr>
          <p:cNvPr id="358" name="Google Shape;358;p25"/>
          <p:cNvSpPr/>
          <p:nvPr/>
        </p:nvSpPr>
        <p:spPr>
          <a:xfrm>
            <a:off x="943897" y="2197511"/>
            <a:ext cx="3687097" cy="5560142"/>
          </a:xfrm>
          <a:custGeom>
            <a:avLst/>
            <a:gdLst/>
            <a:ahLst/>
            <a:cxnLst/>
            <a:rect l="l" t="t" r="r" b="b"/>
            <a:pathLst>
              <a:path w="1597909" h="3337669" extrusionOk="0">
                <a:moveTo>
                  <a:pt x="0" y="0"/>
                </a:moveTo>
                <a:lnTo>
                  <a:pt x="1597909" y="0"/>
                </a:lnTo>
                <a:lnTo>
                  <a:pt x="1597909" y="3337668"/>
                </a:lnTo>
                <a:lnTo>
                  <a:pt x="0" y="3337668"/>
                </a:lnTo>
                <a:lnTo>
                  <a:pt x="0" y="0"/>
                </a:lnTo>
                <a:close/>
              </a:path>
            </a:pathLst>
          </a:custGeom>
          <a:blipFill rotWithShape="1">
            <a:blip r:embed="rId3">
              <a:alphaModFix/>
            </a:blip>
            <a:stretch>
              <a:fillRect/>
            </a:stretch>
          </a:blipFill>
          <a:ln>
            <a:noFill/>
          </a:ln>
        </p:spPr>
        <p:txBody>
          <a:bodyPr/>
          <a:lstStyle/>
          <a:p>
            <a:endParaRPr lang="en-US"/>
          </a:p>
        </p:txBody>
      </p:sp>
      <p:sp>
        <p:nvSpPr>
          <p:cNvPr id="369" name="Google Shape;369;p25"/>
          <p:cNvSpPr txBox="1"/>
          <p:nvPr/>
        </p:nvSpPr>
        <p:spPr>
          <a:xfrm>
            <a:off x="5337237" y="1567902"/>
            <a:ext cx="7348055" cy="8125301"/>
          </a:xfrm>
          <a:prstGeom prst="rect">
            <a:avLst/>
          </a:prstGeom>
          <a:noFill/>
          <a:ln>
            <a:solidFill>
              <a:schemeClr val="accent3"/>
            </a:solid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endParaRPr lang="en-US" sz="4400" dirty="0">
              <a:latin typeface="Congenial" panose="02000503040000020004" pitchFamily="2" charset="0"/>
              <a:sym typeface="Paytone One"/>
            </a:endParaRPr>
          </a:p>
          <a:p>
            <a:pPr marL="0" marR="0" lvl="0" indent="0" algn="ctr" rtl="0">
              <a:lnSpc>
                <a:spcPct val="120000"/>
              </a:lnSpc>
              <a:spcBef>
                <a:spcPts val="0"/>
              </a:spcBef>
              <a:spcAft>
                <a:spcPts val="0"/>
              </a:spcAft>
              <a:buNone/>
            </a:pPr>
            <a:r>
              <a:rPr lang="en-US" sz="4400" dirty="0">
                <a:latin typeface="Congenial" panose="02000503040000020004" pitchFamily="2" charset="0"/>
                <a:sym typeface="Paytone One"/>
              </a:rPr>
              <a:t>Remember:  faces and bodies can give us clues, like when someone is asking a question or waiting for us to speak.</a:t>
            </a:r>
          </a:p>
          <a:p>
            <a:pPr marL="0" marR="0" lvl="0" indent="0" algn="ctr" rtl="0">
              <a:lnSpc>
                <a:spcPct val="120000"/>
              </a:lnSpc>
              <a:spcBef>
                <a:spcPts val="0"/>
              </a:spcBef>
              <a:spcAft>
                <a:spcPts val="0"/>
              </a:spcAft>
              <a:buNone/>
            </a:pPr>
            <a:endParaRPr lang="en-US" sz="4400" dirty="0">
              <a:latin typeface="Congenial" panose="02000503040000020004" pitchFamily="2" charset="0"/>
              <a:sym typeface="Paytone One"/>
            </a:endParaRPr>
          </a:p>
          <a:p>
            <a:pPr algn="ctr">
              <a:lnSpc>
                <a:spcPct val="120000"/>
              </a:lnSpc>
            </a:pPr>
            <a:r>
              <a:rPr lang="en-US" sz="4400" dirty="0">
                <a:latin typeface="Congenial" panose="02000503040000020004" pitchFamily="2" charset="0"/>
                <a:ea typeface="Paytone One"/>
                <a:cs typeface="Paytone One"/>
                <a:sym typeface="Paytone One"/>
              </a:rPr>
              <a:t>Looking toward someone does </a:t>
            </a:r>
            <a:r>
              <a:rPr lang="en-US" sz="4400" b="1" dirty="0">
                <a:latin typeface="Congenial" panose="02000503040000020004" pitchFamily="2" charset="0"/>
                <a:ea typeface="Paytone One"/>
                <a:cs typeface="Paytone One"/>
                <a:sym typeface="Paytone One"/>
              </a:rPr>
              <a:t>not</a:t>
            </a:r>
            <a:r>
              <a:rPr lang="en-US" sz="4400" dirty="0">
                <a:latin typeface="Congenial" panose="02000503040000020004" pitchFamily="2" charset="0"/>
                <a:ea typeface="Paytone One"/>
                <a:cs typeface="Paytone One"/>
                <a:sym typeface="Paytone One"/>
              </a:rPr>
              <a:t> mean staring.</a:t>
            </a:r>
          </a:p>
          <a:p>
            <a:pPr marL="0" marR="0" lvl="0" indent="0" algn="ctr" rtl="0">
              <a:lnSpc>
                <a:spcPct val="120000"/>
              </a:lnSpc>
              <a:spcBef>
                <a:spcPts val="0"/>
              </a:spcBef>
              <a:spcAft>
                <a:spcPts val="0"/>
              </a:spcAft>
              <a:buNone/>
            </a:pPr>
            <a:endParaRPr sz="4400" dirty="0">
              <a:latin typeface="Congenial" panose="02000503040000020004" pitchFamily="2" charset="0"/>
            </a:endParaRPr>
          </a:p>
        </p:txBody>
      </p:sp>
      <p:pic>
        <p:nvPicPr>
          <p:cNvPr id="3" name="Picture 2">
            <a:extLst>
              <a:ext uri="{FF2B5EF4-FFF2-40B4-BE49-F238E27FC236}">
                <a16:creationId xmlns:a16="http://schemas.microsoft.com/office/drawing/2014/main" id="{5F0C25CE-F72F-7557-AA60-5BAE8B20E08E}"/>
              </a:ext>
            </a:extLst>
          </p:cNvPr>
          <p:cNvPicPr>
            <a:picLocks noChangeAspect="1"/>
          </p:cNvPicPr>
          <p:nvPr/>
        </p:nvPicPr>
        <p:blipFill>
          <a:blip r:embed="rId4">
            <a:duotone>
              <a:prstClr val="black"/>
              <a:schemeClr val="accent4">
                <a:tint val="45000"/>
                <a:satMod val="400000"/>
              </a:schemeClr>
            </a:duotone>
          </a:blip>
          <a:stretch>
            <a:fillRect/>
          </a:stretch>
        </p:blipFill>
        <p:spPr>
          <a:xfrm rot="11975440">
            <a:off x="14472938" y="794176"/>
            <a:ext cx="3353091" cy="2828789"/>
          </a:xfrm>
          <a:prstGeom prst="rect">
            <a:avLst/>
          </a:prstGeom>
        </p:spPr>
      </p:pic>
      <p:pic>
        <p:nvPicPr>
          <p:cNvPr id="5" name="Picture 4">
            <a:extLst>
              <a:ext uri="{FF2B5EF4-FFF2-40B4-BE49-F238E27FC236}">
                <a16:creationId xmlns:a16="http://schemas.microsoft.com/office/drawing/2014/main" id="{CF9CDBAC-5F8E-A164-E415-57708D1819B1}"/>
              </a:ext>
            </a:extLst>
          </p:cNvPr>
          <p:cNvPicPr>
            <a:picLocks noChangeAspect="1"/>
          </p:cNvPicPr>
          <p:nvPr/>
        </p:nvPicPr>
        <p:blipFill>
          <a:blip r:embed="rId5">
            <a:duotone>
              <a:schemeClr val="accent6">
                <a:shade val="45000"/>
                <a:satMod val="135000"/>
              </a:schemeClr>
              <a:prstClr val="white"/>
            </a:duotone>
          </a:blip>
          <a:stretch>
            <a:fillRect/>
          </a:stretch>
        </p:blipFill>
        <p:spPr>
          <a:xfrm rot="5215697">
            <a:off x="13198152" y="6969370"/>
            <a:ext cx="3047941" cy="281313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EDFD"/>
        </a:solidFill>
        <a:effectLst/>
      </p:bgPr>
    </p:bg>
    <p:spTree>
      <p:nvGrpSpPr>
        <p:cNvPr id="1" name="Shape 127"/>
        <p:cNvGrpSpPr/>
        <p:nvPr/>
      </p:nvGrpSpPr>
      <p:grpSpPr>
        <a:xfrm>
          <a:off x="0" y="0"/>
          <a:ext cx="0" cy="0"/>
          <a:chOff x="0" y="0"/>
          <a:chExt cx="0" cy="0"/>
        </a:xfrm>
      </p:grpSpPr>
      <p:sp>
        <p:nvSpPr>
          <p:cNvPr id="128" name="Google Shape;128;p13"/>
          <p:cNvSpPr/>
          <p:nvPr/>
        </p:nvSpPr>
        <p:spPr>
          <a:xfrm rot="3740714">
            <a:off x="14568708" y="4144674"/>
            <a:ext cx="2542118" cy="2767176"/>
          </a:xfrm>
          <a:custGeom>
            <a:avLst/>
            <a:gdLst/>
            <a:ahLst/>
            <a:cxnLst/>
            <a:rect l="l" t="t" r="r" b="b"/>
            <a:pathLst>
              <a:path w="2747981" h="2840071" extrusionOk="0">
                <a:moveTo>
                  <a:pt x="0" y="0"/>
                </a:moveTo>
                <a:lnTo>
                  <a:pt x="2747981" y="0"/>
                </a:lnTo>
                <a:lnTo>
                  <a:pt x="2747981" y="2840071"/>
                </a:lnTo>
                <a:lnTo>
                  <a:pt x="0" y="2840071"/>
                </a:lnTo>
                <a:lnTo>
                  <a:pt x="0" y="0"/>
                </a:lnTo>
                <a:close/>
              </a:path>
            </a:pathLst>
          </a:custGeom>
          <a:blipFill rotWithShape="1">
            <a:blip r:embed="rId3">
              <a:alphaModFix/>
            </a:blip>
            <a:stretch>
              <a:fillRect/>
            </a:stretch>
          </a:blipFill>
          <a:ln>
            <a:noFill/>
          </a:ln>
        </p:spPr>
        <p:txBody>
          <a:bodyPr/>
          <a:lstStyle/>
          <a:p>
            <a:endParaRPr lang="en-US"/>
          </a:p>
        </p:txBody>
      </p:sp>
      <p:sp>
        <p:nvSpPr>
          <p:cNvPr id="132" name="Google Shape;132;p13"/>
          <p:cNvSpPr txBox="1"/>
          <p:nvPr/>
        </p:nvSpPr>
        <p:spPr>
          <a:xfrm>
            <a:off x="1028700" y="685800"/>
            <a:ext cx="7802100" cy="2708434"/>
          </a:xfrm>
          <a:prstGeom prst="rect">
            <a:avLst/>
          </a:prstGeom>
          <a:noFill/>
          <a:ln>
            <a:solidFill>
              <a:schemeClr val="accent2">
                <a:lumMod val="60000"/>
                <a:lumOff val="40000"/>
              </a:schemeClr>
            </a:solid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4400" b="1" i="0" u="none" strike="noStrike" cap="none" dirty="0">
                <a:solidFill>
                  <a:srgbClr val="000000"/>
                </a:solidFill>
                <a:latin typeface="Congenial" panose="02000503040000020004" pitchFamily="2" charset="0"/>
                <a:ea typeface="Paytone One"/>
                <a:cs typeface="Paytone One"/>
                <a:sym typeface="Paytone One"/>
              </a:rPr>
              <a:t>“Listening Looks”</a:t>
            </a:r>
          </a:p>
          <a:p>
            <a:pPr marL="0" marR="0" lvl="0" indent="0" algn="ctr" rtl="0">
              <a:lnSpc>
                <a:spcPct val="100000"/>
              </a:lnSpc>
              <a:spcBef>
                <a:spcPts val="0"/>
              </a:spcBef>
              <a:spcAft>
                <a:spcPts val="0"/>
              </a:spcAft>
              <a:buNone/>
            </a:pPr>
            <a:endParaRPr lang="en-US" sz="4400" dirty="0">
              <a:latin typeface="Congenial" panose="02000503040000020004" pitchFamily="2" charset="0"/>
              <a:ea typeface="Paytone One"/>
              <a:cs typeface="Paytone One"/>
              <a:sym typeface="Paytone One"/>
            </a:endParaRPr>
          </a:p>
          <a:p>
            <a:pPr marL="0" marR="0" lvl="0" indent="0" algn="ctr" rtl="0">
              <a:lnSpc>
                <a:spcPct val="100000"/>
              </a:lnSpc>
              <a:spcBef>
                <a:spcPts val="0"/>
              </a:spcBef>
              <a:spcAft>
                <a:spcPts val="0"/>
              </a:spcAft>
              <a:buNone/>
            </a:pPr>
            <a:r>
              <a:rPr lang="en-US" sz="4400" b="0" i="0" u="none" strike="noStrike" cap="none" dirty="0">
                <a:solidFill>
                  <a:srgbClr val="000000"/>
                </a:solidFill>
                <a:latin typeface="Congenial" panose="02000503040000020004" pitchFamily="2" charset="0"/>
                <a:ea typeface="Paytone One"/>
                <a:cs typeface="Paytone One"/>
                <a:sym typeface="Paytone One"/>
              </a:rPr>
              <a:t>We can choose how to look while we’re listening</a:t>
            </a:r>
            <a:endParaRPr sz="4400" dirty="0">
              <a:latin typeface="Congenial" panose="02000503040000020004" pitchFamily="2" charset="0"/>
            </a:endParaRPr>
          </a:p>
        </p:txBody>
      </p:sp>
      <p:sp>
        <p:nvSpPr>
          <p:cNvPr id="133" name="Google Shape;133;p13"/>
          <p:cNvSpPr txBox="1"/>
          <p:nvPr/>
        </p:nvSpPr>
        <p:spPr>
          <a:xfrm>
            <a:off x="3621072" y="3680980"/>
            <a:ext cx="10151371" cy="5769272"/>
          </a:xfrm>
          <a:prstGeom prst="rect">
            <a:avLst/>
          </a:prstGeom>
          <a:noFill/>
          <a:ln>
            <a:solidFill>
              <a:schemeClr val="accent2">
                <a:lumMod val="60000"/>
                <a:lumOff val="40000"/>
              </a:schemeClr>
            </a:solidFill>
          </a:ln>
        </p:spPr>
        <p:txBody>
          <a:bodyPr spcFirstLastPara="1" wrap="square" lIns="0" tIns="0" rIns="0" bIns="0" anchor="t" anchorCtr="0">
            <a:spAutoFit/>
          </a:bodyPr>
          <a:lstStyle/>
          <a:p>
            <a:pPr marL="0" marR="0" lvl="0" indent="0" algn="l" rtl="0">
              <a:lnSpc>
                <a:spcPct val="115000"/>
              </a:lnSpc>
              <a:spcBef>
                <a:spcPts val="0"/>
              </a:spcBef>
              <a:spcAft>
                <a:spcPts val="0"/>
              </a:spcAft>
              <a:buNone/>
            </a:pPr>
            <a:r>
              <a:rPr lang="en-US" sz="4000" b="0" i="0" u="none" strike="noStrike" cap="none" dirty="0">
                <a:solidFill>
                  <a:srgbClr val="000000"/>
                </a:solidFill>
                <a:latin typeface="Congenial" panose="02000503040000020004" pitchFamily="2" charset="0"/>
                <a:ea typeface="Kodchasan"/>
                <a:cs typeface="Kodchasan"/>
                <a:sym typeface="Kodchasan"/>
              </a:rPr>
              <a:t>We can look</a:t>
            </a:r>
            <a:r>
              <a:rPr lang="en-US" sz="4000" dirty="0">
                <a:latin typeface="Congenial" panose="02000503040000020004" pitchFamily="2" charset="0"/>
                <a:ea typeface="Kodchasan"/>
                <a:cs typeface="Kodchasan"/>
                <a:sym typeface="Kodchasan"/>
              </a:rPr>
              <a:t>:</a:t>
            </a:r>
          </a:p>
          <a:p>
            <a:pPr marL="0" marR="0" lvl="0" indent="0" algn="l" rtl="0">
              <a:lnSpc>
                <a:spcPct val="115000"/>
              </a:lnSpc>
              <a:spcBef>
                <a:spcPts val="0"/>
              </a:spcBef>
              <a:spcAft>
                <a:spcPts val="0"/>
              </a:spcAft>
              <a:buNone/>
            </a:pPr>
            <a:endParaRPr lang="en-US" sz="4000" dirty="0">
              <a:latin typeface="Congenial" panose="02000503040000020004" pitchFamily="2" charset="0"/>
              <a:ea typeface="Kodchasan"/>
              <a:cs typeface="Kodchasan"/>
              <a:sym typeface="Kodchasan"/>
            </a:endParaRPr>
          </a:p>
          <a:p>
            <a:pPr marL="457200" marR="0" lvl="0" indent="-457200" algn="l" rtl="0">
              <a:lnSpc>
                <a:spcPct val="115000"/>
              </a:lnSpc>
              <a:spcBef>
                <a:spcPts val="0"/>
              </a:spcBef>
              <a:spcAft>
                <a:spcPts val="0"/>
              </a:spcAft>
              <a:buFont typeface="Arial" panose="020B0604020202020204" pitchFamily="34" charset="0"/>
              <a:buChar char="•"/>
            </a:pPr>
            <a:r>
              <a:rPr lang="en-US" sz="4000" dirty="0">
                <a:latin typeface="Congenial" panose="02000503040000020004" pitchFamily="2" charset="0"/>
                <a:cs typeface="Kodchasan"/>
                <a:sym typeface="Kodchasan"/>
              </a:rPr>
              <a:t>at their eyes for a quick moment</a:t>
            </a:r>
          </a:p>
          <a:p>
            <a:pPr marL="457200" marR="0" lvl="0" indent="-457200" algn="l" rtl="0">
              <a:lnSpc>
                <a:spcPct val="115000"/>
              </a:lnSpc>
              <a:spcBef>
                <a:spcPts val="0"/>
              </a:spcBef>
              <a:spcAft>
                <a:spcPts val="0"/>
              </a:spcAft>
              <a:buFont typeface="Arial" panose="020B0604020202020204" pitchFamily="34" charset="0"/>
              <a:buChar char="•"/>
            </a:pPr>
            <a:r>
              <a:rPr lang="en-US" sz="4000" dirty="0">
                <a:latin typeface="Congenial" panose="02000503040000020004" pitchFamily="2" charset="0"/>
                <a:cs typeface="Kodchasan"/>
                <a:sym typeface="Kodchasan"/>
              </a:rPr>
              <a:t>at their face, forehead, temple, nose, or mouth</a:t>
            </a:r>
          </a:p>
          <a:p>
            <a:pPr marL="457200" marR="0" lvl="0" indent="-457200" algn="l" rtl="0">
              <a:lnSpc>
                <a:spcPct val="115000"/>
              </a:lnSpc>
              <a:spcBef>
                <a:spcPts val="0"/>
              </a:spcBef>
              <a:spcAft>
                <a:spcPts val="0"/>
              </a:spcAft>
              <a:buFont typeface="Arial" panose="020B0604020202020204" pitchFamily="34" charset="0"/>
              <a:buChar char="•"/>
            </a:pPr>
            <a:r>
              <a:rPr lang="en-US" sz="4000" dirty="0">
                <a:latin typeface="Congenial" panose="02000503040000020004" pitchFamily="2" charset="0"/>
                <a:cs typeface="Kodchasan"/>
                <a:sym typeface="Kodchasan"/>
              </a:rPr>
              <a:t>near the person</a:t>
            </a:r>
          </a:p>
          <a:p>
            <a:pPr marL="457200" marR="0" lvl="0" indent="-457200" algn="l" rtl="0">
              <a:lnSpc>
                <a:spcPct val="115000"/>
              </a:lnSpc>
              <a:spcBef>
                <a:spcPts val="0"/>
              </a:spcBef>
              <a:spcAft>
                <a:spcPts val="0"/>
              </a:spcAft>
              <a:buFont typeface="Arial" panose="020B0604020202020204" pitchFamily="34" charset="0"/>
              <a:buChar char="•"/>
            </a:pPr>
            <a:r>
              <a:rPr lang="en-US" sz="4000" dirty="0">
                <a:latin typeface="Congenial" panose="02000503040000020004" pitchFamily="2" charset="0"/>
                <a:cs typeface="Kodchasan"/>
                <a:sym typeface="Kodchasan"/>
              </a:rPr>
              <a:t>at a shared object</a:t>
            </a:r>
          </a:p>
          <a:p>
            <a:pPr marL="457200" marR="0" lvl="0" indent="-457200" algn="l" rtl="0">
              <a:lnSpc>
                <a:spcPct val="115000"/>
              </a:lnSpc>
              <a:spcBef>
                <a:spcPts val="0"/>
              </a:spcBef>
              <a:spcAft>
                <a:spcPts val="0"/>
              </a:spcAft>
              <a:buFont typeface="Arial" panose="020B0604020202020204" pitchFamily="34" charset="0"/>
              <a:buChar char="•"/>
            </a:pPr>
            <a:endParaRPr lang="en-US" sz="3200" dirty="0">
              <a:latin typeface="Congenial" panose="02000503040000020004" pitchFamily="2" charset="0"/>
              <a:cs typeface="Kodchasan"/>
              <a:sym typeface="Kodchasan"/>
            </a:endParaRPr>
          </a:p>
          <a:p>
            <a:pPr marR="0" lvl="0" algn="l" rtl="0">
              <a:lnSpc>
                <a:spcPct val="115000"/>
              </a:lnSpc>
              <a:spcBef>
                <a:spcPts val="0"/>
              </a:spcBef>
              <a:spcAft>
                <a:spcPts val="0"/>
              </a:spcAft>
            </a:pPr>
            <a:endParaRPr dirty="0">
              <a:latin typeface="Congenial" panose="02000503040000020004" pitchFamily="2" charset="0"/>
            </a:endParaRPr>
          </a:p>
        </p:txBody>
      </p:sp>
      <p:pic>
        <p:nvPicPr>
          <p:cNvPr id="3" name="Picture 2">
            <a:extLst>
              <a:ext uri="{FF2B5EF4-FFF2-40B4-BE49-F238E27FC236}">
                <a16:creationId xmlns:a16="http://schemas.microsoft.com/office/drawing/2014/main" id="{F3CC35E0-0DFA-6E09-A2AA-A88DA391BD7B}"/>
              </a:ext>
            </a:extLst>
          </p:cNvPr>
          <p:cNvPicPr>
            <a:picLocks noChangeAspect="1"/>
          </p:cNvPicPr>
          <p:nvPr/>
        </p:nvPicPr>
        <p:blipFill>
          <a:blip r:embed="rId4"/>
          <a:stretch>
            <a:fillRect/>
          </a:stretch>
        </p:blipFill>
        <p:spPr>
          <a:xfrm rot="11291990">
            <a:off x="8967770" y="408136"/>
            <a:ext cx="3651821" cy="3535986"/>
          </a:xfrm>
          <a:prstGeom prst="rect">
            <a:avLst/>
          </a:prstGeom>
        </p:spPr>
      </p:pic>
      <p:sp>
        <p:nvSpPr>
          <p:cNvPr id="131" name="Google Shape;131;p13"/>
          <p:cNvSpPr/>
          <p:nvPr/>
        </p:nvSpPr>
        <p:spPr>
          <a:xfrm>
            <a:off x="12276617" y="7490213"/>
            <a:ext cx="2657271" cy="2630999"/>
          </a:xfrm>
          <a:custGeom>
            <a:avLst/>
            <a:gdLst/>
            <a:ahLst/>
            <a:cxnLst/>
            <a:rect l="l" t="t" r="r" b="b"/>
            <a:pathLst>
              <a:path w="2657271" h="2630999" extrusionOk="0">
                <a:moveTo>
                  <a:pt x="0" y="0"/>
                </a:moveTo>
                <a:lnTo>
                  <a:pt x="2657271" y="0"/>
                </a:lnTo>
                <a:lnTo>
                  <a:pt x="2657271" y="2630999"/>
                </a:lnTo>
                <a:lnTo>
                  <a:pt x="0" y="2630999"/>
                </a:lnTo>
                <a:lnTo>
                  <a:pt x="0" y="0"/>
                </a:lnTo>
                <a:close/>
              </a:path>
            </a:pathLst>
          </a:custGeom>
          <a:blipFill rotWithShape="1">
            <a:blip r:embed="rId5">
              <a:alphaModFix/>
            </a:blip>
            <a:stretch>
              <a:fillRect/>
            </a:stretch>
          </a:blipFill>
          <a:ln>
            <a:noFill/>
          </a:ln>
        </p:spPr>
        <p:txBody>
          <a:bodyPr/>
          <a:lstStyle/>
          <a:p>
            <a:endParaRPr lang="en-US"/>
          </a:p>
        </p:txBody>
      </p:sp>
      <p:sp>
        <p:nvSpPr>
          <p:cNvPr id="129" name="Google Shape;129;p13"/>
          <p:cNvSpPr/>
          <p:nvPr/>
        </p:nvSpPr>
        <p:spPr>
          <a:xfrm rot="-3325834">
            <a:off x="717770" y="7323713"/>
            <a:ext cx="2289727" cy="2081503"/>
          </a:xfrm>
          <a:custGeom>
            <a:avLst/>
            <a:gdLst/>
            <a:ahLst/>
            <a:cxnLst/>
            <a:rect l="l" t="t" r="r" b="b"/>
            <a:pathLst>
              <a:path w="3689774" h="4587666" extrusionOk="0">
                <a:moveTo>
                  <a:pt x="0" y="0"/>
                </a:moveTo>
                <a:lnTo>
                  <a:pt x="3689774" y="0"/>
                </a:lnTo>
                <a:lnTo>
                  <a:pt x="3689774" y="4587666"/>
                </a:lnTo>
                <a:lnTo>
                  <a:pt x="0" y="4587666"/>
                </a:lnTo>
                <a:lnTo>
                  <a:pt x="0" y="0"/>
                </a:lnTo>
                <a:close/>
              </a:path>
            </a:pathLst>
          </a:custGeom>
          <a:blipFill rotWithShape="1">
            <a:blip r:embed="rId6">
              <a:alphaModFix/>
            </a:blip>
            <a:stretch>
              <a:fillRect/>
            </a:stretch>
          </a:blipFill>
          <a:ln>
            <a:noFill/>
          </a:ln>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CFAFF"/>
        </a:solidFill>
        <a:effectLst/>
      </p:bgPr>
    </p:bg>
    <p:spTree>
      <p:nvGrpSpPr>
        <p:cNvPr id="1" name="Shape 242"/>
        <p:cNvGrpSpPr/>
        <p:nvPr/>
      </p:nvGrpSpPr>
      <p:grpSpPr>
        <a:xfrm>
          <a:off x="0" y="0"/>
          <a:ext cx="0" cy="0"/>
          <a:chOff x="0" y="0"/>
          <a:chExt cx="0" cy="0"/>
        </a:xfrm>
      </p:grpSpPr>
      <p:sp>
        <p:nvSpPr>
          <p:cNvPr id="244" name="Google Shape;244;p20"/>
          <p:cNvSpPr txBox="1"/>
          <p:nvPr/>
        </p:nvSpPr>
        <p:spPr>
          <a:xfrm>
            <a:off x="1224276" y="2862715"/>
            <a:ext cx="7671900" cy="4604337"/>
          </a:xfrm>
          <a:prstGeom prst="rect">
            <a:avLst/>
          </a:prstGeom>
          <a:noFill/>
          <a:ln>
            <a:solidFill>
              <a:schemeClr val="accent1"/>
            </a:solidFill>
          </a:ln>
        </p:spPr>
        <p:txBody>
          <a:bodyPr spcFirstLastPara="1" wrap="square" lIns="0" tIns="0" rIns="0" bIns="0" anchor="t" anchorCtr="0">
            <a:spAutoFit/>
          </a:bodyPr>
          <a:lstStyle/>
          <a:p>
            <a:pPr marL="0" marR="0" lvl="0" indent="0" algn="ctr" rtl="0">
              <a:lnSpc>
                <a:spcPct val="85000"/>
              </a:lnSpc>
              <a:spcBef>
                <a:spcPts val="0"/>
              </a:spcBef>
              <a:spcAft>
                <a:spcPts val="0"/>
              </a:spcAft>
              <a:buNone/>
            </a:pPr>
            <a:endParaRPr lang="en-US" sz="4400" b="1" i="0" u="none" strike="noStrike" cap="none" dirty="0">
              <a:solidFill>
                <a:srgbClr val="000000"/>
              </a:solidFill>
              <a:latin typeface="Congenial" panose="02000503040000020004" pitchFamily="2" charset="0"/>
              <a:ea typeface="Paytone One"/>
              <a:cs typeface="Paytone One"/>
              <a:sym typeface="Paytone One"/>
            </a:endParaRPr>
          </a:p>
          <a:p>
            <a:pPr marL="0" marR="0" lvl="0" indent="0" algn="ctr" rtl="0">
              <a:lnSpc>
                <a:spcPct val="85000"/>
              </a:lnSpc>
              <a:spcBef>
                <a:spcPts val="0"/>
              </a:spcBef>
              <a:spcAft>
                <a:spcPts val="0"/>
              </a:spcAft>
              <a:buNone/>
            </a:pPr>
            <a:r>
              <a:rPr lang="en-US" sz="4400" b="1" i="0" u="none" strike="noStrike" cap="none" dirty="0">
                <a:solidFill>
                  <a:srgbClr val="000000"/>
                </a:solidFill>
                <a:latin typeface="Congenial" panose="02000503040000020004" pitchFamily="2" charset="0"/>
                <a:ea typeface="Paytone One"/>
                <a:cs typeface="Paytone One"/>
                <a:sym typeface="Paytone One"/>
              </a:rPr>
              <a:t>“Listening Actions”</a:t>
            </a:r>
          </a:p>
          <a:p>
            <a:pPr marL="0" marR="0" lvl="0" indent="0" algn="ctr" rtl="0">
              <a:lnSpc>
                <a:spcPct val="85000"/>
              </a:lnSpc>
              <a:spcBef>
                <a:spcPts val="0"/>
              </a:spcBef>
              <a:spcAft>
                <a:spcPts val="0"/>
              </a:spcAft>
              <a:buNone/>
            </a:pPr>
            <a:endParaRPr lang="en-US" sz="4400" b="1" dirty="0">
              <a:latin typeface="Congenial" panose="02000503040000020004" pitchFamily="2" charset="0"/>
              <a:ea typeface="Paytone One"/>
              <a:cs typeface="Paytone One"/>
              <a:sym typeface="Paytone One"/>
            </a:endParaRPr>
          </a:p>
          <a:p>
            <a:pPr marL="0" marR="0" lvl="0" indent="0" algn="ctr" rtl="0">
              <a:lnSpc>
                <a:spcPct val="85000"/>
              </a:lnSpc>
              <a:spcBef>
                <a:spcPts val="0"/>
              </a:spcBef>
              <a:spcAft>
                <a:spcPts val="0"/>
              </a:spcAft>
              <a:buNone/>
            </a:pPr>
            <a:r>
              <a:rPr lang="en-US" sz="4400" dirty="0">
                <a:latin typeface="Congenial" panose="02000503040000020004" pitchFamily="2" charset="0"/>
                <a:ea typeface="Paytone One"/>
                <a:cs typeface="Paytone One"/>
                <a:sym typeface="Paytone One"/>
              </a:rPr>
              <a:t>Our actions can help a speaker know we’re listening – even if we’re not looking at their eyes</a:t>
            </a:r>
            <a:endParaRPr lang="en-US" sz="4400" i="0" u="none" strike="noStrike" cap="none" dirty="0">
              <a:solidFill>
                <a:srgbClr val="000000"/>
              </a:solidFill>
              <a:latin typeface="Congenial" panose="02000503040000020004" pitchFamily="2" charset="0"/>
              <a:ea typeface="Paytone One"/>
              <a:cs typeface="Paytone One"/>
              <a:sym typeface="Paytone One"/>
            </a:endParaRPr>
          </a:p>
          <a:p>
            <a:pPr marL="0" marR="0" lvl="0" indent="0" algn="ctr" rtl="0">
              <a:lnSpc>
                <a:spcPct val="85000"/>
              </a:lnSpc>
              <a:spcBef>
                <a:spcPts val="0"/>
              </a:spcBef>
              <a:spcAft>
                <a:spcPts val="0"/>
              </a:spcAft>
              <a:buNone/>
            </a:pPr>
            <a:endParaRPr sz="4400" b="1" dirty="0">
              <a:latin typeface="Congenial" panose="02000503040000020004" pitchFamily="2" charset="0"/>
            </a:endParaRPr>
          </a:p>
        </p:txBody>
      </p:sp>
      <p:grpSp>
        <p:nvGrpSpPr>
          <p:cNvPr id="245" name="Google Shape;245;p20"/>
          <p:cNvGrpSpPr/>
          <p:nvPr/>
        </p:nvGrpSpPr>
        <p:grpSpPr>
          <a:xfrm>
            <a:off x="9872325" y="1028700"/>
            <a:ext cx="7386985" cy="2963774"/>
            <a:chOff x="-2" y="0"/>
            <a:chExt cx="2029800" cy="729741"/>
          </a:xfrm>
        </p:grpSpPr>
        <p:sp>
          <p:nvSpPr>
            <p:cNvPr id="246" name="Google Shape;246;p20"/>
            <p:cNvSpPr/>
            <p:nvPr/>
          </p:nvSpPr>
          <p:spPr>
            <a:xfrm>
              <a:off x="0" y="0"/>
              <a:ext cx="2029795" cy="729741"/>
            </a:xfrm>
            <a:custGeom>
              <a:avLst/>
              <a:gdLst/>
              <a:ahLst/>
              <a:cxnLst/>
              <a:rect l="l" t="t" r="r" b="b"/>
              <a:pathLst>
                <a:path w="2029795" h="729741" extrusionOk="0">
                  <a:moveTo>
                    <a:pt x="20961" y="0"/>
                  </a:moveTo>
                  <a:lnTo>
                    <a:pt x="2008834" y="0"/>
                  </a:lnTo>
                  <a:cubicBezTo>
                    <a:pt x="2020410" y="0"/>
                    <a:pt x="2029795" y="9385"/>
                    <a:pt x="2029795" y="20961"/>
                  </a:cubicBezTo>
                  <a:lnTo>
                    <a:pt x="2029795" y="708780"/>
                  </a:lnTo>
                  <a:cubicBezTo>
                    <a:pt x="2029795" y="720356"/>
                    <a:pt x="2020410" y="729741"/>
                    <a:pt x="2008834" y="729741"/>
                  </a:cubicBezTo>
                  <a:lnTo>
                    <a:pt x="20961" y="729741"/>
                  </a:lnTo>
                  <a:cubicBezTo>
                    <a:pt x="15402" y="729741"/>
                    <a:pt x="10070" y="727532"/>
                    <a:pt x="6139" y="723601"/>
                  </a:cubicBezTo>
                  <a:cubicBezTo>
                    <a:pt x="2208" y="719671"/>
                    <a:pt x="0" y="714339"/>
                    <a:pt x="0" y="708780"/>
                  </a:cubicBezTo>
                  <a:lnTo>
                    <a:pt x="0" y="20961"/>
                  </a:lnTo>
                  <a:cubicBezTo>
                    <a:pt x="0" y="9385"/>
                    <a:pt x="9385" y="0"/>
                    <a:pt x="20961" y="0"/>
                  </a:cubicBezTo>
                  <a:close/>
                </a:path>
              </a:pathLst>
            </a:custGeom>
            <a:solidFill>
              <a:srgbClr val="99E4EF"/>
            </a:solid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a:p>
          </p:txBody>
        </p:sp>
        <p:sp>
          <p:nvSpPr>
            <p:cNvPr id="247" name="Google Shape;247;p20"/>
            <p:cNvSpPr txBox="1"/>
            <p:nvPr/>
          </p:nvSpPr>
          <p:spPr>
            <a:xfrm>
              <a:off x="-2" y="0"/>
              <a:ext cx="2029800" cy="729600"/>
            </a:xfrm>
            <a:prstGeom prst="rect">
              <a:avLst/>
            </a:prstGeom>
            <a:noFill/>
            <a:ln>
              <a:noFill/>
            </a:ln>
          </p:spPr>
          <p:txBody>
            <a:bodyPr spcFirstLastPara="1" wrap="square" lIns="254000" tIns="254000" rIns="254000" bIns="254000" anchor="t" anchorCtr="0">
              <a:noAutofit/>
            </a:bodyPr>
            <a:lstStyle/>
            <a:p>
              <a:pPr marL="0" marR="0" lvl="0" indent="0" algn="l" rtl="0">
                <a:lnSpc>
                  <a:spcPct val="115000"/>
                </a:lnSpc>
                <a:spcBef>
                  <a:spcPts val="0"/>
                </a:spcBef>
                <a:spcAft>
                  <a:spcPts val="0"/>
                </a:spcAft>
                <a:buNone/>
              </a:pPr>
              <a:r>
                <a:rPr lang="en-US" sz="2400" b="1" i="0" u="none" strike="noStrike" cap="none" dirty="0">
                  <a:solidFill>
                    <a:srgbClr val="000000"/>
                  </a:solidFill>
                  <a:latin typeface="Congenial" panose="02000503040000020004" pitchFamily="2" charset="0"/>
                  <a:ea typeface="Kodchasan"/>
                  <a:cs typeface="Kodchasan"/>
                  <a:sym typeface="Kodchasan"/>
                </a:rPr>
                <a:t>I can turn my body toward the speaker</a:t>
              </a:r>
              <a:endParaRPr dirty="0">
                <a:latin typeface="Congenial" panose="02000503040000020004" pitchFamily="2" charset="0"/>
              </a:endParaRPr>
            </a:p>
          </p:txBody>
        </p:sp>
      </p:grpSp>
      <p:grpSp>
        <p:nvGrpSpPr>
          <p:cNvPr id="248" name="Google Shape;248;p20"/>
          <p:cNvGrpSpPr/>
          <p:nvPr/>
        </p:nvGrpSpPr>
        <p:grpSpPr>
          <a:xfrm>
            <a:off x="9872325" y="3890090"/>
            <a:ext cx="7386985" cy="2818126"/>
            <a:chOff x="-2" y="0"/>
            <a:chExt cx="2029800" cy="700578"/>
          </a:xfrm>
        </p:grpSpPr>
        <p:sp>
          <p:nvSpPr>
            <p:cNvPr id="249" name="Google Shape;249;p20"/>
            <p:cNvSpPr/>
            <p:nvPr/>
          </p:nvSpPr>
          <p:spPr>
            <a:xfrm>
              <a:off x="0" y="0"/>
              <a:ext cx="2029795" cy="700578"/>
            </a:xfrm>
            <a:custGeom>
              <a:avLst/>
              <a:gdLst/>
              <a:ahLst/>
              <a:cxnLst/>
              <a:rect l="l" t="t" r="r" b="b"/>
              <a:pathLst>
                <a:path w="2029795" h="700578" extrusionOk="0">
                  <a:moveTo>
                    <a:pt x="20961" y="0"/>
                  </a:moveTo>
                  <a:lnTo>
                    <a:pt x="2008834" y="0"/>
                  </a:lnTo>
                  <a:cubicBezTo>
                    <a:pt x="2020410" y="0"/>
                    <a:pt x="2029795" y="9385"/>
                    <a:pt x="2029795" y="20961"/>
                  </a:cubicBezTo>
                  <a:lnTo>
                    <a:pt x="2029795" y="679617"/>
                  </a:lnTo>
                  <a:cubicBezTo>
                    <a:pt x="2029795" y="685176"/>
                    <a:pt x="2027586" y="690508"/>
                    <a:pt x="2023655" y="694439"/>
                  </a:cubicBezTo>
                  <a:cubicBezTo>
                    <a:pt x="2019724" y="698370"/>
                    <a:pt x="2014393" y="700578"/>
                    <a:pt x="2008834" y="700578"/>
                  </a:cubicBezTo>
                  <a:lnTo>
                    <a:pt x="20961" y="700578"/>
                  </a:lnTo>
                  <a:cubicBezTo>
                    <a:pt x="9385" y="700578"/>
                    <a:pt x="0" y="691193"/>
                    <a:pt x="0" y="679617"/>
                  </a:cubicBezTo>
                  <a:lnTo>
                    <a:pt x="0" y="20961"/>
                  </a:lnTo>
                  <a:cubicBezTo>
                    <a:pt x="0" y="9385"/>
                    <a:pt x="9385" y="0"/>
                    <a:pt x="20961" y="0"/>
                  </a:cubicBezTo>
                  <a:close/>
                </a:path>
              </a:pathLst>
            </a:custGeom>
            <a:solidFill>
              <a:srgbClr val="F7B8D4"/>
            </a:solid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a:p>
          </p:txBody>
        </p:sp>
        <p:sp>
          <p:nvSpPr>
            <p:cNvPr id="250" name="Google Shape;250;p20"/>
            <p:cNvSpPr txBox="1"/>
            <p:nvPr/>
          </p:nvSpPr>
          <p:spPr>
            <a:xfrm>
              <a:off x="-2" y="3"/>
              <a:ext cx="2029800" cy="462947"/>
            </a:xfrm>
            <a:prstGeom prst="rect">
              <a:avLst/>
            </a:prstGeom>
            <a:noFill/>
            <a:ln>
              <a:noFill/>
            </a:ln>
          </p:spPr>
          <p:txBody>
            <a:bodyPr spcFirstLastPara="1" wrap="square" lIns="254000" tIns="254000" rIns="254000" bIns="254000" anchor="t" anchorCtr="0">
              <a:noAutofit/>
            </a:bodyPr>
            <a:lstStyle/>
            <a:p>
              <a:pPr marL="0" marR="0" lvl="0" indent="0" algn="l" rtl="0">
                <a:lnSpc>
                  <a:spcPct val="115000"/>
                </a:lnSpc>
                <a:spcBef>
                  <a:spcPts val="0"/>
                </a:spcBef>
                <a:spcAft>
                  <a:spcPts val="0"/>
                </a:spcAft>
                <a:buNone/>
              </a:pPr>
              <a:r>
                <a:rPr lang="en-US" sz="2400" b="1" i="0" u="none" strike="noStrike" cap="none" dirty="0">
                  <a:solidFill>
                    <a:srgbClr val="000000"/>
                  </a:solidFill>
                  <a:latin typeface="Congenial" panose="02000503040000020004" pitchFamily="2" charset="0"/>
                  <a:ea typeface="Kodchasan"/>
                  <a:cs typeface="Kodchasan"/>
                  <a:sym typeface="Kodchasan"/>
                </a:rPr>
                <a:t>I can nod my head</a:t>
              </a:r>
              <a:endParaRPr sz="2400" dirty="0">
                <a:latin typeface="Congenial" panose="02000503040000020004" pitchFamily="2" charset="0"/>
              </a:endParaRPr>
            </a:p>
          </p:txBody>
        </p:sp>
      </p:grpSp>
      <p:grpSp>
        <p:nvGrpSpPr>
          <p:cNvPr id="251" name="Google Shape;251;p20"/>
          <p:cNvGrpSpPr/>
          <p:nvPr/>
        </p:nvGrpSpPr>
        <p:grpSpPr>
          <a:xfrm>
            <a:off x="9872325" y="6708709"/>
            <a:ext cx="7386985" cy="3184799"/>
            <a:chOff x="-2" y="0"/>
            <a:chExt cx="2029800" cy="700578"/>
          </a:xfrm>
        </p:grpSpPr>
        <p:sp>
          <p:nvSpPr>
            <p:cNvPr id="252" name="Google Shape;252;p20"/>
            <p:cNvSpPr/>
            <p:nvPr/>
          </p:nvSpPr>
          <p:spPr>
            <a:xfrm>
              <a:off x="0" y="0"/>
              <a:ext cx="2029795" cy="700578"/>
            </a:xfrm>
            <a:custGeom>
              <a:avLst/>
              <a:gdLst/>
              <a:ahLst/>
              <a:cxnLst/>
              <a:rect l="l" t="t" r="r" b="b"/>
              <a:pathLst>
                <a:path w="2029795" h="700578" extrusionOk="0">
                  <a:moveTo>
                    <a:pt x="20961" y="0"/>
                  </a:moveTo>
                  <a:lnTo>
                    <a:pt x="2008834" y="0"/>
                  </a:lnTo>
                  <a:cubicBezTo>
                    <a:pt x="2020410" y="0"/>
                    <a:pt x="2029795" y="9385"/>
                    <a:pt x="2029795" y="20961"/>
                  </a:cubicBezTo>
                  <a:lnTo>
                    <a:pt x="2029795" y="679617"/>
                  </a:lnTo>
                  <a:cubicBezTo>
                    <a:pt x="2029795" y="685176"/>
                    <a:pt x="2027586" y="690508"/>
                    <a:pt x="2023655" y="694439"/>
                  </a:cubicBezTo>
                  <a:cubicBezTo>
                    <a:pt x="2019724" y="698370"/>
                    <a:pt x="2014393" y="700578"/>
                    <a:pt x="2008834" y="700578"/>
                  </a:cubicBezTo>
                  <a:lnTo>
                    <a:pt x="20961" y="700578"/>
                  </a:lnTo>
                  <a:cubicBezTo>
                    <a:pt x="9385" y="700578"/>
                    <a:pt x="0" y="691193"/>
                    <a:pt x="0" y="679617"/>
                  </a:cubicBezTo>
                  <a:lnTo>
                    <a:pt x="0" y="20961"/>
                  </a:lnTo>
                  <a:cubicBezTo>
                    <a:pt x="0" y="9385"/>
                    <a:pt x="9385" y="0"/>
                    <a:pt x="20961" y="0"/>
                  </a:cubicBezTo>
                  <a:close/>
                </a:path>
              </a:pathLst>
            </a:custGeom>
            <a:solidFill>
              <a:srgbClr val="FAEB68"/>
            </a:solid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a:p>
          </p:txBody>
        </p:sp>
        <p:sp>
          <p:nvSpPr>
            <p:cNvPr id="253" name="Google Shape;253;p20"/>
            <p:cNvSpPr txBox="1"/>
            <p:nvPr/>
          </p:nvSpPr>
          <p:spPr>
            <a:xfrm>
              <a:off x="-2" y="4"/>
              <a:ext cx="2029800" cy="700500"/>
            </a:xfrm>
            <a:prstGeom prst="rect">
              <a:avLst/>
            </a:prstGeom>
            <a:noFill/>
            <a:ln>
              <a:noFill/>
            </a:ln>
          </p:spPr>
          <p:txBody>
            <a:bodyPr spcFirstLastPara="1" wrap="square" lIns="254000" tIns="254000" rIns="254000" bIns="254000" anchor="t" anchorCtr="0">
              <a:noAutofit/>
            </a:bodyPr>
            <a:lstStyle/>
            <a:p>
              <a:pPr marL="0" marR="0" lvl="0" indent="0" algn="l" rtl="0">
                <a:lnSpc>
                  <a:spcPct val="115000"/>
                </a:lnSpc>
                <a:spcBef>
                  <a:spcPts val="0"/>
                </a:spcBef>
                <a:spcAft>
                  <a:spcPts val="0"/>
                </a:spcAft>
                <a:buNone/>
              </a:pPr>
              <a:r>
                <a:rPr lang="en-US" sz="2400" b="1" i="0" u="none" strike="noStrike" cap="none" dirty="0">
                  <a:solidFill>
                    <a:srgbClr val="000000"/>
                  </a:solidFill>
                  <a:latin typeface="Congenial" panose="02000503040000020004" pitchFamily="2" charset="0"/>
                  <a:ea typeface="Kodchasan"/>
                  <a:cs typeface="Kodchasan"/>
                  <a:sym typeface="Kodchasan"/>
                </a:rPr>
                <a:t>I can say “okay” or ask a question</a:t>
              </a:r>
              <a:endParaRPr dirty="0">
                <a:latin typeface="Congenial" panose="02000503040000020004" pitchFamily="2" charset="0"/>
              </a:endParaRPr>
            </a:p>
          </p:txBody>
        </p:sp>
      </p:grpSp>
      <p:pic>
        <p:nvPicPr>
          <p:cNvPr id="5" name="Picture 4">
            <a:extLst>
              <a:ext uri="{FF2B5EF4-FFF2-40B4-BE49-F238E27FC236}">
                <a16:creationId xmlns:a16="http://schemas.microsoft.com/office/drawing/2014/main" id="{6359BE75-CC6E-4776-2DDD-187A409FFB92}"/>
              </a:ext>
            </a:extLst>
          </p:cNvPr>
          <p:cNvPicPr>
            <a:picLocks noChangeAspect="1"/>
          </p:cNvPicPr>
          <p:nvPr/>
        </p:nvPicPr>
        <p:blipFill>
          <a:blip r:embed="rId3"/>
          <a:srcRect b="13300"/>
          <a:stretch>
            <a:fillRect/>
          </a:stretch>
        </p:blipFill>
        <p:spPr>
          <a:xfrm>
            <a:off x="14175295" y="1830448"/>
            <a:ext cx="2888429" cy="1931670"/>
          </a:xfrm>
          <a:prstGeom prst="rect">
            <a:avLst/>
          </a:prstGeom>
        </p:spPr>
      </p:pic>
      <p:pic>
        <p:nvPicPr>
          <p:cNvPr id="7" name="Picture 6">
            <a:extLst>
              <a:ext uri="{FF2B5EF4-FFF2-40B4-BE49-F238E27FC236}">
                <a16:creationId xmlns:a16="http://schemas.microsoft.com/office/drawing/2014/main" id="{BA3E0007-DA8A-9DCF-479E-B583417F8929}"/>
              </a:ext>
            </a:extLst>
          </p:cNvPr>
          <p:cNvPicPr>
            <a:picLocks noChangeAspect="1"/>
          </p:cNvPicPr>
          <p:nvPr/>
        </p:nvPicPr>
        <p:blipFill>
          <a:blip r:embed="rId4"/>
          <a:stretch>
            <a:fillRect/>
          </a:stretch>
        </p:blipFill>
        <p:spPr>
          <a:xfrm>
            <a:off x="14465509" y="4120446"/>
            <a:ext cx="2433486" cy="2433486"/>
          </a:xfrm>
          <a:prstGeom prst="rect">
            <a:avLst/>
          </a:prstGeom>
        </p:spPr>
      </p:pic>
      <p:pic>
        <p:nvPicPr>
          <p:cNvPr id="9" name="Picture 8">
            <a:extLst>
              <a:ext uri="{FF2B5EF4-FFF2-40B4-BE49-F238E27FC236}">
                <a16:creationId xmlns:a16="http://schemas.microsoft.com/office/drawing/2014/main" id="{B2E503CF-024A-1096-79CC-63C2D96D8C62}"/>
              </a:ext>
            </a:extLst>
          </p:cNvPr>
          <p:cNvPicPr>
            <a:picLocks noChangeAspect="1"/>
          </p:cNvPicPr>
          <p:nvPr/>
        </p:nvPicPr>
        <p:blipFill>
          <a:blip r:embed="rId5"/>
          <a:stretch>
            <a:fillRect/>
          </a:stretch>
        </p:blipFill>
        <p:spPr>
          <a:xfrm>
            <a:off x="13565815" y="7553566"/>
            <a:ext cx="3575595" cy="2254880"/>
          </a:xfrm>
          <a:prstGeom prst="rect">
            <a:avLst/>
          </a:prstGeom>
        </p:spPr>
      </p:pic>
      <p:sp>
        <p:nvSpPr>
          <p:cNvPr id="10" name="Speech Bubble: Rectangle with Corners Rounded 9">
            <a:extLst>
              <a:ext uri="{FF2B5EF4-FFF2-40B4-BE49-F238E27FC236}">
                <a16:creationId xmlns:a16="http://schemas.microsoft.com/office/drawing/2014/main" id="{CDB7A0B9-AA3A-C592-81CB-E1017DBAF02F}"/>
              </a:ext>
            </a:extLst>
          </p:cNvPr>
          <p:cNvSpPr/>
          <p:nvPr/>
        </p:nvSpPr>
        <p:spPr>
          <a:xfrm>
            <a:off x="15132812" y="6897687"/>
            <a:ext cx="973393" cy="766916"/>
          </a:xfrm>
          <a:prstGeom prst="wedgeRoundRectCallout">
            <a:avLst>
              <a:gd name="adj1" fmla="val -52651"/>
              <a:gd name="adj2" fmla="val 79808"/>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3FFE1"/>
        </a:solidFill>
        <a:effectLst/>
      </p:bgPr>
    </p:bg>
    <p:spTree>
      <p:nvGrpSpPr>
        <p:cNvPr id="1" name="Shape 172"/>
        <p:cNvGrpSpPr/>
        <p:nvPr/>
      </p:nvGrpSpPr>
      <p:grpSpPr>
        <a:xfrm>
          <a:off x="0" y="0"/>
          <a:ext cx="0" cy="0"/>
          <a:chOff x="0" y="0"/>
          <a:chExt cx="0" cy="0"/>
        </a:xfrm>
      </p:grpSpPr>
      <p:sp>
        <p:nvSpPr>
          <p:cNvPr id="175" name="Google Shape;175;p15"/>
          <p:cNvSpPr/>
          <p:nvPr/>
        </p:nvSpPr>
        <p:spPr>
          <a:xfrm>
            <a:off x="1124340" y="4468762"/>
            <a:ext cx="5158649" cy="5777888"/>
          </a:xfrm>
          <a:custGeom>
            <a:avLst/>
            <a:gdLst/>
            <a:ahLst/>
            <a:cxnLst/>
            <a:rect l="l" t="t" r="r" b="b"/>
            <a:pathLst>
              <a:path w="1417496" h="1118323" extrusionOk="0">
                <a:moveTo>
                  <a:pt x="30015" y="0"/>
                </a:moveTo>
                <a:lnTo>
                  <a:pt x="1387481" y="0"/>
                </a:lnTo>
                <a:cubicBezTo>
                  <a:pt x="1404058" y="0"/>
                  <a:pt x="1417496" y="13438"/>
                  <a:pt x="1417496" y="30015"/>
                </a:cubicBezTo>
                <a:lnTo>
                  <a:pt x="1417496" y="1088308"/>
                </a:lnTo>
                <a:cubicBezTo>
                  <a:pt x="1417496" y="1104884"/>
                  <a:pt x="1404058" y="1118323"/>
                  <a:pt x="1387481" y="1118323"/>
                </a:cubicBezTo>
                <a:lnTo>
                  <a:pt x="30015" y="1118323"/>
                </a:lnTo>
                <a:cubicBezTo>
                  <a:pt x="13438" y="1118323"/>
                  <a:pt x="0" y="1104884"/>
                  <a:pt x="0" y="1088308"/>
                </a:cubicBezTo>
                <a:lnTo>
                  <a:pt x="0" y="30015"/>
                </a:lnTo>
                <a:cubicBezTo>
                  <a:pt x="0" y="13438"/>
                  <a:pt x="13438" y="0"/>
                  <a:pt x="30015" y="0"/>
                </a:cubicBezTo>
                <a:close/>
              </a:path>
            </a:pathLst>
          </a:custGeom>
          <a:solidFill>
            <a:srgbClr val="B0EFBA"/>
          </a:solidFill>
          <a:ln>
            <a:solidFill>
              <a:schemeClr val="accent3"/>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3200" dirty="0">
                <a:latin typeface="Congenial" panose="02000503040000020004" pitchFamily="2" charset="0"/>
              </a:rPr>
              <a:t>I can look at their eyes, somewhere on their face, or at a shared object</a:t>
            </a:r>
          </a:p>
          <a:p>
            <a:pPr marL="0" lvl="0" indent="0" algn="ctr" rtl="0">
              <a:spcBef>
                <a:spcPts val="0"/>
              </a:spcBef>
              <a:spcAft>
                <a:spcPts val="0"/>
              </a:spcAft>
              <a:buNone/>
            </a:pPr>
            <a:endParaRPr lang="en-US" sz="3200" dirty="0">
              <a:latin typeface="Congenial" panose="02000503040000020004" pitchFamily="2" charset="0"/>
            </a:endParaRPr>
          </a:p>
          <a:p>
            <a:pPr marL="0" lvl="0" indent="0" algn="ctr" rtl="0">
              <a:spcBef>
                <a:spcPts val="0"/>
              </a:spcBef>
              <a:spcAft>
                <a:spcPts val="0"/>
              </a:spcAft>
              <a:buNone/>
            </a:pPr>
            <a:endParaRPr lang="en-US" sz="3200" dirty="0">
              <a:latin typeface="Congenial" panose="02000503040000020004" pitchFamily="2" charset="0"/>
            </a:endParaRPr>
          </a:p>
          <a:p>
            <a:pPr marL="0" lvl="0" indent="0" algn="ctr" rtl="0">
              <a:spcBef>
                <a:spcPts val="0"/>
              </a:spcBef>
              <a:spcAft>
                <a:spcPts val="0"/>
              </a:spcAft>
              <a:buNone/>
            </a:pPr>
            <a:endParaRPr lang="en-US" sz="3200" dirty="0">
              <a:latin typeface="Congenial" panose="02000503040000020004" pitchFamily="2" charset="0"/>
            </a:endParaRPr>
          </a:p>
          <a:p>
            <a:pPr marL="0" lvl="0" indent="0" algn="ctr" rtl="0">
              <a:spcBef>
                <a:spcPts val="0"/>
              </a:spcBef>
              <a:spcAft>
                <a:spcPts val="0"/>
              </a:spcAft>
              <a:buNone/>
            </a:pPr>
            <a:endParaRPr lang="en-US" sz="3200" dirty="0">
              <a:latin typeface="Congenial" panose="02000503040000020004" pitchFamily="2" charset="0"/>
            </a:endParaRPr>
          </a:p>
          <a:p>
            <a:pPr marL="0" lvl="0" indent="0" algn="ctr" rtl="0">
              <a:spcBef>
                <a:spcPts val="0"/>
              </a:spcBef>
              <a:spcAft>
                <a:spcPts val="0"/>
              </a:spcAft>
              <a:buNone/>
            </a:pPr>
            <a:endParaRPr sz="3200" dirty="0">
              <a:latin typeface="Congenial" panose="02000503040000020004" pitchFamily="2" charset="0"/>
            </a:endParaRPr>
          </a:p>
        </p:txBody>
      </p:sp>
      <p:sp>
        <p:nvSpPr>
          <p:cNvPr id="178" name="Google Shape;178;p15"/>
          <p:cNvSpPr txBox="1"/>
          <p:nvPr/>
        </p:nvSpPr>
        <p:spPr>
          <a:xfrm>
            <a:off x="1514436" y="825295"/>
            <a:ext cx="15259128" cy="2991588"/>
          </a:xfrm>
          <a:prstGeom prst="rect">
            <a:avLst/>
          </a:prstGeom>
          <a:noFill/>
          <a:ln>
            <a:solidFill>
              <a:schemeClr val="accent3"/>
            </a:solid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5400" b="0" i="0" u="none" strike="noStrike" cap="none" dirty="0">
                <a:solidFill>
                  <a:srgbClr val="000000"/>
                </a:solidFill>
                <a:latin typeface="Congenial" panose="02000503040000020004" pitchFamily="2" charset="0"/>
                <a:ea typeface="Paytone One"/>
                <a:cs typeface="Paytone One"/>
                <a:sym typeface="Paytone One"/>
              </a:rPr>
              <a:t>I can </a:t>
            </a:r>
            <a:r>
              <a:rPr lang="en-US" sz="5400" dirty="0">
                <a:latin typeface="Congenial" panose="02000503040000020004" pitchFamily="2" charset="0"/>
                <a:ea typeface="Paytone One"/>
                <a:cs typeface="Paytone One"/>
                <a:sym typeface="Paytone One"/>
              </a:rPr>
              <a:t>s</a:t>
            </a:r>
            <a:r>
              <a:rPr lang="en-US" sz="5400" b="0" i="0" u="none" strike="noStrike" cap="none" dirty="0">
                <a:solidFill>
                  <a:srgbClr val="000000"/>
                </a:solidFill>
                <a:latin typeface="Congenial" panose="02000503040000020004" pitchFamily="2" charset="0"/>
                <a:ea typeface="Paytone One"/>
                <a:cs typeface="Paytone One"/>
                <a:sym typeface="Paytone One"/>
              </a:rPr>
              <a:t>how I’m listening in different ways</a:t>
            </a:r>
          </a:p>
          <a:p>
            <a:pPr marL="0" marR="0" lvl="0" indent="0" algn="ctr" rtl="0">
              <a:lnSpc>
                <a:spcPct val="120000"/>
              </a:lnSpc>
              <a:spcBef>
                <a:spcPts val="0"/>
              </a:spcBef>
              <a:spcAft>
                <a:spcPts val="0"/>
              </a:spcAft>
              <a:buNone/>
            </a:pPr>
            <a:r>
              <a:rPr lang="en-US" sz="5400" dirty="0">
                <a:latin typeface="Congenial" panose="02000503040000020004" pitchFamily="2" charset="0"/>
                <a:sym typeface="Paytone One"/>
              </a:rPr>
              <a:t>I can choose a way that helps me feel comfortable!</a:t>
            </a:r>
            <a:endParaRPr sz="5400" dirty="0">
              <a:latin typeface="Congenial" panose="02000503040000020004" pitchFamily="2" charset="0"/>
            </a:endParaRPr>
          </a:p>
        </p:txBody>
      </p:sp>
      <p:sp>
        <p:nvSpPr>
          <p:cNvPr id="181" name="Google Shape;181;p15"/>
          <p:cNvSpPr/>
          <p:nvPr/>
        </p:nvSpPr>
        <p:spPr>
          <a:xfrm>
            <a:off x="6660300" y="4468762"/>
            <a:ext cx="5158650" cy="5825185"/>
          </a:xfrm>
          <a:custGeom>
            <a:avLst/>
            <a:gdLst/>
            <a:ahLst/>
            <a:cxnLst/>
            <a:rect l="l" t="t" r="r" b="b"/>
            <a:pathLst>
              <a:path w="1417496" h="1118323" extrusionOk="0">
                <a:moveTo>
                  <a:pt x="30015" y="0"/>
                </a:moveTo>
                <a:lnTo>
                  <a:pt x="1387481" y="0"/>
                </a:lnTo>
                <a:cubicBezTo>
                  <a:pt x="1404058" y="0"/>
                  <a:pt x="1417496" y="13438"/>
                  <a:pt x="1417496" y="30015"/>
                </a:cubicBezTo>
                <a:lnTo>
                  <a:pt x="1417496" y="1088308"/>
                </a:lnTo>
                <a:cubicBezTo>
                  <a:pt x="1417496" y="1104884"/>
                  <a:pt x="1404058" y="1118323"/>
                  <a:pt x="1387481" y="1118323"/>
                </a:cubicBezTo>
                <a:lnTo>
                  <a:pt x="30015" y="1118323"/>
                </a:lnTo>
                <a:cubicBezTo>
                  <a:pt x="13438" y="1118323"/>
                  <a:pt x="0" y="1104884"/>
                  <a:pt x="0" y="1088308"/>
                </a:cubicBezTo>
                <a:lnTo>
                  <a:pt x="0" y="30015"/>
                </a:lnTo>
                <a:cubicBezTo>
                  <a:pt x="0" y="13438"/>
                  <a:pt x="13438" y="0"/>
                  <a:pt x="30015" y="0"/>
                </a:cubicBezTo>
                <a:close/>
              </a:path>
            </a:pathLst>
          </a:custGeom>
          <a:solidFill>
            <a:srgbClr val="99E4EF"/>
          </a:solidFill>
          <a:ln>
            <a:solidFill>
              <a:schemeClr val="accent1"/>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3200" dirty="0">
                <a:latin typeface="Congenial" panose="02000503040000020004" pitchFamily="2" charset="0"/>
              </a:rPr>
              <a:t>I can turn my body toward the speaker, nod my head, say “okay”, or ask a question about something they said</a:t>
            </a:r>
          </a:p>
          <a:p>
            <a:pPr marL="0" lvl="0" indent="0" algn="ctr" rtl="0">
              <a:spcBef>
                <a:spcPts val="0"/>
              </a:spcBef>
              <a:spcAft>
                <a:spcPts val="0"/>
              </a:spcAft>
              <a:buNone/>
            </a:pPr>
            <a:endParaRPr lang="en-US" sz="3200" dirty="0">
              <a:latin typeface="Congenial" panose="02000503040000020004" pitchFamily="2" charset="0"/>
            </a:endParaRPr>
          </a:p>
          <a:p>
            <a:pPr marL="0" lvl="0" indent="0" algn="ctr" rtl="0">
              <a:spcBef>
                <a:spcPts val="0"/>
              </a:spcBef>
              <a:spcAft>
                <a:spcPts val="0"/>
              </a:spcAft>
              <a:buNone/>
            </a:pPr>
            <a:endParaRPr lang="en-US" sz="3200" dirty="0">
              <a:latin typeface="Congenial" panose="02000503040000020004" pitchFamily="2" charset="0"/>
            </a:endParaRPr>
          </a:p>
          <a:p>
            <a:pPr marL="0" lvl="0" indent="0" algn="ctr" rtl="0">
              <a:spcBef>
                <a:spcPts val="0"/>
              </a:spcBef>
              <a:spcAft>
                <a:spcPts val="0"/>
              </a:spcAft>
              <a:buNone/>
            </a:pPr>
            <a:endParaRPr lang="en-US" sz="3200" dirty="0">
              <a:latin typeface="Congenial" panose="02000503040000020004" pitchFamily="2" charset="0"/>
            </a:endParaRPr>
          </a:p>
          <a:p>
            <a:pPr marL="0" lvl="0" indent="0" algn="ctr" rtl="0">
              <a:spcBef>
                <a:spcPts val="0"/>
              </a:spcBef>
              <a:spcAft>
                <a:spcPts val="0"/>
              </a:spcAft>
              <a:buNone/>
            </a:pPr>
            <a:endParaRPr lang="en-US" sz="3200" dirty="0">
              <a:latin typeface="Congenial" panose="02000503040000020004" pitchFamily="2" charset="0"/>
            </a:endParaRPr>
          </a:p>
          <a:p>
            <a:pPr marL="0" lvl="0" indent="0" algn="ctr" rtl="0">
              <a:spcBef>
                <a:spcPts val="0"/>
              </a:spcBef>
              <a:spcAft>
                <a:spcPts val="0"/>
              </a:spcAft>
              <a:buNone/>
            </a:pPr>
            <a:endParaRPr sz="3200" dirty="0">
              <a:latin typeface="Congenial" panose="02000503040000020004" pitchFamily="2" charset="0"/>
            </a:endParaRPr>
          </a:p>
        </p:txBody>
      </p:sp>
      <p:sp>
        <p:nvSpPr>
          <p:cNvPr id="185" name="Google Shape;185;p15"/>
          <p:cNvSpPr/>
          <p:nvPr/>
        </p:nvSpPr>
        <p:spPr>
          <a:xfrm>
            <a:off x="12112439" y="4468762"/>
            <a:ext cx="5158649" cy="5777869"/>
          </a:xfrm>
          <a:custGeom>
            <a:avLst/>
            <a:gdLst/>
            <a:ahLst/>
            <a:cxnLst/>
            <a:rect l="l" t="t" r="r" b="b"/>
            <a:pathLst>
              <a:path w="1417496" h="1118323" extrusionOk="0">
                <a:moveTo>
                  <a:pt x="30015" y="0"/>
                </a:moveTo>
                <a:lnTo>
                  <a:pt x="1387481" y="0"/>
                </a:lnTo>
                <a:cubicBezTo>
                  <a:pt x="1404058" y="0"/>
                  <a:pt x="1417496" y="13438"/>
                  <a:pt x="1417496" y="30015"/>
                </a:cubicBezTo>
                <a:lnTo>
                  <a:pt x="1417496" y="1088308"/>
                </a:lnTo>
                <a:cubicBezTo>
                  <a:pt x="1417496" y="1104884"/>
                  <a:pt x="1404058" y="1118323"/>
                  <a:pt x="1387481" y="1118323"/>
                </a:cubicBezTo>
                <a:lnTo>
                  <a:pt x="30015" y="1118323"/>
                </a:lnTo>
                <a:cubicBezTo>
                  <a:pt x="13438" y="1118323"/>
                  <a:pt x="0" y="1104884"/>
                  <a:pt x="0" y="1088308"/>
                </a:cubicBezTo>
                <a:lnTo>
                  <a:pt x="0" y="30015"/>
                </a:lnTo>
                <a:cubicBezTo>
                  <a:pt x="0" y="13438"/>
                  <a:pt x="13438" y="0"/>
                  <a:pt x="30015" y="0"/>
                </a:cubicBezTo>
                <a:close/>
              </a:path>
            </a:pathLst>
          </a:custGeom>
          <a:solidFill>
            <a:srgbClr val="F7B8D4"/>
          </a:solidFill>
          <a:ln>
            <a:solidFill>
              <a:schemeClr val="accent2"/>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3200" dirty="0">
                <a:latin typeface="Congenial" panose="02000503040000020004" pitchFamily="2" charset="0"/>
              </a:rPr>
              <a:t>I can try to remember not to stare</a:t>
            </a:r>
          </a:p>
          <a:p>
            <a:pPr marL="0" lvl="0" indent="0" algn="ctr" rtl="0">
              <a:spcBef>
                <a:spcPts val="0"/>
              </a:spcBef>
              <a:spcAft>
                <a:spcPts val="0"/>
              </a:spcAft>
              <a:buNone/>
            </a:pPr>
            <a:endParaRPr lang="en-US" sz="3200" dirty="0">
              <a:latin typeface="Congenial" panose="02000503040000020004" pitchFamily="2" charset="0"/>
            </a:endParaRPr>
          </a:p>
          <a:p>
            <a:pPr marL="0" lvl="0" indent="0" algn="ctr" rtl="0">
              <a:spcBef>
                <a:spcPts val="0"/>
              </a:spcBef>
              <a:spcAft>
                <a:spcPts val="0"/>
              </a:spcAft>
              <a:buNone/>
            </a:pPr>
            <a:endParaRPr lang="en-US" sz="3200" dirty="0">
              <a:latin typeface="Congenial" panose="02000503040000020004" pitchFamily="2" charset="0"/>
            </a:endParaRPr>
          </a:p>
          <a:p>
            <a:pPr marL="0" lvl="0" indent="0" algn="ctr" rtl="0">
              <a:spcBef>
                <a:spcPts val="0"/>
              </a:spcBef>
              <a:spcAft>
                <a:spcPts val="0"/>
              </a:spcAft>
              <a:buNone/>
            </a:pPr>
            <a:endParaRPr lang="en-US" sz="3200" dirty="0">
              <a:latin typeface="Congenial" panose="02000503040000020004" pitchFamily="2" charset="0"/>
            </a:endParaRPr>
          </a:p>
          <a:p>
            <a:pPr marL="0" lvl="0" indent="0" algn="ctr" rtl="0">
              <a:spcBef>
                <a:spcPts val="0"/>
              </a:spcBef>
              <a:spcAft>
                <a:spcPts val="0"/>
              </a:spcAft>
              <a:buNone/>
            </a:pPr>
            <a:endParaRPr lang="en-US" sz="3200" dirty="0">
              <a:latin typeface="Congenial" panose="02000503040000020004" pitchFamily="2" charset="0"/>
            </a:endParaRPr>
          </a:p>
          <a:p>
            <a:pPr marL="0" lvl="0" indent="0" algn="ctr" rtl="0">
              <a:spcBef>
                <a:spcPts val="0"/>
              </a:spcBef>
              <a:spcAft>
                <a:spcPts val="0"/>
              </a:spcAft>
              <a:buNone/>
            </a:pPr>
            <a:endParaRPr lang="en-US" sz="3200" dirty="0">
              <a:latin typeface="Congenial" panose="02000503040000020004" pitchFamily="2" charset="0"/>
            </a:endParaRPr>
          </a:p>
          <a:p>
            <a:pPr marL="0" lvl="0" indent="0" algn="ctr" rtl="0">
              <a:spcBef>
                <a:spcPts val="0"/>
              </a:spcBef>
              <a:spcAft>
                <a:spcPts val="0"/>
              </a:spcAft>
              <a:buNone/>
            </a:pPr>
            <a:endParaRPr lang="en-US" sz="3200" dirty="0">
              <a:latin typeface="Congenial" panose="02000503040000020004" pitchFamily="2" charset="0"/>
            </a:endParaRPr>
          </a:p>
          <a:p>
            <a:pPr marL="0" lvl="0" indent="0" algn="ctr" rtl="0">
              <a:spcBef>
                <a:spcPts val="0"/>
              </a:spcBef>
              <a:spcAft>
                <a:spcPts val="0"/>
              </a:spcAft>
              <a:buNone/>
            </a:pPr>
            <a:endParaRPr lang="en-US" sz="3200" dirty="0">
              <a:latin typeface="Congenial" panose="02000503040000020004" pitchFamily="2" charset="0"/>
            </a:endParaRPr>
          </a:p>
          <a:p>
            <a:pPr marL="0" lvl="0" indent="0" algn="ctr" rtl="0">
              <a:spcBef>
                <a:spcPts val="0"/>
              </a:spcBef>
              <a:spcAft>
                <a:spcPts val="0"/>
              </a:spcAft>
              <a:buNone/>
            </a:pPr>
            <a:endParaRPr sz="3200" dirty="0">
              <a:latin typeface="Congenial" panose="02000503040000020004" pitchFamily="2" charset="0"/>
            </a:endParaRPr>
          </a:p>
        </p:txBody>
      </p:sp>
      <p:pic>
        <p:nvPicPr>
          <p:cNvPr id="3" name="Picture 2">
            <a:extLst>
              <a:ext uri="{FF2B5EF4-FFF2-40B4-BE49-F238E27FC236}">
                <a16:creationId xmlns:a16="http://schemas.microsoft.com/office/drawing/2014/main" id="{EBA4B2DA-05B8-0C90-E572-00687CA1E94E}"/>
              </a:ext>
            </a:extLst>
          </p:cNvPr>
          <p:cNvPicPr>
            <a:picLocks noChangeAspect="1"/>
          </p:cNvPicPr>
          <p:nvPr/>
        </p:nvPicPr>
        <p:blipFill>
          <a:blip r:embed="rId3"/>
          <a:stretch>
            <a:fillRect/>
          </a:stretch>
        </p:blipFill>
        <p:spPr>
          <a:xfrm>
            <a:off x="1289944" y="7381354"/>
            <a:ext cx="4601627" cy="2261082"/>
          </a:xfrm>
          <a:prstGeom prst="rect">
            <a:avLst/>
          </a:prstGeom>
        </p:spPr>
      </p:pic>
      <p:pic>
        <p:nvPicPr>
          <p:cNvPr id="5" name="Picture 4">
            <a:extLst>
              <a:ext uri="{FF2B5EF4-FFF2-40B4-BE49-F238E27FC236}">
                <a16:creationId xmlns:a16="http://schemas.microsoft.com/office/drawing/2014/main" id="{686C2A85-53D0-FFC5-F18F-8A53AB1ECA78}"/>
              </a:ext>
            </a:extLst>
          </p:cNvPr>
          <p:cNvPicPr>
            <a:picLocks noChangeAspect="1"/>
          </p:cNvPicPr>
          <p:nvPr/>
        </p:nvPicPr>
        <p:blipFill>
          <a:blip r:embed="rId4"/>
          <a:srcRect t="50457" r="60959" b="15273"/>
          <a:stretch>
            <a:fillRect/>
          </a:stretch>
        </p:blipFill>
        <p:spPr>
          <a:xfrm>
            <a:off x="8774023" y="7698658"/>
            <a:ext cx="2501443" cy="2205411"/>
          </a:xfrm>
          <a:prstGeom prst="rect">
            <a:avLst/>
          </a:prstGeom>
        </p:spPr>
      </p:pic>
      <p:pic>
        <p:nvPicPr>
          <p:cNvPr id="9" name="Picture 8">
            <a:extLst>
              <a:ext uri="{FF2B5EF4-FFF2-40B4-BE49-F238E27FC236}">
                <a16:creationId xmlns:a16="http://schemas.microsoft.com/office/drawing/2014/main" id="{0B28BEB6-1F1D-9403-2D47-396836AFB089}"/>
              </a:ext>
            </a:extLst>
          </p:cNvPr>
          <p:cNvPicPr>
            <a:picLocks noChangeAspect="1"/>
          </p:cNvPicPr>
          <p:nvPr/>
        </p:nvPicPr>
        <p:blipFill>
          <a:blip r:embed="rId5"/>
          <a:srcRect l="26494" t="-3625" r="24931" b="56476"/>
          <a:stretch>
            <a:fillRect/>
          </a:stretch>
        </p:blipFill>
        <p:spPr>
          <a:xfrm>
            <a:off x="7280014" y="7506929"/>
            <a:ext cx="2037493" cy="2397140"/>
          </a:xfrm>
          <a:prstGeom prst="rect">
            <a:avLst/>
          </a:prstGeom>
        </p:spPr>
      </p:pic>
      <p:pic>
        <p:nvPicPr>
          <p:cNvPr id="11" name="Picture 10">
            <a:extLst>
              <a:ext uri="{FF2B5EF4-FFF2-40B4-BE49-F238E27FC236}">
                <a16:creationId xmlns:a16="http://schemas.microsoft.com/office/drawing/2014/main" id="{AFB7690A-C4D7-B1FA-D8A3-B37F518BB617}"/>
              </a:ext>
            </a:extLst>
          </p:cNvPr>
          <p:cNvPicPr>
            <a:picLocks noChangeAspect="1"/>
          </p:cNvPicPr>
          <p:nvPr/>
        </p:nvPicPr>
        <p:blipFill>
          <a:blip r:embed="rId6"/>
          <a:srcRect l="26614" r="26921"/>
          <a:stretch>
            <a:fillRect/>
          </a:stretch>
        </p:blipFill>
        <p:spPr>
          <a:xfrm>
            <a:off x="13241587" y="6400541"/>
            <a:ext cx="2914250" cy="3518380"/>
          </a:xfrm>
          <a:prstGeom prst="rect">
            <a:avLst/>
          </a:prstGeom>
        </p:spPr>
      </p:pic>
      <p:pic>
        <p:nvPicPr>
          <p:cNvPr id="13" name="Picture 12">
            <a:extLst>
              <a:ext uri="{FF2B5EF4-FFF2-40B4-BE49-F238E27FC236}">
                <a16:creationId xmlns:a16="http://schemas.microsoft.com/office/drawing/2014/main" id="{FA6F3C47-C70A-50B6-439B-E0CDDA182E04}"/>
              </a:ext>
            </a:extLst>
          </p:cNvPr>
          <p:cNvPicPr>
            <a:picLocks noChangeAspect="1"/>
          </p:cNvPicPr>
          <p:nvPr/>
        </p:nvPicPr>
        <p:blipFill>
          <a:blip r:embed="rId7"/>
          <a:srcRect/>
          <a:stretch>
            <a:fillRect/>
          </a:stretch>
        </p:blipFill>
        <p:spPr>
          <a:xfrm>
            <a:off x="12565892" y="6607362"/>
            <a:ext cx="4251742" cy="329670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EDFD"/>
        </a:solidFill>
        <a:effectLst/>
      </p:bgPr>
    </p:bg>
    <p:spTree>
      <p:nvGrpSpPr>
        <p:cNvPr id="1" name="Shape 227"/>
        <p:cNvGrpSpPr/>
        <p:nvPr/>
      </p:nvGrpSpPr>
      <p:grpSpPr>
        <a:xfrm>
          <a:off x="0" y="0"/>
          <a:ext cx="0" cy="0"/>
          <a:chOff x="0" y="0"/>
          <a:chExt cx="0" cy="0"/>
        </a:xfrm>
      </p:grpSpPr>
      <p:sp>
        <p:nvSpPr>
          <p:cNvPr id="228" name="Google Shape;228;p19"/>
          <p:cNvSpPr/>
          <p:nvPr/>
        </p:nvSpPr>
        <p:spPr>
          <a:xfrm>
            <a:off x="13554101" y="706981"/>
            <a:ext cx="3222642" cy="3990888"/>
          </a:xfrm>
          <a:custGeom>
            <a:avLst/>
            <a:gdLst/>
            <a:ahLst/>
            <a:cxnLst/>
            <a:rect l="l" t="t" r="r" b="b"/>
            <a:pathLst>
              <a:path w="3222642" h="3990888" extrusionOk="0">
                <a:moveTo>
                  <a:pt x="0" y="0"/>
                </a:moveTo>
                <a:lnTo>
                  <a:pt x="3222643" y="0"/>
                </a:lnTo>
                <a:lnTo>
                  <a:pt x="3222643" y="3990888"/>
                </a:lnTo>
                <a:lnTo>
                  <a:pt x="0" y="3990888"/>
                </a:lnTo>
                <a:lnTo>
                  <a:pt x="0" y="0"/>
                </a:lnTo>
                <a:close/>
              </a:path>
            </a:pathLst>
          </a:custGeom>
          <a:blipFill rotWithShape="1">
            <a:blip r:embed="rId3">
              <a:alphaModFix/>
            </a:blip>
            <a:stretch>
              <a:fillRect/>
            </a:stretch>
          </a:blipFill>
          <a:ln>
            <a:noFill/>
          </a:ln>
        </p:spPr>
        <p:txBody>
          <a:bodyPr/>
          <a:lstStyle/>
          <a:p>
            <a:endParaRPr lang="en-US"/>
          </a:p>
        </p:txBody>
      </p:sp>
      <p:sp>
        <p:nvSpPr>
          <p:cNvPr id="229" name="Google Shape;229;p19"/>
          <p:cNvSpPr txBox="1"/>
          <p:nvPr/>
        </p:nvSpPr>
        <p:spPr>
          <a:xfrm>
            <a:off x="1028700" y="1028700"/>
            <a:ext cx="12314411" cy="1477328"/>
          </a:xfrm>
          <a:prstGeom prst="rect">
            <a:avLst/>
          </a:prstGeom>
          <a:noFill/>
          <a:ln>
            <a:solidFill>
              <a:schemeClr val="accent4"/>
            </a:solid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8000" b="1" i="0" u="none" strike="noStrike" cap="none" dirty="0">
                <a:solidFill>
                  <a:srgbClr val="000000"/>
                </a:solidFill>
                <a:latin typeface="Congenial" panose="02000503040000020004" pitchFamily="2" charset="0"/>
                <a:ea typeface="Paytone One"/>
                <a:cs typeface="Paytone One"/>
                <a:sym typeface="Paytone One"/>
              </a:rPr>
              <a:t>So…what do YOU think?</a:t>
            </a:r>
            <a:endParaRPr b="1" dirty="0">
              <a:latin typeface="Congenial" panose="02000503040000020004" pitchFamily="2" charset="0"/>
            </a:endParaRPr>
          </a:p>
        </p:txBody>
      </p:sp>
      <p:grpSp>
        <p:nvGrpSpPr>
          <p:cNvPr id="230" name="Google Shape;230;p19"/>
          <p:cNvGrpSpPr/>
          <p:nvPr/>
        </p:nvGrpSpPr>
        <p:grpSpPr>
          <a:xfrm>
            <a:off x="1028700" y="3097755"/>
            <a:ext cx="15902448" cy="6768916"/>
            <a:chOff x="0" y="-151779"/>
            <a:chExt cx="1853607" cy="1692798"/>
          </a:xfrm>
        </p:grpSpPr>
        <p:sp>
          <p:nvSpPr>
            <p:cNvPr id="231" name="Google Shape;231;p19"/>
            <p:cNvSpPr/>
            <p:nvPr/>
          </p:nvSpPr>
          <p:spPr>
            <a:xfrm>
              <a:off x="0" y="0"/>
              <a:ext cx="1853607" cy="1541019"/>
            </a:xfrm>
            <a:custGeom>
              <a:avLst/>
              <a:gdLst/>
              <a:ahLst/>
              <a:cxnLst/>
              <a:rect l="l" t="t" r="r" b="b"/>
              <a:pathLst>
                <a:path w="1853607" h="1541019" extrusionOk="0">
                  <a:moveTo>
                    <a:pt x="22953" y="0"/>
                  </a:moveTo>
                  <a:lnTo>
                    <a:pt x="1830654" y="0"/>
                  </a:lnTo>
                  <a:cubicBezTo>
                    <a:pt x="1843331" y="0"/>
                    <a:pt x="1853607" y="10277"/>
                    <a:pt x="1853607" y="22953"/>
                  </a:cubicBezTo>
                  <a:lnTo>
                    <a:pt x="1853607" y="1518066"/>
                  </a:lnTo>
                  <a:cubicBezTo>
                    <a:pt x="1853607" y="1530742"/>
                    <a:pt x="1843331" y="1541019"/>
                    <a:pt x="1830654" y="1541019"/>
                  </a:cubicBezTo>
                  <a:lnTo>
                    <a:pt x="22953" y="1541019"/>
                  </a:lnTo>
                  <a:cubicBezTo>
                    <a:pt x="16866" y="1541019"/>
                    <a:pt x="11027" y="1538601"/>
                    <a:pt x="6723" y="1534296"/>
                  </a:cubicBezTo>
                  <a:cubicBezTo>
                    <a:pt x="2418" y="1529991"/>
                    <a:pt x="0" y="1524153"/>
                    <a:pt x="0" y="1518066"/>
                  </a:cubicBezTo>
                  <a:lnTo>
                    <a:pt x="0" y="22953"/>
                  </a:lnTo>
                  <a:cubicBezTo>
                    <a:pt x="0" y="10277"/>
                    <a:pt x="10277" y="0"/>
                    <a:pt x="22953" y="0"/>
                  </a:cubicBezTo>
                  <a:close/>
                </a:path>
              </a:pathLst>
            </a:custGeom>
            <a:solidFill>
              <a:srgbClr val="E3B8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9"/>
            <p:cNvSpPr txBox="1"/>
            <p:nvPr/>
          </p:nvSpPr>
          <p:spPr>
            <a:xfrm>
              <a:off x="0" y="-151779"/>
              <a:ext cx="1853607" cy="1692798"/>
            </a:xfrm>
            <a:prstGeom prst="rect">
              <a:avLst/>
            </a:prstGeom>
            <a:noFill/>
            <a:ln>
              <a:noFill/>
            </a:ln>
          </p:spPr>
          <p:txBody>
            <a:bodyPr spcFirstLastPara="1" wrap="square" lIns="254000" tIns="254000" rIns="254000" bIns="254000" anchor="t" anchorCtr="0">
              <a:noAutofit/>
            </a:bodyPr>
            <a:lstStyle/>
            <a:p>
              <a:pPr marL="0" marR="0" lvl="0" indent="0" algn="ctr" rtl="0">
                <a:lnSpc>
                  <a:spcPct val="248833"/>
                </a:lnSpc>
                <a:spcBef>
                  <a:spcPts val="0"/>
                </a:spcBef>
                <a:spcAft>
                  <a:spcPts val="0"/>
                </a:spcAft>
                <a:buNone/>
              </a:pPr>
              <a:r>
                <a:rPr lang="en-US" sz="3200" b="0" i="0" u="none" strike="noStrike" cap="none" dirty="0">
                  <a:solidFill>
                    <a:schemeClr val="dk1"/>
                  </a:solidFill>
                  <a:latin typeface="Congenial" panose="02000503040000020004" pitchFamily="2" charset="0"/>
                  <a:ea typeface="Calibri"/>
                  <a:cs typeface="Calibri"/>
                  <a:sym typeface="Calibri"/>
                </a:rPr>
                <a:t>You’re sitting at lunch with some friends and someone you don’t know stops by your table to chat.  He talks mostly to your friends but then he turns to you and compliments you on </a:t>
              </a:r>
              <a:r>
                <a:rPr lang="en-US" sz="3200" dirty="0">
                  <a:solidFill>
                    <a:schemeClr val="dk1"/>
                  </a:solidFill>
                  <a:latin typeface="Congenial" panose="02000503040000020004" pitchFamily="2" charset="0"/>
                  <a:ea typeface="Calibri"/>
                  <a:cs typeface="Calibri"/>
                  <a:sym typeface="Calibri"/>
                </a:rPr>
                <a:t>your </a:t>
              </a:r>
              <a:r>
                <a:rPr lang="en-US" sz="3200" b="0" i="0" u="none" strike="noStrike" cap="none" dirty="0">
                  <a:solidFill>
                    <a:schemeClr val="dk1"/>
                  </a:solidFill>
                  <a:latin typeface="Congenial" panose="02000503040000020004" pitchFamily="2" charset="0"/>
                  <a:ea typeface="Calibri"/>
                  <a:cs typeface="Calibri"/>
                  <a:sym typeface="Calibri"/>
                </a:rPr>
                <a:t>shirt.  Yo</a:t>
              </a:r>
              <a:r>
                <a:rPr lang="en-US" sz="3200" dirty="0">
                  <a:solidFill>
                    <a:schemeClr val="dk1"/>
                  </a:solidFill>
                  <a:latin typeface="Congenial" panose="02000503040000020004" pitchFamily="2" charset="0"/>
                  <a:ea typeface="Calibri"/>
                  <a:cs typeface="Calibri"/>
                  <a:sym typeface="Calibri"/>
                </a:rPr>
                <a:t>u want to be polite but you’re not really comfortable talking to people you don’t know.</a:t>
              </a:r>
              <a:endParaRPr lang="en-US" sz="3200" b="0" i="0" u="none" strike="noStrike" cap="none" dirty="0">
                <a:solidFill>
                  <a:schemeClr val="dk1"/>
                </a:solidFill>
                <a:latin typeface="Congenial" panose="02000503040000020004" pitchFamily="2" charset="0"/>
                <a:ea typeface="Calibri"/>
                <a:cs typeface="Calibri"/>
                <a:sym typeface="Calibri"/>
              </a:endParaRPr>
            </a:p>
            <a:p>
              <a:pPr marL="0" marR="0" lvl="0" indent="0" algn="ctr" rtl="0">
                <a:lnSpc>
                  <a:spcPct val="248833"/>
                </a:lnSpc>
                <a:spcBef>
                  <a:spcPts val="0"/>
                </a:spcBef>
                <a:spcAft>
                  <a:spcPts val="0"/>
                </a:spcAft>
                <a:buNone/>
              </a:pPr>
              <a:r>
                <a:rPr lang="en-US" sz="3200" dirty="0">
                  <a:solidFill>
                    <a:schemeClr val="dk1"/>
                  </a:solidFill>
                  <a:latin typeface="Congenial" panose="02000503040000020004" pitchFamily="2" charset="0"/>
                  <a:ea typeface="Calibri"/>
                  <a:cs typeface="Calibri"/>
                  <a:sym typeface="Calibri"/>
                </a:rPr>
                <a:t>What can you do?</a:t>
              </a:r>
              <a:endParaRPr sz="3200" b="0" i="0" u="none" strike="noStrike" cap="none" dirty="0">
                <a:solidFill>
                  <a:schemeClr val="dk1"/>
                </a:solidFill>
                <a:latin typeface="Congenial" panose="02000503040000020004" pitchFamily="2" charset="0"/>
                <a:ea typeface="Calibri"/>
                <a:cs typeface="Calibri"/>
                <a:sym typeface="Calibri"/>
              </a:endParaRPr>
            </a:p>
          </p:txBody>
        </p:sp>
      </p:gr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CF793A8F6205A4CB393A9B98915A4CF" ma:contentTypeVersion="4" ma:contentTypeDescription="Create a new document." ma:contentTypeScope="" ma:versionID="e19c78fa6a1b645403bff7b20c2edeba">
  <xsd:schema xmlns:xsd="http://www.w3.org/2001/XMLSchema" xmlns:xs="http://www.w3.org/2001/XMLSchema" xmlns:p="http://schemas.microsoft.com/office/2006/metadata/properties" xmlns:ns2="1a8c3281-94ba-4589-86c2-c8af90026cf3" targetNamespace="http://schemas.microsoft.com/office/2006/metadata/properties" ma:root="true" ma:fieldsID="1abf21e0a0b12d3cde8749f45f572008" ns2:_="">
    <xsd:import namespace="1a8c3281-94ba-4589-86c2-c8af90026cf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8c3281-94ba-4589-86c2-c8af90026c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9643AD7-DC33-460B-8544-B92436216983}"/>
</file>

<file path=customXml/itemProps2.xml><?xml version="1.0" encoding="utf-8"?>
<ds:datastoreItem xmlns:ds="http://schemas.openxmlformats.org/officeDocument/2006/customXml" ds:itemID="{A2F3B633-8BB4-468C-9D3F-E3C1759A560A}"/>
</file>

<file path=customXml/itemProps3.xml><?xml version="1.0" encoding="utf-8"?>
<ds:datastoreItem xmlns:ds="http://schemas.openxmlformats.org/officeDocument/2006/customXml" ds:itemID="{345271C3-79EB-47C8-AD88-AE0DD12DCC6B}"/>
</file>

<file path=docProps/app.xml><?xml version="1.0" encoding="utf-8"?>
<Properties xmlns="http://schemas.openxmlformats.org/officeDocument/2006/extended-properties" xmlns:vt="http://schemas.openxmlformats.org/officeDocument/2006/docPropsVTypes">
  <TotalTime>10</TotalTime>
  <Words>619</Words>
  <Application>Microsoft Office PowerPoint</Application>
  <PresentationFormat>Custom</PresentationFormat>
  <Paragraphs>68</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Congenial</vt:lpstr>
      <vt:lpstr>Paytone One</vt:lpstr>
      <vt:lpstr>Kodchasan</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Andrea Morris</cp:lastModifiedBy>
  <cp:revision>2</cp:revision>
  <dcterms:modified xsi:type="dcterms:W3CDTF">2026-09-02T17:47:15Z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0x0101000CF793A8F6205A4CB393A9B98915A4CF</vt:lpwstr>
  </property>
</Properties>
</file>