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4"/>
  </p:sldMasterIdLst>
  <p:notesMasterIdLst>
    <p:notesMasterId r:id="rId24"/>
  </p:notesMasterIdLst>
  <p:sldIdLst>
    <p:sldId id="256" r:id="rId5"/>
    <p:sldId id="269" r:id="rId6"/>
    <p:sldId id="257" r:id="rId7"/>
    <p:sldId id="259" r:id="rId8"/>
    <p:sldId id="261" r:id="rId9"/>
    <p:sldId id="260" r:id="rId10"/>
    <p:sldId id="258" r:id="rId11"/>
    <p:sldId id="280" r:id="rId12"/>
    <p:sldId id="281" r:id="rId13"/>
    <p:sldId id="282" r:id="rId14"/>
    <p:sldId id="267" r:id="rId15"/>
    <p:sldId id="264" r:id="rId16"/>
    <p:sldId id="283" r:id="rId17"/>
    <p:sldId id="284" r:id="rId18"/>
    <p:sldId id="285" r:id="rId19"/>
    <p:sldId id="286" r:id="rId20"/>
    <p:sldId id="288" r:id="rId21"/>
    <p:sldId id="289" r:id="rId22"/>
    <p:sldId id="287" r:id="rId23"/>
  </p:sldIdLst>
  <p:sldSz cx="12192000" cy="6858000"/>
  <p:notesSz cx="6858000" cy="9144000"/>
  <p:embeddedFontLst>
    <p:embeddedFont>
      <p:font typeface="Archivo Black" panose="020B0604020202020204" charset="0"/>
      <p:regular r:id="rId25"/>
    </p:embeddedFont>
    <p:embeddedFont>
      <p:font typeface="Calibri" panose="020F0502020204030204" pitchFamily="34" charset="0"/>
      <p:regular r:id="rId26"/>
      <p:bold r:id="rId27"/>
      <p:italic r:id="rId28"/>
      <p:boldItalic r:id="rId29"/>
    </p:embeddedFont>
    <p:embeddedFont>
      <p:font typeface="Dreaming Outloud Pro" panose="020B0604020202020204" charset="0"/>
      <p:regular r:id="rId30"/>
      <p:italic r:id="rId31"/>
    </p:embeddedFont>
    <p:embeddedFont>
      <p:font typeface="Nunito Sans"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3840">
          <p15:clr>
            <a:srgbClr val="747775"/>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C99D7D-607E-426C-8411-BDA02F9EC7C6}" v="2" dt="2026-09-01T14:01:08.3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08" y="738"/>
      </p:cViewPr>
      <p:guideLst>
        <p:guide orient="horz" pos="2160"/>
        <p:guide pos="3840"/>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font" Target="fonts/font10.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Morris" userId="f65e3435e9cdc556" providerId="LiveId" clId="{60F4EC15-5835-477B-8FCE-F8FFC7F6492A}"/>
    <pc:docChg chg="addSld delSld modSld">
      <pc:chgData name="Andrea Morris" userId="f65e3435e9cdc556" providerId="LiveId" clId="{60F4EC15-5835-477B-8FCE-F8FFC7F6492A}" dt="2026-09-01T14:03:23.464" v="7" actId="2696"/>
      <pc:docMkLst>
        <pc:docMk/>
      </pc:docMkLst>
      <pc:sldChg chg="modSp add del">
        <pc:chgData name="Andrea Morris" userId="f65e3435e9cdc556" providerId="LiveId" clId="{60F4EC15-5835-477B-8FCE-F8FFC7F6492A}" dt="2026-09-01T13:50:30.734" v="4" actId="2696"/>
        <pc:sldMkLst>
          <pc:docMk/>
          <pc:sldMk cId="1230355944" sldId="290"/>
        </pc:sldMkLst>
        <pc:spChg chg="mod">
          <ac:chgData name="Andrea Morris" userId="f65e3435e9cdc556" providerId="LiveId" clId="{60F4EC15-5835-477B-8FCE-F8FFC7F6492A}" dt="2026-09-01T13:50:05.721" v="3"/>
          <ac:spMkLst>
            <pc:docMk/>
            <pc:sldMk cId="1230355944" sldId="290"/>
            <ac:spMk id="542" creationId="{858FF37C-8C6B-2CF8-0003-144B3435C75D}"/>
          </ac:spMkLst>
        </pc:spChg>
      </pc:sldChg>
      <pc:sldChg chg="modSp add del">
        <pc:chgData name="Andrea Morris" userId="f65e3435e9cdc556" providerId="LiveId" clId="{60F4EC15-5835-477B-8FCE-F8FFC7F6492A}" dt="2026-09-01T14:03:23.464" v="7" actId="2696"/>
        <pc:sldMkLst>
          <pc:docMk/>
          <pc:sldMk cId="1939081610" sldId="290"/>
        </pc:sldMkLst>
        <pc:spChg chg="mod">
          <ac:chgData name="Andrea Morris" userId="f65e3435e9cdc556" providerId="LiveId" clId="{60F4EC15-5835-477B-8FCE-F8FFC7F6492A}" dt="2026-09-01T14:01:08.399" v="6"/>
          <ac:spMkLst>
            <pc:docMk/>
            <pc:sldMk cId="1939081610" sldId="290"/>
            <ac:spMk id="542" creationId="{6B683495-7E6E-0705-B262-461F94A823FF}"/>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991363-837E-47B8-AA76-D2BDE05B2121}" type="doc">
      <dgm:prSet loTypeId="urn:microsoft.com/office/officeart/2005/8/layout/pList2" loCatId="list" qsTypeId="urn:microsoft.com/office/officeart/2005/8/quickstyle/simple1#1" qsCatId="simple" csTypeId="urn:microsoft.com/office/officeart/2005/8/colors/accent1_2#1" csCatId="accent1" phldr="1"/>
      <dgm:spPr/>
      <dgm:t>
        <a:bodyPr/>
        <a:lstStyle/>
        <a:p>
          <a:endParaRPr lang="en-US"/>
        </a:p>
      </dgm:t>
    </dgm:pt>
    <dgm:pt modelId="{FA7A3C45-8DC9-4FD6-B02E-A370AF116010}">
      <dgm:prSet phldrT="[Text]" phldr="0"/>
      <dgm:spPr/>
      <dgm:t>
        <a:bodyPr/>
        <a:lstStyle/>
        <a:p>
          <a:r>
            <a:rPr lang="en-US" b="1" dirty="0">
              <a:solidFill>
                <a:schemeClr val="tx1"/>
              </a:solidFill>
            </a:rPr>
            <a:t>Ask permission</a:t>
          </a:r>
        </a:p>
      </dgm:t>
    </dgm:pt>
    <dgm:pt modelId="{CFF9DF40-68B6-42B1-AF18-F66E53F0CF4F}" type="parTrans" cxnId="{5A051A07-F4C5-4E0E-A468-F4C7582FEBBD}">
      <dgm:prSet/>
      <dgm:spPr/>
      <dgm:t>
        <a:bodyPr/>
        <a:lstStyle/>
        <a:p>
          <a:endParaRPr lang="en-US"/>
        </a:p>
      </dgm:t>
    </dgm:pt>
    <dgm:pt modelId="{9DC503B9-CA29-4D5B-9DD6-C92C5396E4F8}" type="sibTrans" cxnId="{5A051A07-F4C5-4E0E-A468-F4C7582FEBBD}">
      <dgm:prSet/>
      <dgm:spPr/>
      <dgm:t>
        <a:bodyPr/>
        <a:lstStyle/>
        <a:p>
          <a:endParaRPr lang="en-US"/>
        </a:p>
      </dgm:t>
    </dgm:pt>
    <dgm:pt modelId="{5DF75C1F-4567-413F-83D7-60F004710A6D}">
      <dgm:prSet phldrT="[Text]" phldr="0"/>
      <dgm:spPr/>
      <dgm:t>
        <a:bodyPr/>
        <a:lstStyle/>
        <a:p>
          <a:r>
            <a:rPr lang="en-US" b="1" dirty="0">
              <a:solidFill>
                <a:schemeClr val="tx1"/>
              </a:solidFill>
            </a:rPr>
            <a:t>Be careful</a:t>
          </a:r>
        </a:p>
      </dgm:t>
    </dgm:pt>
    <dgm:pt modelId="{89D569AE-FE28-4325-90F2-4BF82D320CF2}" type="parTrans" cxnId="{1D7EA2D9-B724-4E0F-A0F7-C1F64F97F40D}">
      <dgm:prSet/>
      <dgm:spPr/>
      <dgm:t>
        <a:bodyPr/>
        <a:lstStyle/>
        <a:p>
          <a:endParaRPr lang="en-US"/>
        </a:p>
      </dgm:t>
    </dgm:pt>
    <dgm:pt modelId="{422B644B-46B4-46AA-A108-CD92D03F345B}" type="sibTrans" cxnId="{1D7EA2D9-B724-4E0F-A0F7-C1F64F97F40D}">
      <dgm:prSet/>
      <dgm:spPr/>
      <dgm:t>
        <a:bodyPr/>
        <a:lstStyle/>
        <a:p>
          <a:endParaRPr lang="en-US"/>
        </a:p>
      </dgm:t>
    </dgm:pt>
    <dgm:pt modelId="{53364E0F-FE7A-4613-9B51-DDB03A945CDE}">
      <dgm:prSet phldrT="[Text]" phldr="0"/>
      <dgm:spPr/>
      <dgm:t>
        <a:bodyPr/>
        <a:lstStyle/>
        <a:p>
          <a:r>
            <a:rPr lang="en-US" b="1" dirty="0">
              <a:solidFill>
                <a:schemeClr val="tx1"/>
              </a:solidFill>
            </a:rPr>
            <a:t>Give items back</a:t>
          </a:r>
        </a:p>
      </dgm:t>
    </dgm:pt>
    <dgm:pt modelId="{B5D8A559-10C6-4D89-BC09-8641693B8BD2}" type="parTrans" cxnId="{352F994F-3341-41F3-BAD4-F80F1D709D3B}">
      <dgm:prSet/>
      <dgm:spPr/>
      <dgm:t>
        <a:bodyPr/>
        <a:lstStyle/>
        <a:p>
          <a:endParaRPr lang="en-US"/>
        </a:p>
      </dgm:t>
    </dgm:pt>
    <dgm:pt modelId="{A3758D0C-B479-47BA-8DDF-659890012BE9}" type="sibTrans" cxnId="{352F994F-3341-41F3-BAD4-F80F1D709D3B}">
      <dgm:prSet/>
      <dgm:spPr/>
      <dgm:t>
        <a:bodyPr/>
        <a:lstStyle/>
        <a:p>
          <a:endParaRPr lang="en-US"/>
        </a:p>
      </dgm:t>
    </dgm:pt>
    <dgm:pt modelId="{B49B6E8D-3BAC-4C8C-A0E8-C9D4115C062B}">
      <dgm:prSet/>
      <dgm:spPr/>
      <dgm:t>
        <a:bodyPr/>
        <a:lstStyle/>
        <a:p>
          <a:r>
            <a:rPr lang="en-US" b="1" dirty="0">
              <a:solidFill>
                <a:schemeClr val="tx1"/>
              </a:solidFill>
            </a:rPr>
            <a:t>Say thank you</a:t>
          </a:r>
        </a:p>
      </dgm:t>
    </dgm:pt>
    <dgm:pt modelId="{58633278-FAAD-40C5-9BF4-772BF026788B}" type="parTrans" cxnId="{7A63CF13-A582-43CF-AD06-0B5B52B30403}">
      <dgm:prSet/>
      <dgm:spPr/>
      <dgm:t>
        <a:bodyPr/>
        <a:lstStyle/>
        <a:p>
          <a:endParaRPr lang="en-US"/>
        </a:p>
      </dgm:t>
    </dgm:pt>
    <dgm:pt modelId="{2E477727-EE70-4A5F-A316-53FCBC42F4AB}" type="sibTrans" cxnId="{7A63CF13-A582-43CF-AD06-0B5B52B30403}">
      <dgm:prSet/>
      <dgm:spPr/>
      <dgm:t>
        <a:bodyPr/>
        <a:lstStyle/>
        <a:p>
          <a:endParaRPr lang="en-US"/>
        </a:p>
      </dgm:t>
    </dgm:pt>
    <dgm:pt modelId="{3422896D-999F-4532-8787-2D725859C04D}">
      <dgm:prSet/>
      <dgm:spPr/>
      <dgm:t>
        <a:bodyPr/>
        <a:lstStyle/>
        <a:p>
          <a:r>
            <a:rPr lang="en-US" b="1" dirty="0">
              <a:solidFill>
                <a:schemeClr val="tx1"/>
              </a:solidFill>
            </a:rPr>
            <a:t>Respect privacy</a:t>
          </a:r>
        </a:p>
      </dgm:t>
    </dgm:pt>
    <dgm:pt modelId="{5F05CD61-128F-42A7-BDF2-EC23FAFB4099}" type="parTrans" cxnId="{5D840AF7-F8A4-4B1C-BD05-D85FF3EF4ABF}">
      <dgm:prSet/>
      <dgm:spPr/>
      <dgm:t>
        <a:bodyPr/>
        <a:lstStyle/>
        <a:p>
          <a:endParaRPr lang="en-US"/>
        </a:p>
      </dgm:t>
    </dgm:pt>
    <dgm:pt modelId="{AFAF38B7-CB61-4E4C-B7BD-779B22BF754F}" type="sibTrans" cxnId="{5D840AF7-F8A4-4B1C-BD05-D85FF3EF4ABF}">
      <dgm:prSet/>
      <dgm:spPr/>
      <dgm:t>
        <a:bodyPr/>
        <a:lstStyle/>
        <a:p>
          <a:endParaRPr lang="en-US"/>
        </a:p>
      </dgm:t>
    </dgm:pt>
    <dgm:pt modelId="{4E1E9EE1-103A-4072-B324-02F6C4C2F89A}">
      <dgm:prSet/>
      <dgm:spPr/>
      <dgm:t>
        <a:bodyPr/>
        <a:lstStyle/>
        <a:p>
          <a:r>
            <a:rPr lang="en-US" b="1" dirty="0">
              <a:solidFill>
                <a:schemeClr val="tx1"/>
              </a:solidFill>
            </a:rPr>
            <a:t>Apologize</a:t>
          </a:r>
        </a:p>
      </dgm:t>
    </dgm:pt>
    <dgm:pt modelId="{E3695FA7-2569-49B9-B12A-6AA1F594230F}" type="parTrans" cxnId="{14354C17-400B-4773-B096-FA6795CE9D8E}">
      <dgm:prSet/>
      <dgm:spPr/>
      <dgm:t>
        <a:bodyPr/>
        <a:lstStyle/>
        <a:p>
          <a:endParaRPr lang="en-US"/>
        </a:p>
      </dgm:t>
    </dgm:pt>
    <dgm:pt modelId="{D356F524-B717-4462-8D47-2C51F5125F67}" type="sibTrans" cxnId="{14354C17-400B-4773-B096-FA6795CE9D8E}">
      <dgm:prSet/>
      <dgm:spPr/>
      <dgm:t>
        <a:bodyPr/>
        <a:lstStyle/>
        <a:p>
          <a:endParaRPr lang="en-US"/>
        </a:p>
      </dgm:t>
    </dgm:pt>
    <dgm:pt modelId="{AD8B8545-22FD-44CB-A6DB-AB9C7996BBCA}" type="pres">
      <dgm:prSet presAssocID="{C9991363-837E-47B8-AA76-D2BDE05B2121}" presName="Name0" presStyleCnt="0">
        <dgm:presLayoutVars>
          <dgm:dir/>
          <dgm:resizeHandles val="exact"/>
        </dgm:presLayoutVars>
      </dgm:prSet>
      <dgm:spPr/>
    </dgm:pt>
    <dgm:pt modelId="{2F666DA2-075D-4727-8FAE-E1ABB5C39754}" type="pres">
      <dgm:prSet presAssocID="{C9991363-837E-47B8-AA76-D2BDE05B2121}" presName="bkgdShp" presStyleLbl="alignAccFollowNode1" presStyleIdx="0" presStyleCnt="1"/>
      <dgm:spPr>
        <a:solidFill>
          <a:schemeClr val="tx1">
            <a:alpha val="90000"/>
          </a:schemeClr>
        </a:solidFill>
      </dgm:spPr>
    </dgm:pt>
    <dgm:pt modelId="{C466582D-B544-4190-A9FE-F59EF33697D7}" type="pres">
      <dgm:prSet presAssocID="{C9991363-837E-47B8-AA76-D2BDE05B2121}" presName="linComp" presStyleCnt="0"/>
      <dgm:spPr/>
    </dgm:pt>
    <dgm:pt modelId="{7134E264-D258-42E9-8C16-11AD78FFE1F5}" type="pres">
      <dgm:prSet presAssocID="{FA7A3C45-8DC9-4FD6-B02E-A370AF116010}" presName="compNode" presStyleCnt="0"/>
      <dgm:spPr/>
    </dgm:pt>
    <dgm:pt modelId="{9BFC357A-1911-4E92-86DB-5A5EA13F77DA}" type="pres">
      <dgm:prSet presAssocID="{FA7A3C45-8DC9-4FD6-B02E-A370AF116010}" presName="node" presStyleLbl="node1" presStyleIdx="0" presStyleCnt="6">
        <dgm:presLayoutVars>
          <dgm:bulletEnabled val="1"/>
        </dgm:presLayoutVars>
      </dgm:prSet>
      <dgm:spPr/>
    </dgm:pt>
    <dgm:pt modelId="{F98C825D-5705-40A8-B73A-52BCBA8F47A5}" type="pres">
      <dgm:prSet presAssocID="{FA7A3C45-8DC9-4FD6-B02E-A370AF116010}" presName="invisiNode" presStyleLbl="node1" presStyleIdx="0" presStyleCnt="6"/>
      <dgm:spPr/>
    </dgm:pt>
    <dgm:pt modelId="{5EEEF634-B404-4731-86AA-B7AC0BE94854}" type="pres">
      <dgm:prSet presAssocID="{FA7A3C45-8DC9-4FD6-B02E-A370AF116010}" presName="imagNode" presStyleLbl="fgImgPlace1" presStyleIdx="0" presStyleCnt="6"/>
      <dgm:spPr>
        <a:blipFill>
          <a:blip xmlns:r="http://schemas.openxmlformats.org/officeDocument/2006/relationships" r:embed="rId1">
            <a:extLst>
              <a:ext uri="{96DAC541-7B7A-43D3-8B79-37D633B846F1}">
                <asvg:svgBlip xmlns:asvg="http://schemas.microsoft.com/office/drawing/2016/SVG/main" r:embed="rId2"/>
              </a:ext>
            </a:extLst>
          </a:blip>
          <a:srcRect/>
          <a:stretch>
            <a:fillRect t="-24000" b="-24000"/>
          </a:stretch>
        </a:blipFill>
      </dgm:spPr>
      <dgm:extLst>
        <a:ext uri="{E40237B7-FDA0-4F09-8148-C483321AD2D9}">
          <dgm14:cNvPr xmlns:dgm14="http://schemas.microsoft.com/office/drawing/2010/diagram" id="0" name="" descr="Badge 1 outline"/>
        </a:ext>
      </dgm:extLst>
    </dgm:pt>
    <dgm:pt modelId="{62D61617-1456-41AA-BA98-CEEFF2A5769F}" type="pres">
      <dgm:prSet presAssocID="{9DC503B9-CA29-4D5B-9DD6-C92C5396E4F8}" presName="sibTrans" presStyleLbl="sibTrans2D1" presStyleIdx="0" presStyleCnt="0"/>
      <dgm:spPr/>
    </dgm:pt>
    <dgm:pt modelId="{B478140F-A57F-4149-A3F9-0CC3B3AEF6E6}" type="pres">
      <dgm:prSet presAssocID="{5DF75C1F-4567-413F-83D7-60F004710A6D}" presName="compNode" presStyleCnt="0"/>
      <dgm:spPr/>
    </dgm:pt>
    <dgm:pt modelId="{4102718E-3B10-4201-94E4-53CC1136FE62}" type="pres">
      <dgm:prSet presAssocID="{5DF75C1F-4567-413F-83D7-60F004710A6D}" presName="node" presStyleLbl="node1" presStyleIdx="1" presStyleCnt="6">
        <dgm:presLayoutVars>
          <dgm:bulletEnabled val="1"/>
        </dgm:presLayoutVars>
      </dgm:prSet>
      <dgm:spPr/>
    </dgm:pt>
    <dgm:pt modelId="{3F564588-5652-452A-B066-4F0BB4DAB7FC}" type="pres">
      <dgm:prSet presAssocID="{5DF75C1F-4567-413F-83D7-60F004710A6D}" presName="invisiNode" presStyleLbl="node1" presStyleIdx="1" presStyleCnt="6"/>
      <dgm:spPr/>
    </dgm:pt>
    <dgm:pt modelId="{B6C2D95B-BE6C-4E5B-8E91-4D6372B1A934}" type="pres">
      <dgm:prSet presAssocID="{5DF75C1F-4567-413F-83D7-60F004710A6D}" presName="imagNode" presStyleLbl="fgImgPlac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t="-24000" b="-24000"/>
          </a:stretch>
        </a:blipFill>
      </dgm:spPr>
      <dgm:extLst>
        <a:ext uri="{E40237B7-FDA0-4F09-8148-C483321AD2D9}">
          <dgm14:cNvPr xmlns:dgm14="http://schemas.microsoft.com/office/drawing/2010/diagram" id="0" name="" descr="Badge outline"/>
        </a:ext>
      </dgm:extLst>
    </dgm:pt>
    <dgm:pt modelId="{56F458C5-08E4-4FFD-866F-D536879AA0AA}" type="pres">
      <dgm:prSet presAssocID="{422B644B-46B4-46AA-A108-CD92D03F345B}" presName="sibTrans" presStyleLbl="sibTrans2D1" presStyleIdx="0" presStyleCnt="0"/>
      <dgm:spPr/>
    </dgm:pt>
    <dgm:pt modelId="{9E583069-67BD-4356-BFFF-261073F680BE}" type="pres">
      <dgm:prSet presAssocID="{53364E0F-FE7A-4613-9B51-DDB03A945CDE}" presName="compNode" presStyleCnt="0"/>
      <dgm:spPr/>
    </dgm:pt>
    <dgm:pt modelId="{CBA97BEC-2B46-4D98-8D90-7D939837B753}" type="pres">
      <dgm:prSet presAssocID="{53364E0F-FE7A-4613-9B51-DDB03A945CDE}" presName="node" presStyleLbl="node1" presStyleIdx="2" presStyleCnt="6">
        <dgm:presLayoutVars>
          <dgm:bulletEnabled val="1"/>
        </dgm:presLayoutVars>
      </dgm:prSet>
      <dgm:spPr/>
    </dgm:pt>
    <dgm:pt modelId="{B8DEB233-421A-42BB-AB40-61926F8A9581}" type="pres">
      <dgm:prSet presAssocID="{53364E0F-FE7A-4613-9B51-DDB03A945CDE}" presName="invisiNode" presStyleLbl="node1" presStyleIdx="2" presStyleCnt="6"/>
      <dgm:spPr/>
    </dgm:pt>
    <dgm:pt modelId="{1AA5BAB4-964A-410D-B89C-BAE6CF089FB7}" type="pres">
      <dgm:prSet presAssocID="{53364E0F-FE7A-4613-9B51-DDB03A945CDE}" presName="imagNode" presStyleLbl="fgImgPlace1" presStyleIdx="2" presStyleCnt="6"/>
      <dgm:spPr>
        <a:blipFill>
          <a:blip xmlns:r="http://schemas.openxmlformats.org/officeDocument/2006/relationships" r:embed="rId5">
            <a:extLst>
              <a:ext uri="{96DAC541-7B7A-43D3-8B79-37D633B846F1}">
                <asvg:svgBlip xmlns:asvg="http://schemas.microsoft.com/office/drawing/2016/SVG/main" r:embed="rId6"/>
              </a:ext>
            </a:extLst>
          </a:blip>
          <a:srcRect/>
          <a:stretch>
            <a:fillRect t="-24000" b="-24000"/>
          </a:stretch>
        </a:blipFill>
      </dgm:spPr>
      <dgm:extLst>
        <a:ext uri="{E40237B7-FDA0-4F09-8148-C483321AD2D9}">
          <dgm14:cNvPr xmlns:dgm14="http://schemas.microsoft.com/office/drawing/2010/diagram" id="0" name="" descr="Badge 3 outline"/>
        </a:ext>
      </dgm:extLst>
    </dgm:pt>
    <dgm:pt modelId="{A5CF75ED-D89B-4C57-BD5D-9921979A6076}" type="pres">
      <dgm:prSet presAssocID="{A3758D0C-B479-47BA-8DDF-659890012BE9}" presName="sibTrans" presStyleLbl="sibTrans2D1" presStyleIdx="0" presStyleCnt="0"/>
      <dgm:spPr/>
    </dgm:pt>
    <dgm:pt modelId="{82803ABB-7850-43B0-A108-564354FE325E}" type="pres">
      <dgm:prSet presAssocID="{B49B6E8D-3BAC-4C8C-A0E8-C9D4115C062B}" presName="compNode" presStyleCnt="0"/>
      <dgm:spPr/>
    </dgm:pt>
    <dgm:pt modelId="{611A2EF5-DDBC-4F22-B690-4E53933FBA75}" type="pres">
      <dgm:prSet presAssocID="{B49B6E8D-3BAC-4C8C-A0E8-C9D4115C062B}" presName="node" presStyleLbl="node1" presStyleIdx="3" presStyleCnt="6">
        <dgm:presLayoutVars>
          <dgm:bulletEnabled val="1"/>
        </dgm:presLayoutVars>
      </dgm:prSet>
      <dgm:spPr/>
    </dgm:pt>
    <dgm:pt modelId="{C1B0E850-85E3-4187-A127-9F8A1C79DA49}" type="pres">
      <dgm:prSet presAssocID="{B49B6E8D-3BAC-4C8C-A0E8-C9D4115C062B}" presName="invisiNode" presStyleLbl="node1" presStyleIdx="3" presStyleCnt="6"/>
      <dgm:spPr/>
    </dgm:pt>
    <dgm:pt modelId="{A4936F78-DE2E-4B9D-BFB1-62D06958EAC9}" type="pres">
      <dgm:prSet presAssocID="{B49B6E8D-3BAC-4C8C-A0E8-C9D4115C062B}" presName="imagNode" presStyleLbl="fgImgPlac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t="-24000" b="-24000"/>
          </a:stretch>
        </a:blipFill>
      </dgm:spPr>
      <dgm:extLst>
        <a:ext uri="{E40237B7-FDA0-4F09-8148-C483321AD2D9}">
          <dgm14:cNvPr xmlns:dgm14="http://schemas.microsoft.com/office/drawing/2010/diagram" id="0" name="" descr="Badge 4 outline"/>
        </a:ext>
      </dgm:extLst>
    </dgm:pt>
    <dgm:pt modelId="{635A3903-7BB2-423F-904B-358307503ED1}" type="pres">
      <dgm:prSet presAssocID="{2E477727-EE70-4A5F-A316-53FCBC42F4AB}" presName="sibTrans" presStyleLbl="sibTrans2D1" presStyleIdx="0" presStyleCnt="0"/>
      <dgm:spPr/>
    </dgm:pt>
    <dgm:pt modelId="{99E0A9A7-55EB-44C7-87A3-210E4622C3BF}" type="pres">
      <dgm:prSet presAssocID="{3422896D-999F-4532-8787-2D725859C04D}" presName="compNode" presStyleCnt="0"/>
      <dgm:spPr/>
    </dgm:pt>
    <dgm:pt modelId="{C7424B12-0029-48E8-8356-8081595577F9}" type="pres">
      <dgm:prSet presAssocID="{3422896D-999F-4532-8787-2D725859C04D}" presName="node" presStyleLbl="node1" presStyleIdx="4" presStyleCnt="6">
        <dgm:presLayoutVars>
          <dgm:bulletEnabled val="1"/>
        </dgm:presLayoutVars>
      </dgm:prSet>
      <dgm:spPr/>
    </dgm:pt>
    <dgm:pt modelId="{BE0F0170-42B3-49F0-AF3C-189371E4430F}" type="pres">
      <dgm:prSet presAssocID="{3422896D-999F-4532-8787-2D725859C04D}" presName="invisiNode" presStyleLbl="node1" presStyleIdx="4" presStyleCnt="6"/>
      <dgm:spPr/>
    </dgm:pt>
    <dgm:pt modelId="{1CB33430-EFBC-4384-A689-322388FE5386}" type="pres">
      <dgm:prSet presAssocID="{3422896D-999F-4532-8787-2D725859C04D}" presName="imagNode" presStyleLbl="fgImgPlac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t="-24000" b="-24000"/>
          </a:stretch>
        </a:blipFill>
      </dgm:spPr>
      <dgm:extLst>
        <a:ext uri="{E40237B7-FDA0-4F09-8148-C483321AD2D9}">
          <dgm14:cNvPr xmlns:dgm14="http://schemas.microsoft.com/office/drawing/2010/diagram" id="0" name="" descr="Badge 5 outline"/>
        </a:ext>
      </dgm:extLst>
    </dgm:pt>
    <dgm:pt modelId="{F7B822B9-B8FA-403C-AF19-C923CB35D7C8}" type="pres">
      <dgm:prSet presAssocID="{AFAF38B7-CB61-4E4C-B7BD-779B22BF754F}" presName="sibTrans" presStyleLbl="sibTrans2D1" presStyleIdx="0" presStyleCnt="0"/>
      <dgm:spPr/>
    </dgm:pt>
    <dgm:pt modelId="{D77487E1-C409-41BD-A620-36AE33ADE116}" type="pres">
      <dgm:prSet presAssocID="{4E1E9EE1-103A-4072-B324-02F6C4C2F89A}" presName="compNode" presStyleCnt="0"/>
      <dgm:spPr/>
    </dgm:pt>
    <dgm:pt modelId="{44172DE2-7B72-4C85-ADA5-FB45D1359526}" type="pres">
      <dgm:prSet presAssocID="{4E1E9EE1-103A-4072-B324-02F6C4C2F89A}" presName="node" presStyleLbl="node1" presStyleIdx="5" presStyleCnt="6">
        <dgm:presLayoutVars>
          <dgm:bulletEnabled val="1"/>
        </dgm:presLayoutVars>
      </dgm:prSet>
      <dgm:spPr/>
    </dgm:pt>
    <dgm:pt modelId="{C73851A5-C6F3-4E0A-8D2A-D113C0A27942}" type="pres">
      <dgm:prSet presAssocID="{4E1E9EE1-103A-4072-B324-02F6C4C2F89A}" presName="invisiNode" presStyleLbl="node1" presStyleIdx="5" presStyleCnt="6"/>
      <dgm:spPr/>
    </dgm:pt>
    <dgm:pt modelId="{7CC8BB0F-4019-4C97-938D-500738CA4E30}" type="pres">
      <dgm:prSet presAssocID="{4E1E9EE1-103A-4072-B324-02F6C4C2F89A}" presName="imagNode" presStyleLbl="fgImgPlac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t="-24000" b="-24000"/>
          </a:stretch>
        </a:blipFill>
      </dgm:spPr>
      <dgm:extLst>
        <a:ext uri="{E40237B7-FDA0-4F09-8148-C483321AD2D9}">
          <dgm14:cNvPr xmlns:dgm14="http://schemas.microsoft.com/office/drawing/2010/diagram" id="0" name="" descr="Badge 6 outline"/>
        </a:ext>
      </dgm:extLst>
    </dgm:pt>
  </dgm:ptLst>
  <dgm:cxnLst>
    <dgm:cxn modelId="{5A051A07-F4C5-4E0E-A468-F4C7582FEBBD}" srcId="{C9991363-837E-47B8-AA76-D2BDE05B2121}" destId="{FA7A3C45-8DC9-4FD6-B02E-A370AF116010}" srcOrd="0" destOrd="0" parTransId="{CFF9DF40-68B6-42B1-AF18-F66E53F0CF4F}" sibTransId="{9DC503B9-CA29-4D5B-9DD6-C92C5396E4F8}"/>
    <dgm:cxn modelId="{61A5160A-40A4-4D0B-92F7-E5F2F8C11E99}" type="presOf" srcId="{AFAF38B7-CB61-4E4C-B7BD-779B22BF754F}" destId="{F7B822B9-B8FA-403C-AF19-C923CB35D7C8}" srcOrd="0" destOrd="0" presId="urn:microsoft.com/office/officeart/2005/8/layout/pList2"/>
    <dgm:cxn modelId="{7A63CF13-A582-43CF-AD06-0B5B52B30403}" srcId="{C9991363-837E-47B8-AA76-D2BDE05B2121}" destId="{B49B6E8D-3BAC-4C8C-A0E8-C9D4115C062B}" srcOrd="3" destOrd="0" parTransId="{58633278-FAAD-40C5-9BF4-772BF026788B}" sibTransId="{2E477727-EE70-4A5F-A316-53FCBC42F4AB}"/>
    <dgm:cxn modelId="{19B18B14-2455-4EF3-B13F-298A3A64DF37}" type="presOf" srcId="{9DC503B9-CA29-4D5B-9DD6-C92C5396E4F8}" destId="{62D61617-1456-41AA-BA98-CEEFF2A5769F}" srcOrd="0" destOrd="0" presId="urn:microsoft.com/office/officeart/2005/8/layout/pList2"/>
    <dgm:cxn modelId="{14354C17-400B-4773-B096-FA6795CE9D8E}" srcId="{C9991363-837E-47B8-AA76-D2BDE05B2121}" destId="{4E1E9EE1-103A-4072-B324-02F6C4C2F89A}" srcOrd="5" destOrd="0" parTransId="{E3695FA7-2569-49B9-B12A-6AA1F594230F}" sibTransId="{D356F524-B717-4462-8D47-2C51F5125F67}"/>
    <dgm:cxn modelId="{8F303536-76E1-49C0-91AB-CE41B2F534EE}" type="presOf" srcId="{B49B6E8D-3BAC-4C8C-A0E8-C9D4115C062B}" destId="{611A2EF5-DDBC-4F22-B690-4E53933FBA75}" srcOrd="0" destOrd="0" presId="urn:microsoft.com/office/officeart/2005/8/layout/pList2"/>
    <dgm:cxn modelId="{C6C2833C-C095-4EC1-B059-C4EDE69F9C4D}" type="presOf" srcId="{5DF75C1F-4567-413F-83D7-60F004710A6D}" destId="{4102718E-3B10-4201-94E4-53CC1136FE62}" srcOrd="0" destOrd="0" presId="urn:microsoft.com/office/officeart/2005/8/layout/pList2"/>
    <dgm:cxn modelId="{352F994F-3341-41F3-BAD4-F80F1D709D3B}" srcId="{C9991363-837E-47B8-AA76-D2BDE05B2121}" destId="{53364E0F-FE7A-4613-9B51-DDB03A945CDE}" srcOrd="2" destOrd="0" parTransId="{B5D8A559-10C6-4D89-BC09-8641693B8BD2}" sibTransId="{A3758D0C-B479-47BA-8DDF-659890012BE9}"/>
    <dgm:cxn modelId="{012EE071-4781-471D-9894-2156915D6723}" type="presOf" srcId="{422B644B-46B4-46AA-A108-CD92D03F345B}" destId="{56F458C5-08E4-4FFD-866F-D536879AA0AA}" srcOrd="0" destOrd="0" presId="urn:microsoft.com/office/officeart/2005/8/layout/pList2"/>
    <dgm:cxn modelId="{E8420B72-0B14-4A12-9CDC-367E5C7FDFB7}" type="presOf" srcId="{A3758D0C-B479-47BA-8DDF-659890012BE9}" destId="{A5CF75ED-D89B-4C57-BD5D-9921979A6076}" srcOrd="0" destOrd="0" presId="urn:microsoft.com/office/officeart/2005/8/layout/pList2"/>
    <dgm:cxn modelId="{652566BF-79DE-4A44-85D2-37A84953527B}" type="presOf" srcId="{3422896D-999F-4532-8787-2D725859C04D}" destId="{C7424B12-0029-48E8-8356-8081595577F9}" srcOrd="0" destOrd="0" presId="urn:microsoft.com/office/officeart/2005/8/layout/pList2"/>
    <dgm:cxn modelId="{20D0CDD1-DEC3-40BC-9816-0368FD637970}" type="presOf" srcId="{FA7A3C45-8DC9-4FD6-B02E-A370AF116010}" destId="{9BFC357A-1911-4E92-86DB-5A5EA13F77DA}" srcOrd="0" destOrd="0" presId="urn:microsoft.com/office/officeart/2005/8/layout/pList2"/>
    <dgm:cxn modelId="{1D7EA2D9-B724-4E0F-A0F7-C1F64F97F40D}" srcId="{C9991363-837E-47B8-AA76-D2BDE05B2121}" destId="{5DF75C1F-4567-413F-83D7-60F004710A6D}" srcOrd="1" destOrd="0" parTransId="{89D569AE-FE28-4325-90F2-4BF82D320CF2}" sibTransId="{422B644B-46B4-46AA-A108-CD92D03F345B}"/>
    <dgm:cxn modelId="{454624E4-1A20-46E5-AF0F-27D0633BB9B3}" type="presOf" srcId="{C9991363-837E-47B8-AA76-D2BDE05B2121}" destId="{AD8B8545-22FD-44CB-A6DB-AB9C7996BBCA}" srcOrd="0" destOrd="0" presId="urn:microsoft.com/office/officeart/2005/8/layout/pList2"/>
    <dgm:cxn modelId="{923CF7E7-3657-4C33-BA85-6599F217348D}" type="presOf" srcId="{2E477727-EE70-4A5F-A316-53FCBC42F4AB}" destId="{635A3903-7BB2-423F-904B-358307503ED1}" srcOrd="0" destOrd="0" presId="urn:microsoft.com/office/officeart/2005/8/layout/pList2"/>
    <dgm:cxn modelId="{5A89C2ED-F042-4990-A6C0-4343A69D981E}" type="presOf" srcId="{53364E0F-FE7A-4613-9B51-DDB03A945CDE}" destId="{CBA97BEC-2B46-4D98-8D90-7D939837B753}" srcOrd="0" destOrd="0" presId="urn:microsoft.com/office/officeart/2005/8/layout/pList2"/>
    <dgm:cxn modelId="{5D840AF7-F8A4-4B1C-BD05-D85FF3EF4ABF}" srcId="{C9991363-837E-47B8-AA76-D2BDE05B2121}" destId="{3422896D-999F-4532-8787-2D725859C04D}" srcOrd="4" destOrd="0" parTransId="{5F05CD61-128F-42A7-BDF2-EC23FAFB4099}" sibTransId="{AFAF38B7-CB61-4E4C-B7BD-779B22BF754F}"/>
    <dgm:cxn modelId="{005B57FF-7D4A-4F6A-BC06-D253E4CD5EBE}" type="presOf" srcId="{4E1E9EE1-103A-4072-B324-02F6C4C2F89A}" destId="{44172DE2-7B72-4C85-ADA5-FB45D1359526}" srcOrd="0" destOrd="0" presId="urn:microsoft.com/office/officeart/2005/8/layout/pList2"/>
    <dgm:cxn modelId="{77F21C22-3373-4BF3-B06F-BA43C5C528E7}" type="presParOf" srcId="{AD8B8545-22FD-44CB-A6DB-AB9C7996BBCA}" destId="{2F666DA2-075D-4727-8FAE-E1ABB5C39754}" srcOrd="0" destOrd="0" presId="urn:microsoft.com/office/officeart/2005/8/layout/pList2"/>
    <dgm:cxn modelId="{403DD7D4-956D-4204-A80F-D111D58C8955}" type="presParOf" srcId="{AD8B8545-22FD-44CB-A6DB-AB9C7996BBCA}" destId="{C466582D-B544-4190-A9FE-F59EF33697D7}" srcOrd="1" destOrd="0" presId="urn:microsoft.com/office/officeart/2005/8/layout/pList2"/>
    <dgm:cxn modelId="{CA8FBF56-3FCB-49B3-8BFE-357F612E4B8D}" type="presParOf" srcId="{C466582D-B544-4190-A9FE-F59EF33697D7}" destId="{7134E264-D258-42E9-8C16-11AD78FFE1F5}" srcOrd="0" destOrd="0" presId="urn:microsoft.com/office/officeart/2005/8/layout/pList2"/>
    <dgm:cxn modelId="{CFA92606-0091-40ED-B2B5-6AA5D707E48A}" type="presParOf" srcId="{7134E264-D258-42E9-8C16-11AD78FFE1F5}" destId="{9BFC357A-1911-4E92-86DB-5A5EA13F77DA}" srcOrd="0" destOrd="0" presId="urn:microsoft.com/office/officeart/2005/8/layout/pList2"/>
    <dgm:cxn modelId="{6146324F-E742-4262-9ECA-C05CAE1C35A5}" type="presParOf" srcId="{7134E264-D258-42E9-8C16-11AD78FFE1F5}" destId="{F98C825D-5705-40A8-B73A-52BCBA8F47A5}" srcOrd="1" destOrd="0" presId="urn:microsoft.com/office/officeart/2005/8/layout/pList2"/>
    <dgm:cxn modelId="{DB7B89D9-9A75-4D59-B06A-A34EEA8FE5B6}" type="presParOf" srcId="{7134E264-D258-42E9-8C16-11AD78FFE1F5}" destId="{5EEEF634-B404-4731-86AA-B7AC0BE94854}" srcOrd="2" destOrd="0" presId="urn:microsoft.com/office/officeart/2005/8/layout/pList2"/>
    <dgm:cxn modelId="{832006A3-FA0F-47DB-A521-A15278675F1D}" type="presParOf" srcId="{C466582D-B544-4190-A9FE-F59EF33697D7}" destId="{62D61617-1456-41AA-BA98-CEEFF2A5769F}" srcOrd="1" destOrd="0" presId="urn:microsoft.com/office/officeart/2005/8/layout/pList2"/>
    <dgm:cxn modelId="{8E2D905D-4546-4AC4-890A-90E997DB4134}" type="presParOf" srcId="{C466582D-B544-4190-A9FE-F59EF33697D7}" destId="{B478140F-A57F-4149-A3F9-0CC3B3AEF6E6}" srcOrd="2" destOrd="0" presId="urn:microsoft.com/office/officeart/2005/8/layout/pList2"/>
    <dgm:cxn modelId="{6A324F06-24A1-4C16-87C5-46F703C2C800}" type="presParOf" srcId="{B478140F-A57F-4149-A3F9-0CC3B3AEF6E6}" destId="{4102718E-3B10-4201-94E4-53CC1136FE62}" srcOrd="0" destOrd="0" presId="urn:microsoft.com/office/officeart/2005/8/layout/pList2"/>
    <dgm:cxn modelId="{2F65CCC6-1A53-4F3C-BC77-73578EE4921E}" type="presParOf" srcId="{B478140F-A57F-4149-A3F9-0CC3B3AEF6E6}" destId="{3F564588-5652-452A-B066-4F0BB4DAB7FC}" srcOrd="1" destOrd="0" presId="urn:microsoft.com/office/officeart/2005/8/layout/pList2"/>
    <dgm:cxn modelId="{E37A69D9-B3A7-45F9-8F29-0A7CF12AACCE}" type="presParOf" srcId="{B478140F-A57F-4149-A3F9-0CC3B3AEF6E6}" destId="{B6C2D95B-BE6C-4E5B-8E91-4D6372B1A934}" srcOrd="2" destOrd="0" presId="urn:microsoft.com/office/officeart/2005/8/layout/pList2"/>
    <dgm:cxn modelId="{1C695211-541E-485B-A225-2DA139667AA5}" type="presParOf" srcId="{C466582D-B544-4190-A9FE-F59EF33697D7}" destId="{56F458C5-08E4-4FFD-866F-D536879AA0AA}" srcOrd="3" destOrd="0" presId="urn:microsoft.com/office/officeart/2005/8/layout/pList2"/>
    <dgm:cxn modelId="{43C9B887-E71A-41A8-9D5D-1F5DDA284171}" type="presParOf" srcId="{C466582D-B544-4190-A9FE-F59EF33697D7}" destId="{9E583069-67BD-4356-BFFF-261073F680BE}" srcOrd="4" destOrd="0" presId="urn:microsoft.com/office/officeart/2005/8/layout/pList2"/>
    <dgm:cxn modelId="{779B0B11-24E7-4088-9205-177FF541FC72}" type="presParOf" srcId="{9E583069-67BD-4356-BFFF-261073F680BE}" destId="{CBA97BEC-2B46-4D98-8D90-7D939837B753}" srcOrd="0" destOrd="0" presId="urn:microsoft.com/office/officeart/2005/8/layout/pList2"/>
    <dgm:cxn modelId="{13CDA6AB-2080-4E85-99A9-893E9F8A11B9}" type="presParOf" srcId="{9E583069-67BD-4356-BFFF-261073F680BE}" destId="{B8DEB233-421A-42BB-AB40-61926F8A9581}" srcOrd="1" destOrd="0" presId="urn:microsoft.com/office/officeart/2005/8/layout/pList2"/>
    <dgm:cxn modelId="{21812AB7-062D-4825-AE1E-FCF62DAE101C}" type="presParOf" srcId="{9E583069-67BD-4356-BFFF-261073F680BE}" destId="{1AA5BAB4-964A-410D-B89C-BAE6CF089FB7}" srcOrd="2" destOrd="0" presId="urn:microsoft.com/office/officeart/2005/8/layout/pList2"/>
    <dgm:cxn modelId="{DB00A9B6-03F2-49F5-B296-60FAC6273FD1}" type="presParOf" srcId="{C466582D-B544-4190-A9FE-F59EF33697D7}" destId="{A5CF75ED-D89B-4C57-BD5D-9921979A6076}" srcOrd="5" destOrd="0" presId="urn:microsoft.com/office/officeart/2005/8/layout/pList2"/>
    <dgm:cxn modelId="{CB6E2612-6EA8-4011-928A-C8FD3BEBC169}" type="presParOf" srcId="{C466582D-B544-4190-A9FE-F59EF33697D7}" destId="{82803ABB-7850-43B0-A108-564354FE325E}" srcOrd="6" destOrd="0" presId="urn:microsoft.com/office/officeart/2005/8/layout/pList2"/>
    <dgm:cxn modelId="{48574276-A71A-4009-9788-6AC93954E9BF}" type="presParOf" srcId="{82803ABB-7850-43B0-A108-564354FE325E}" destId="{611A2EF5-DDBC-4F22-B690-4E53933FBA75}" srcOrd="0" destOrd="0" presId="urn:microsoft.com/office/officeart/2005/8/layout/pList2"/>
    <dgm:cxn modelId="{5F4D8068-79A4-4815-912C-19E2E1ADB8FE}" type="presParOf" srcId="{82803ABB-7850-43B0-A108-564354FE325E}" destId="{C1B0E850-85E3-4187-A127-9F8A1C79DA49}" srcOrd="1" destOrd="0" presId="urn:microsoft.com/office/officeart/2005/8/layout/pList2"/>
    <dgm:cxn modelId="{4C26549F-F20B-4011-B94D-50621048543F}" type="presParOf" srcId="{82803ABB-7850-43B0-A108-564354FE325E}" destId="{A4936F78-DE2E-4B9D-BFB1-62D06958EAC9}" srcOrd="2" destOrd="0" presId="urn:microsoft.com/office/officeart/2005/8/layout/pList2"/>
    <dgm:cxn modelId="{29A5F8EB-4071-446B-95C8-42A6373D151F}" type="presParOf" srcId="{C466582D-B544-4190-A9FE-F59EF33697D7}" destId="{635A3903-7BB2-423F-904B-358307503ED1}" srcOrd="7" destOrd="0" presId="urn:microsoft.com/office/officeart/2005/8/layout/pList2"/>
    <dgm:cxn modelId="{6563952B-546F-4C1F-98D1-3377798390CE}" type="presParOf" srcId="{C466582D-B544-4190-A9FE-F59EF33697D7}" destId="{99E0A9A7-55EB-44C7-87A3-210E4622C3BF}" srcOrd="8" destOrd="0" presId="urn:microsoft.com/office/officeart/2005/8/layout/pList2"/>
    <dgm:cxn modelId="{7F0D9C0C-848C-4FE3-B4C3-FE15C1B6BA39}" type="presParOf" srcId="{99E0A9A7-55EB-44C7-87A3-210E4622C3BF}" destId="{C7424B12-0029-48E8-8356-8081595577F9}" srcOrd="0" destOrd="0" presId="urn:microsoft.com/office/officeart/2005/8/layout/pList2"/>
    <dgm:cxn modelId="{73189BC3-0272-4386-8CC8-E343F6528744}" type="presParOf" srcId="{99E0A9A7-55EB-44C7-87A3-210E4622C3BF}" destId="{BE0F0170-42B3-49F0-AF3C-189371E4430F}" srcOrd="1" destOrd="0" presId="urn:microsoft.com/office/officeart/2005/8/layout/pList2"/>
    <dgm:cxn modelId="{145438D8-47D2-47E5-B6A5-4A9656B883AB}" type="presParOf" srcId="{99E0A9A7-55EB-44C7-87A3-210E4622C3BF}" destId="{1CB33430-EFBC-4384-A689-322388FE5386}" srcOrd="2" destOrd="0" presId="urn:microsoft.com/office/officeart/2005/8/layout/pList2"/>
    <dgm:cxn modelId="{CADF01D7-0434-469F-B227-88486CE066E6}" type="presParOf" srcId="{C466582D-B544-4190-A9FE-F59EF33697D7}" destId="{F7B822B9-B8FA-403C-AF19-C923CB35D7C8}" srcOrd="9" destOrd="0" presId="urn:microsoft.com/office/officeart/2005/8/layout/pList2"/>
    <dgm:cxn modelId="{CDE71875-403B-4407-88CD-796EE7E699B6}" type="presParOf" srcId="{C466582D-B544-4190-A9FE-F59EF33697D7}" destId="{D77487E1-C409-41BD-A620-36AE33ADE116}" srcOrd="10" destOrd="0" presId="urn:microsoft.com/office/officeart/2005/8/layout/pList2"/>
    <dgm:cxn modelId="{7BA57720-0C91-48F4-BE0F-44E76AEE41F1}" type="presParOf" srcId="{D77487E1-C409-41BD-A620-36AE33ADE116}" destId="{44172DE2-7B72-4C85-ADA5-FB45D1359526}" srcOrd="0" destOrd="0" presId="urn:microsoft.com/office/officeart/2005/8/layout/pList2"/>
    <dgm:cxn modelId="{4AE7711C-1958-4F85-BC67-A0FA6961762A}" type="presParOf" srcId="{D77487E1-C409-41BD-A620-36AE33ADE116}" destId="{C73851A5-C6F3-4E0A-8D2A-D113C0A27942}" srcOrd="1" destOrd="0" presId="urn:microsoft.com/office/officeart/2005/8/layout/pList2"/>
    <dgm:cxn modelId="{62E5FA43-4B7B-44C7-BC62-7E4A50564ED3}" type="presParOf" srcId="{D77487E1-C409-41BD-A620-36AE33ADE116}" destId="{7CC8BB0F-4019-4C97-938D-500738CA4E3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66DA2-075D-4727-8FAE-E1ABB5C39754}">
      <dsp:nvSpPr>
        <dsp:cNvPr id="0" name=""/>
        <dsp:cNvSpPr/>
      </dsp:nvSpPr>
      <dsp:spPr>
        <a:xfrm>
          <a:off x="0" y="0"/>
          <a:ext cx="11233739" cy="1609746"/>
        </a:xfrm>
        <a:prstGeom prst="roundRect">
          <a:avLst>
            <a:gd name="adj" fmla="val 10000"/>
          </a:avLst>
        </a:prstGeom>
        <a:solidFill>
          <a:schemeClr val="tx1">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EEF634-B404-4731-86AA-B7AC0BE94854}">
      <dsp:nvSpPr>
        <dsp:cNvPr id="0" name=""/>
        <dsp:cNvSpPr/>
      </dsp:nvSpPr>
      <dsp:spPr>
        <a:xfrm>
          <a:off x="338301" y="214632"/>
          <a:ext cx="1624174" cy="1180480"/>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FC357A-1911-4E92-86DB-5A5EA13F77DA}">
      <dsp:nvSpPr>
        <dsp:cNvPr id="0" name=""/>
        <dsp:cNvSpPr/>
      </dsp:nvSpPr>
      <dsp:spPr>
        <a:xfrm rot="10800000">
          <a:off x="338301"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Ask permission</a:t>
          </a:r>
        </a:p>
      </dsp:txBody>
      <dsp:txXfrm rot="10800000">
        <a:off x="388250" y="1609746"/>
        <a:ext cx="1524276" cy="1917518"/>
      </dsp:txXfrm>
    </dsp:sp>
    <dsp:sp modelId="{B6C2D95B-BE6C-4E5B-8E91-4D6372B1A934}">
      <dsp:nvSpPr>
        <dsp:cNvPr id="0" name=""/>
        <dsp:cNvSpPr/>
      </dsp:nvSpPr>
      <dsp:spPr>
        <a:xfrm>
          <a:off x="2124893" y="214632"/>
          <a:ext cx="1624174" cy="1180480"/>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02718E-3B10-4201-94E4-53CC1136FE62}">
      <dsp:nvSpPr>
        <dsp:cNvPr id="0" name=""/>
        <dsp:cNvSpPr/>
      </dsp:nvSpPr>
      <dsp:spPr>
        <a:xfrm rot="10800000">
          <a:off x="2124893"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Be careful</a:t>
          </a:r>
        </a:p>
      </dsp:txBody>
      <dsp:txXfrm rot="10800000">
        <a:off x="2174842" y="1609746"/>
        <a:ext cx="1524276" cy="1917518"/>
      </dsp:txXfrm>
    </dsp:sp>
    <dsp:sp modelId="{1AA5BAB4-964A-410D-B89C-BAE6CF089FB7}">
      <dsp:nvSpPr>
        <dsp:cNvPr id="0" name=""/>
        <dsp:cNvSpPr/>
      </dsp:nvSpPr>
      <dsp:spPr>
        <a:xfrm>
          <a:off x="3911485" y="214632"/>
          <a:ext cx="1624174" cy="1180480"/>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A97BEC-2B46-4D98-8D90-7D939837B753}">
      <dsp:nvSpPr>
        <dsp:cNvPr id="0" name=""/>
        <dsp:cNvSpPr/>
      </dsp:nvSpPr>
      <dsp:spPr>
        <a:xfrm rot="10800000">
          <a:off x="3911485"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Give items back</a:t>
          </a:r>
        </a:p>
      </dsp:txBody>
      <dsp:txXfrm rot="10800000">
        <a:off x="3961434" y="1609746"/>
        <a:ext cx="1524276" cy="1917518"/>
      </dsp:txXfrm>
    </dsp:sp>
    <dsp:sp modelId="{A4936F78-DE2E-4B9D-BFB1-62D06958EAC9}">
      <dsp:nvSpPr>
        <dsp:cNvPr id="0" name=""/>
        <dsp:cNvSpPr/>
      </dsp:nvSpPr>
      <dsp:spPr>
        <a:xfrm>
          <a:off x="5698078" y="214632"/>
          <a:ext cx="1624174" cy="1180480"/>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1A2EF5-DDBC-4F22-B690-4E53933FBA75}">
      <dsp:nvSpPr>
        <dsp:cNvPr id="0" name=""/>
        <dsp:cNvSpPr/>
      </dsp:nvSpPr>
      <dsp:spPr>
        <a:xfrm rot="10800000">
          <a:off x="5698078"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Say thank you</a:t>
          </a:r>
        </a:p>
      </dsp:txBody>
      <dsp:txXfrm rot="10800000">
        <a:off x="5748027" y="1609746"/>
        <a:ext cx="1524276" cy="1917518"/>
      </dsp:txXfrm>
    </dsp:sp>
    <dsp:sp modelId="{1CB33430-EFBC-4384-A689-322388FE5386}">
      <dsp:nvSpPr>
        <dsp:cNvPr id="0" name=""/>
        <dsp:cNvSpPr/>
      </dsp:nvSpPr>
      <dsp:spPr>
        <a:xfrm>
          <a:off x="7484670" y="214632"/>
          <a:ext cx="1624174" cy="1180480"/>
        </a:xfrm>
        <a:prstGeom prst="roundRect">
          <a:avLst>
            <a:gd name="adj" fmla="val 10000"/>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424B12-0029-48E8-8356-8081595577F9}">
      <dsp:nvSpPr>
        <dsp:cNvPr id="0" name=""/>
        <dsp:cNvSpPr/>
      </dsp:nvSpPr>
      <dsp:spPr>
        <a:xfrm rot="10800000">
          <a:off x="7484670"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Respect privacy</a:t>
          </a:r>
        </a:p>
      </dsp:txBody>
      <dsp:txXfrm rot="10800000">
        <a:off x="7534619" y="1609746"/>
        <a:ext cx="1524276" cy="1917518"/>
      </dsp:txXfrm>
    </dsp:sp>
    <dsp:sp modelId="{7CC8BB0F-4019-4C97-938D-500738CA4E30}">
      <dsp:nvSpPr>
        <dsp:cNvPr id="0" name=""/>
        <dsp:cNvSpPr/>
      </dsp:nvSpPr>
      <dsp:spPr>
        <a:xfrm>
          <a:off x="9271262" y="214632"/>
          <a:ext cx="1624174" cy="1180480"/>
        </a:xfrm>
        <a:prstGeom prst="roundRect">
          <a:avLst>
            <a:gd name="adj" fmla="val 10000"/>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172DE2-7B72-4C85-ADA5-FB45D1359526}">
      <dsp:nvSpPr>
        <dsp:cNvPr id="0" name=""/>
        <dsp:cNvSpPr/>
      </dsp:nvSpPr>
      <dsp:spPr>
        <a:xfrm rot="10800000">
          <a:off x="9271262"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Apologize</a:t>
          </a:r>
        </a:p>
      </dsp:txBody>
      <dsp:txXfrm rot="10800000">
        <a:off x="9321211" y="1609746"/>
        <a:ext cx="1524276" cy="1917518"/>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Explain that today’s lesson is about respecting other’s belongings.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4E68AD32-E97C-72F7-2BF7-2B2305FD59A7}"/>
            </a:ext>
          </a:extLst>
        </p:cNvPr>
        <p:cNvGrpSpPr/>
        <p:nvPr/>
      </p:nvGrpSpPr>
      <p:grpSpPr>
        <a:xfrm>
          <a:off x="0" y="0"/>
          <a:ext cx="0" cy="0"/>
          <a:chOff x="0" y="0"/>
          <a:chExt cx="0" cy="0"/>
        </a:xfrm>
      </p:grpSpPr>
      <p:sp>
        <p:nvSpPr>
          <p:cNvPr id="438" name="Google Shape;438;g1eb2014fdb4_1_23:notes">
            <a:extLst>
              <a:ext uri="{FF2B5EF4-FFF2-40B4-BE49-F238E27FC236}">
                <a16:creationId xmlns:a16="http://schemas.microsoft.com/office/drawing/2014/main" id="{5A16D358-92D5-4EA6-830C-89BCD7BF15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1eb2014fdb4_1_23:notes">
            <a:extLst>
              <a:ext uri="{FF2B5EF4-FFF2-40B4-BE49-F238E27FC236}">
                <a16:creationId xmlns:a16="http://schemas.microsoft.com/office/drawing/2014/main" id="{170CC625-6430-66D1-B1AF-67F4B4CF50B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Have them look carefully at the photo.  What do they see?  Point out how the boy in the yellow shirt is sitting. (Hands folded – not grabbing; watching his friend play the video game.)  Emphasize how asking for and waiting your turn is being respectful of other people’s property.</a:t>
            </a:r>
            <a:endParaRPr dirty="0"/>
          </a:p>
        </p:txBody>
      </p:sp>
    </p:spTree>
    <p:extLst>
      <p:ext uri="{BB962C8B-B14F-4D97-AF65-F5344CB8AC3E}">
        <p14:creationId xmlns:p14="http://schemas.microsoft.com/office/powerpoint/2010/main" val="2331462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1eb205fd2b6_0_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1eb205fd2b6_0_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Explain that there are 6 ways to respect other people’s things.  Ask for their ideas before showing the next slide.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eb205fd2b6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photo and the question the boy is asking his classmate.  What might happen if he just grabbed the eraser instead of asking?</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E4080AC1-7672-85DA-52B0-BE8DBDCF22CE}"/>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96442A35-252C-48BA-E265-9597F2E3D2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9806F144-3B7F-CA85-2EF4-4ABD3D4E62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importance of taking care of other’s belongings and how the girl is making sure to put the lid back on her friend’s glue stick. Ask students for other examples.</a:t>
            </a:r>
            <a:endParaRPr dirty="0"/>
          </a:p>
        </p:txBody>
      </p:sp>
    </p:spTree>
    <p:extLst>
      <p:ext uri="{BB962C8B-B14F-4D97-AF65-F5344CB8AC3E}">
        <p14:creationId xmlns:p14="http://schemas.microsoft.com/office/powerpoint/2010/main" val="2008070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503BF654-8B6C-D20F-D8E6-422C2472B506}"/>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8C624F4E-ED4F-C9E3-5E64-B51B1CAE41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83D5F6C4-76D2-EEA2-0261-B1FB37BC12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importance of returning borrowed items back to their owner.  Ask students if they’ve ever had someone borrow something from them and not return it.  How did they feel?</a:t>
            </a:r>
            <a:endParaRPr dirty="0"/>
          </a:p>
        </p:txBody>
      </p:sp>
    </p:spTree>
    <p:extLst>
      <p:ext uri="{BB962C8B-B14F-4D97-AF65-F5344CB8AC3E}">
        <p14:creationId xmlns:p14="http://schemas.microsoft.com/office/powerpoint/2010/main" val="2939479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0F48EE39-BFB4-2D49-A65F-1615C1341738}"/>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3ABAE651-6474-604D-05AF-36C4E25B4E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2420ABEE-602D-E509-A019-860E2B55B37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importance of thanking someone who lets you borrow their belongings.  Ask how they feel when someone thanks them.</a:t>
            </a:r>
            <a:endParaRPr dirty="0"/>
          </a:p>
        </p:txBody>
      </p:sp>
    </p:spTree>
    <p:extLst>
      <p:ext uri="{BB962C8B-B14F-4D97-AF65-F5344CB8AC3E}">
        <p14:creationId xmlns:p14="http://schemas.microsoft.com/office/powerpoint/2010/main" val="3007532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6B5EDE8C-6D4F-BA53-5809-CF30160C23EF}"/>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1A89275E-7331-298F-A996-C9FAAE63FF0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D335BE01-A23D-FF77-0594-3ED0C42B9E5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privacy and explain the importance of asking permission before looking through someone else’s things.  How would they feel if this happened to them?</a:t>
            </a:r>
            <a:endParaRPr dirty="0"/>
          </a:p>
        </p:txBody>
      </p:sp>
    </p:spTree>
    <p:extLst>
      <p:ext uri="{BB962C8B-B14F-4D97-AF65-F5344CB8AC3E}">
        <p14:creationId xmlns:p14="http://schemas.microsoft.com/office/powerpoint/2010/main" val="633304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AC00936C-668D-2AC7-BFF5-10FB532BBD24}"/>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2E5CC2B0-3A23-AE69-69EA-5842A47E9B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F9CA6738-75A5-9227-D788-3E4467D23C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What’s happening in the picture?  Talk about the importance of apologizing if something gets lost or broken.  What can you do next?</a:t>
            </a:r>
            <a:endParaRPr dirty="0"/>
          </a:p>
        </p:txBody>
      </p:sp>
    </p:spTree>
    <p:extLst>
      <p:ext uri="{BB962C8B-B14F-4D97-AF65-F5344CB8AC3E}">
        <p14:creationId xmlns:p14="http://schemas.microsoft.com/office/powerpoint/2010/main" val="912744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a:extLst>
            <a:ext uri="{FF2B5EF4-FFF2-40B4-BE49-F238E27FC236}">
              <a16:creationId xmlns:a16="http://schemas.microsoft.com/office/drawing/2014/main" id="{1CCCC37B-22A1-450F-2EA5-733C3B7A3EF2}"/>
            </a:ext>
          </a:extLst>
        </p:cNvPr>
        <p:cNvGrpSpPr/>
        <p:nvPr/>
      </p:nvGrpSpPr>
      <p:grpSpPr>
        <a:xfrm>
          <a:off x="0" y="0"/>
          <a:ext cx="0" cy="0"/>
          <a:chOff x="0" y="0"/>
          <a:chExt cx="0" cy="0"/>
        </a:xfrm>
      </p:grpSpPr>
      <p:sp>
        <p:nvSpPr>
          <p:cNvPr id="539" name="Google Shape;539;g1eb205fd2b6_0_695:notes">
            <a:extLst>
              <a:ext uri="{FF2B5EF4-FFF2-40B4-BE49-F238E27FC236}">
                <a16:creationId xmlns:a16="http://schemas.microsoft.com/office/drawing/2014/main" id="{6F8C03D0-000D-D47D-2F3B-0082B9A085F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1eb205fd2b6_0_695:notes">
            <a:extLst>
              <a:ext uri="{FF2B5EF4-FFF2-40B4-BE49-F238E27FC236}">
                <a16:creationId xmlns:a16="http://schemas.microsoft.com/office/drawing/2014/main" id="{F52F2D0C-7A99-95F6-83D3-BA59EFB175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Review the 6 ways to respect other people’s things.</a:t>
            </a:r>
            <a:endParaRPr dirty="0"/>
          </a:p>
        </p:txBody>
      </p:sp>
    </p:spTree>
    <p:extLst>
      <p:ext uri="{BB962C8B-B14F-4D97-AF65-F5344CB8AC3E}">
        <p14:creationId xmlns:p14="http://schemas.microsoft.com/office/powerpoint/2010/main" val="2563776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Read slide with students.  Ask for their ideas of what to do in the situation.  (Ask teacher or other classmate for a pencil; borrow a pencil, leave a note, and return it back to the friend’s desk when you’re finished; etc.)</a:t>
            </a:r>
          </a:p>
        </p:txBody>
      </p:sp>
    </p:spTree>
    <p:extLst>
      <p:ext uri="{BB962C8B-B14F-4D97-AF65-F5344CB8AC3E}">
        <p14:creationId xmlns:p14="http://schemas.microsoft.com/office/powerpoint/2010/main" val="3553153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1eb205fd2b6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9" name="Google Shape;579;g1eb205fd2b6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pictures.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1eb2014fdb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1eb2014fdb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students to share the things that are special to them.</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1eb2014fdb4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1eb2014fdb4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them if they’ve ever had something of theirs lost or broken because someone wasn’t respectful of their property.  How did they feel?</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1eb2014fdb4_1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1eb2014fdb4_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definition of respect.  Ask how the girl in the picture is showing respect for her friend while she’s building with the blocks.</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1eb2014fdb4_1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1eb2014fdb4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Discuss the importance of being respectful with other people’s things and how that affects your relationships with them.</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1eb2014fdb4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1eb2014fdb4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them what is happening in the picture – is the boy being respectful of her toy?  How do they think the girl feels?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807D0924-CACA-5AB8-59E9-02F6A20381E5}"/>
            </a:ext>
          </a:extLst>
        </p:cNvPr>
        <p:cNvGrpSpPr/>
        <p:nvPr/>
      </p:nvGrpSpPr>
      <p:grpSpPr>
        <a:xfrm>
          <a:off x="0" y="0"/>
          <a:ext cx="0" cy="0"/>
          <a:chOff x="0" y="0"/>
          <a:chExt cx="0" cy="0"/>
        </a:xfrm>
      </p:grpSpPr>
      <p:sp>
        <p:nvSpPr>
          <p:cNvPr id="438" name="Google Shape;438;g1eb2014fdb4_1_23:notes">
            <a:extLst>
              <a:ext uri="{FF2B5EF4-FFF2-40B4-BE49-F238E27FC236}">
                <a16:creationId xmlns:a16="http://schemas.microsoft.com/office/drawing/2014/main" id="{EF189128-D99B-E58A-BDE1-298EF400091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1eb2014fdb4_1_23:notes">
            <a:extLst>
              <a:ext uri="{FF2B5EF4-FFF2-40B4-BE49-F238E27FC236}">
                <a16:creationId xmlns:a16="http://schemas.microsoft.com/office/drawing/2014/main" id="{CC9EC1A4-3E65-931A-1256-210D039781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them what is happening in the picture.  Is the girl being respectful of the boy’s building?  How do they think the boy feels?</a:t>
            </a:r>
          </a:p>
          <a:p>
            <a:pPr marL="0" lvl="0" indent="0" algn="l" rtl="0">
              <a:spcBef>
                <a:spcPts val="0"/>
              </a:spcBef>
              <a:spcAft>
                <a:spcPts val="0"/>
              </a:spcAft>
              <a:buNone/>
            </a:pPr>
            <a:r>
              <a:rPr lang="en-US" dirty="0"/>
              <a:t>‘ </a:t>
            </a:r>
            <a:endParaRPr dirty="0"/>
          </a:p>
        </p:txBody>
      </p:sp>
    </p:spTree>
    <p:extLst>
      <p:ext uri="{BB962C8B-B14F-4D97-AF65-F5344CB8AC3E}">
        <p14:creationId xmlns:p14="http://schemas.microsoft.com/office/powerpoint/2010/main" val="3901524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275BBA44-5052-BE8F-093D-06CD78B5A881}"/>
            </a:ext>
          </a:extLst>
        </p:cNvPr>
        <p:cNvGrpSpPr/>
        <p:nvPr/>
      </p:nvGrpSpPr>
      <p:grpSpPr>
        <a:xfrm>
          <a:off x="0" y="0"/>
          <a:ext cx="0" cy="0"/>
          <a:chOff x="0" y="0"/>
          <a:chExt cx="0" cy="0"/>
        </a:xfrm>
      </p:grpSpPr>
      <p:sp>
        <p:nvSpPr>
          <p:cNvPr id="438" name="Google Shape;438;g1eb2014fdb4_1_23:notes">
            <a:extLst>
              <a:ext uri="{FF2B5EF4-FFF2-40B4-BE49-F238E27FC236}">
                <a16:creationId xmlns:a16="http://schemas.microsoft.com/office/drawing/2014/main" id="{D50056AE-418D-ADED-F466-B4F8476ED2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1eb2014fdb4_1_23:notes">
            <a:extLst>
              <a:ext uri="{FF2B5EF4-FFF2-40B4-BE49-F238E27FC236}">
                <a16:creationId xmlns:a16="http://schemas.microsoft.com/office/drawing/2014/main" id="{CFA2978E-7F49-282F-1E4F-28FAF87C911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what is happening in the picture.  Is the girl being respectful of the boy’s lunch?  Is there something else she could do besides taking food off his plate?  (Ask parent for more; ask him to share; etc.)</a:t>
            </a:r>
            <a:endParaRPr dirty="0"/>
          </a:p>
        </p:txBody>
      </p:sp>
    </p:spTree>
    <p:extLst>
      <p:ext uri="{BB962C8B-B14F-4D97-AF65-F5344CB8AC3E}">
        <p14:creationId xmlns:p14="http://schemas.microsoft.com/office/powerpoint/2010/main" val="3974475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grpSp>
        <p:nvGrpSpPr>
          <p:cNvPr id="11" name="Google Shape;11;p2"/>
          <p:cNvGrpSpPr/>
          <p:nvPr/>
        </p:nvGrpSpPr>
        <p:grpSpPr>
          <a:xfrm>
            <a:off x="2821048" y="-17927"/>
            <a:ext cx="6549903" cy="6893857"/>
            <a:chOff x="3480149" y="-3664471"/>
            <a:chExt cx="5234479" cy="10558825"/>
          </a:xfrm>
        </p:grpSpPr>
        <p:sp>
          <p:nvSpPr>
            <p:cNvPr id="12" name="Google Shape;12;p2"/>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13;p2"/>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4;p2"/>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5;p2"/>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7;p2"/>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 name="Google Shape;18;p2"/>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p2"/>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20;p2"/>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21;p2"/>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 name="Google Shape;22;p2"/>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23;p2"/>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4" name="Google Shape;24;p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25" name="Google Shape;25;p2"/>
          <p:cNvGrpSpPr/>
          <p:nvPr/>
        </p:nvGrpSpPr>
        <p:grpSpPr>
          <a:xfrm>
            <a:off x="1344168" y="740664"/>
            <a:ext cx="9619464" cy="4709220"/>
            <a:chOff x="1344168" y="740664"/>
            <a:chExt cx="9619464" cy="4709220"/>
          </a:xfrm>
        </p:grpSpPr>
        <p:sp>
          <p:nvSpPr>
            <p:cNvPr id="26" name="Google Shape;26;p2"/>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 name="Google Shape;27;p2"/>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28" name="Google Shape;28;p2"/>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29" name="Google Shape;29;p2"/>
          <p:cNvSpPr txBox="1">
            <a:spLocks noGrp="1"/>
          </p:cNvSpPr>
          <p:nvPr>
            <p:ph type="ctrTitle"/>
          </p:nvPr>
        </p:nvSpPr>
        <p:spPr>
          <a:xfrm>
            <a:off x="2054583" y="1467925"/>
            <a:ext cx="8097000" cy="25107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30" name="Google Shape;30;p2"/>
          <p:cNvSpPr txBox="1">
            <a:spLocks noGrp="1"/>
          </p:cNvSpPr>
          <p:nvPr>
            <p:ph type="subTitle" idx="1"/>
          </p:nvPr>
        </p:nvSpPr>
        <p:spPr>
          <a:xfrm>
            <a:off x="2049863" y="4032289"/>
            <a:ext cx="8097000" cy="7278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0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31" name="Google Shape;31;p2"/>
          <p:cNvSpPr/>
          <p:nvPr/>
        </p:nvSpPr>
        <p:spPr>
          <a:xfrm>
            <a:off x="4388" y="5588000"/>
            <a:ext cx="12183237" cy="836007"/>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6"/>
        <p:cNvGrpSpPr/>
        <p:nvPr/>
      </p:nvGrpSpPr>
      <p:grpSpPr>
        <a:xfrm>
          <a:off x="0" y="0"/>
          <a:ext cx="0" cy="0"/>
          <a:chOff x="0" y="0"/>
          <a:chExt cx="0" cy="0"/>
        </a:xfrm>
      </p:grpSpPr>
      <p:sp>
        <p:nvSpPr>
          <p:cNvPr id="407" name="Google Shape;407;p2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grpSp>
        <p:nvGrpSpPr>
          <p:cNvPr id="33" name="Google Shape;33;p3"/>
          <p:cNvGrpSpPr/>
          <p:nvPr/>
        </p:nvGrpSpPr>
        <p:grpSpPr>
          <a:xfrm>
            <a:off x="3478761" y="-8"/>
            <a:ext cx="5234479" cy="6893857"/>
            <a:chOff x="3480149" y="-3664471"/>
            <a:chExt cx="5234479" cy="10558825"/>
          </a:xfrm>
        </p:grpSpPr>
        <p:sp>
          <p:nvSpPr>
            <p:cNvPr id="34" name="Google Shape;34;p3"/>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 name="Google Shape;35;p3"/>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 name="Google Shape;36;p3"/>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3"/>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3"/>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3"/>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3"/>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3"/>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3"/>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3"/>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 name="Google Shape;44;p3"/>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 name="Google Shape;45;p3"/>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6" name="Google Shape;46;p3"/>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7" name="Google Shape;47;p3"/>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8" name="Google Shape;48;p3"/>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49" name="Google Shape;49;p3"/>
          <p:cNvSpPr/>
          <p:nvPr/>
        </p:nvSpPr>
        <p:spPr>
          <a:xfrm>
            <a:off x="4388" y="5571600"/>
            <a:ext cx="12183237" cy="836007"/>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3"/>
          <p:cNvSpPr txBox="1">
            <a:spLocks noGrp="1"/>
          </p:cNvSpPr>
          <p:nvPr>
            <p:ph type="title"/>
          </p:nvPr>
        </p:nvSpPr>
        <p:spPr>
          <a:xfrm>
            <a:off x="1706600" y="2867800"/>
            <a:ext cx="8806200" cy="717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51" name="Google Shape;51;p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2" name="Google Shape;52;p3"/>
          <p:cNvSpPr txBox="1">
            <a:spLocks noGrp="1"/>
          </p:cNvSpPr>
          <p:nvPr>
            <p:ph type="body" idx="1"/>
          </p:nvPr>
        </p:nvSpPr>
        <p:spPr>
          <a:xfrm>
            <a:off x="1706600" y="3585221"/>
            <a:ext cx="8806200" cy="1343400"/>
          </a:xfrm>
          <a:prstGeom prst="rect">
            <a:avLst/>
          </a:prstGeom>
        </p:spPr>
        <p:txBody>
          <a:bodyPr spcFirstLastPara="1" wrap="square" lIns="121900" tIns="121900" rIns="121900" bIns="121900" anchor="t" anchorCtr="0">
            <a:normAutofit/>
          </a:bodyPr>
          <a:lstStyle>
            <a:lvl1pPr marL="457200" lvl="0" indent="-387350" algn="ctr" rtl="0">
              <a:spcBef>
                <a:spcPts val="0"/>
              </a:spcBef>
              <a:spcAft>
                <a:spcPts val="0"/>
              </a:spcAft>
              <a:buSzPts val="2500"/>
              <a:buChar char="●"/>
              <a:defRPr/>
            </a:lvl1pPr>
            <a:lvl2pPr marL="914400" lvl="1" indent="-381000" algn="ctr" rtl="0">
              <a:spcBef>
                <a:spcPts val="0"/>
              </a:spcBef>
              <a:spcAft>
                <a:spcPts val="0"/>
              </a:spcAft>
              <a:buSzPts val="2400"/>
              <a:buChar char="○"/>
              <a:defRPr/>
            </a:lvl2pPr>
            <a:lvl3pPr marL="1371600" lvl="2" indent="-381000" algn="ctr" rtl="0">
              <a:spcBef>
                <a:spcPts val="0"/>
              </a:spcBef>
              <a:spcAft>
                <a:spcPts val="0"/>
              </a:spcAft>
              <a:buSzPts val="2400"/>
              <a:buChar char="■"/>
              <a:defRPr/>
            </a:lvl3pPr>
            <a:lvl4pPr marL="1828800" lvl="3" indent="-381000" algn="ctr" rtl="0">
              <a:spcBef>
                <a:spcPts val="0"/>
              </a:spcBef>
              <a:spcAft>
                <a:spcPts val="0"/>
              </a:spcAft>
              <a:buSzPts val="2400"/>
              <a:buChar char="●"/>
              <a:defRPr/>
            </a:lvl4pPr>
            <a:lvl5pPr marL="2286000" lvl="4" indent="-381000" algn="ctr" rtl="0">
              <a:spcBef>
                <a:spcPts val="0"/>
              </a:spcBef>
              <a:spcAft>
                <a:spcPts val="0"/>
              </a:spcAft>
              <a:buSzPts val="2400"/>
              <a:buChar char="○"/>
              <a:defRPr/>
            </a:lvl5pPr>
            <a:lvl6pPr marL="2743200" lvl="5" indent="-381000" algn="ctr" rtl="0">
              <a:spcBef>
                <a:spcPts val="0"/>
              </a:spcBef>
              <a:spcAft>
                <a:spcPts val="0"/>
              </a:spcAft>
              <a:buSzPts val="2400"/>
              <a:buChar char="■"/>
              <a:defRPr/>
            </a:lvl6pPr>
            <a:lvl7pPr marL="3200400" lvl="6" indent="-381000" algn="ctr" rtl="0">
              <a:spcBef>
                <a:spcPts val="0"/>
              </a:spcBef>
              <a:spcAft>
                <a:spcPts val="0"/>
              </a:spcAft>
              <a:buSzPts val="2400"/>
              <a:buChar char="●"/>
              <a:defRPr/>
            </a:lvl7pPr>
            <a:lvl8pPr marL="3657600" lvl="7" indent="-381000" algn="ctr" rtl="0">
              <a:spcBef>
                <a:spcPts val="0"/>
              </a:spcBef>
              <a:spcAft>
                <a:spcPts val="0"/>
              </a:spcAft>
              <a:buSzPts val="2400"/>
              <a:buChar char="○"/>
              <a:defRPr/>
            </a:lvl8pPr>
            <a:lvl9pPr marL="4114800" lvl="8" indent="-381000" algn="ctr" rtl="0">
              <a:spcBef>
                <a:spcPts val="0"/>
              </a:spcBef>
              <a:spcAft>
                <a:spcPts val="0"/>
              </a:spcAft>
              <a:buSzPts val="2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3"/>
        <p:cNvGrpSpPr/>
        <p:nvPr/>
      </p:nvGrpSpPr>
      <p:grpSpPr>
        <a:xfrm>
          <a:off x="0" y="0"/>
          <a:ext cx="0" cy="0"/>
          <a:chOff x="0" y="0"/>
          <a:chExt cx="0" cy="0"/>
        </a:xfrm>
      </p:grpSpPr>
      <p:grpSp>
        <p:nvGrpSpPr>
          <p:cNvPr id="54" name="Google Shape;54;p4"/>
          <p:cNvGrpSpPr/>
          <p:nvPr/>
        </p:nvGrpSpPr>
        <p:grpSpPr>
          <a:xfrm>
            <a:off x="820576" y="-17927"/>
            <a:ext cx="3997571" cy="6893857"/>
            <a:chOff x="3480149" y="-3664471"/>
            <a:chExt cx="5234479" cy="10558825"/>
          </a:xfrm>
        </p:grpSpPr>
        <p:sp>
          <p:nvSpPr>
            <p:cNvPr id="55" name="Google Shape;55;p4"/>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4"/>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4"/>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4"/>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4"/>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4"/>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 name="Google Shape;61;p4"/>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 name="Google Shape;62;p4"/>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 name="Google Shape;63;p4"/>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 name="Google Shape;64;p4"/>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 name="Google Shape;65;p4"/>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 name="Google Shape;66;p4"/>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7" name="Google Shape;67;p4"/>
          <p:cNvSpPr/>
          <p:nvPr/>
        </p:nvSpPr>
        <p:spPr>
          <a:xfrm flipH="1">
            <a:off x="4362"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8" name="Google Shape;68;p4"/>
          <p:cNvGrpSpPr/>
          <p:nvPr/>
        </p:nvGrpSpPr>
        <p:grpSpPr>
          <a:xfrm>
            <a:off x="556925" y="640210"/>
            <a:ext cx="11077775" cy="5197095"/>
            <a:chOff x="556943" y="640214"/>
            <a:chExt cx="9619464" cy="4709220"/>
          </a:xfrm>
        </p:grpSpPr>
        <p:sp>
          <p:nvSpPr>
            <p:cNvPr id="69" name="Google Shape;69;p4"/>
            <p:cNvSpPr/>
            <p:nvPr/>
          </p:nvSpPr>
          <p:spPr>
            <a:xfrm>
              <a:off x="611807" y="68593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0" name="Google Shape;70;p4"/>
            <p:cNvSpPr/>
            <p:nvPr/>
          </p:nvSpPr>
          <p:spPr>
            <a:xfrm>
              <a:off x="556943" y="64021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1" name="Google Shape;71;p4"/>
            <p:cNvSpPr/>
            <p:nvPr/>
          </p:nvSpPr>
          <p:spPr>
            <a:xfrm>
              <a:off x="602462" y="70092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72" name="Google Shape;72;p4"/>
          <p:cNvSpPr txBox="1">
            <a:spLocks noGrp="1"/>
          </p:cNvSpPr>
          <p:nvPr>
            <p:ph type="title"/>
          </p:nvPr>
        </p:nvSpPr>
        <p:spPr>
          <a:xfrm>
            <a:off x="1373700" y="1266038"/>
            <a:ext cx="94446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a:endParaRPr/>
          </a:p>
        </p:txBody>
      </p:sp>
      <p:sp>
        <p:nvSpPr>
          <p:cNvPr id="73" name="Google Shape;73;p4"/>
          <p:cNvSpPr txBox="1">
            <a:spLocks noGrp="1"/>
          </p:cNvSpPr>
          <p:nvPr>
            <p:ph type="body" idx="1"/>
          </p:nvPr>
        </p:nvSpPr>
        <p:spPr>
          <a:xfrm>
            <a:off x="1373700" y="2209302"/>
            <a:ext cx="9444600" cy="3068400"/>
          </a:xfrm>
          <a:prstGeom prst="rect">
            <a:avLst/>
          </a:prstGeom>
        </p:spPr>
        <p:txBody>
          <a:bodyPr spcFirstLastPara="1" wrap="square" lIns="121900" tIns="121900" rIns="121900" bIns="121900" anchor="t" anchorCtr="0">
            <a:normAutofit/>
          </a:bodyPr>
          <a:lstStyle>
            <a:lvl1pPr marL="457200" lvl="0" indent="-387350">
              <a:spcBef>
                <a:spcPts val="0"/>
              </a:spcBef>
              <a:spcAft>
                <a:spcPts val="0"/>
              </a:spcAft>
              <a:buSzPts val="25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74" name="Google Shape;74;p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x boxes">
  <p:cSld name="CUSTOM">
    <p:spTree>
      <p:nvGrpSpPr>
        <p:cNvPr id="1" name="Shape 75"/>
        <p:cNvGrpSpPr/>
        <p:nvPr/>
      </p:nvGrpSpPr>
      <p:grpSpPr>
        <a:xfrm>
          <a:off x="0" y="0"/>
          <a:ext cx="0" cy="0"/>
          <a:chOff x="0" y="0"/>
          <a:chExt cx="0" cy="0"/>
        </a:xfrm>
      </p:grpSpPr>
      <p:grpSp>
        <p:nvGrpSpPr>
          <p:cNvPr id="76" name="Google Shape;76;p5"/>
          <p:cNvGrpSpPr/>
          <p:nvPr/>
        </p:nvGrpSpPr>
        <p:grpSpPr>
          <a:xfrm>
            <a:off x="1116511" y="-2"/>
            <a:ext cx="5234479" cy="6894222"/>
            <a:chOff x="3480149" y="-5844416"/>
            <a:chExt cx="5234479" cy="12738770"/>
          </a:xfrm>
        </p:grpSpPr>
        <p:sp>
          <p:nvSpPr>
            <p:cNvPr id="77" name="Google Shape;77;p5"/>
            <p:cNvSpPr/>
            <p:nvPr/>
          </p:nvSpPr>
          <p:spPr>
            <a:xfrm>
              <a:off x="4389413" y="-5844416"/>
              <a:ext cx="852827" cy="10771923"/>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 name="Google Shape;78;p5"/>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79;p5"/>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80;p5"/>
            <p:cNvSpPr/>
            <p:nvPr/>
          </p:nvSpPr>
          <p:spPr>
            <a:xfrm>
              <a:off x="6940287" y="-5844416"/>
              <a:ext cx="852827" cy="10771923"/>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81;p5"/>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82;p5"/>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83;p5"/>
            <p:cNvSpPr/>
            <p:nvPr/>
          </p:nvSpPr>
          <p:spPr>
            <a:xfrm>
              <a:off x="5242857" y="-5844416"/>
              <a:ext cx="852825" cy="10771923"/>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84;p5"/>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5"/>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86;p5"/>
            <p:cNvSpPr/>
            <p:nvPr/>
          </p:nvSpPr>
          <p:spPr>
            <a:xfrm>
              <a:off x="6096298" y="-5844416"/>
              <a:ext cx="852825" cy="10771923"/>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87;p5"/>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88;p5"/>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9" name="Google Shape;89;p5"/>
          <p:cNvGrpSpPr/>
          <p:nvPr/>
        </p:nvGrpSpPr>
        <p:grpSpPr>
          <a:xfrm>
            <a:off x="556880" y="640199"/>
            <a:ext cx="11077775" cy="5197095"/>
            <a:chOff x="1344168" y="740664"/>
            <a:chExt cx="9619464" cy="4709220"/>
          </a:xfrm>
        </p:grpSpPr>
        <p:sp>
          <p:nvSpPr>
            <p:cNvPr id="90" name="Google Shape;90;p5"/>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1" name="Google Shape;91;p5"/>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2" name="Google Shape;92;p5"/>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93" name="Google Shape;93;p5"/>
          <p:cNvSpPr/>
          <p:nvPr/>
        </p:nvSpPr>
        <p:spPr>
          <a:xfrm>
            <a:off x="-1162" y="5853100"/>
            <a:ext cx="12183237" cy="685850"/>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94;p5"/>
          <p:cNvSpPr txBox="1">
            <a:spLocks noGrp="1"/>
          </p:cNvSpPr>
          <p:nvPr>
            <p:ph type="title"/>
          </p:nvPr>
        </p:nvSpPr>
        <p:spPr>
          <a:xfrm>
            <a:off x="983325" y="1061575"/>
            <a:ext cx="10269000" cy="837600"/>
          </a:xfrm>
          <a:prstGeom prst="rect">
            <a:avLst/>
          </a:prstGeom>
        </p:spPr>
        <p:txBody>
          <a:bodyPr spcFirstLastPara="1" wrap="square" lIns="121900" tIns="121900" rIns="121900" bIns="121900" anchor="t" anchorCtr="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a:endParaRPr/>
          </a:p>
        </p:txBody>
      </p:sp>
      <p:sp>
        <p:nvSpPr>
          <p:cNvPr id="95" name="Google Shape;95;p5"/>
          <p:cNvSpPr txBox="1">
            <a:spLocks noGrp="1"/>
          </p:cNvSpPr>
          <p:nvPr>
            <p:ph type="body" idx="1"/>
          </p:nvPr>
        </p:nvSpPr>
        <p:spPr>
          <a:xfrm>
            <a:off x="1758077" y="2431375"/>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96" name="Google Shape;96;p5"/>
          <p:cNvSpPr txBox="1">
            <a:spLocks noGrp="1"/>
          </p:cNvSpPr>
          <p:nvPr>
            <p:ph type="body" idx="2"/>
          </p:nvPr>
        </p:nvSpPr>
        <p:spPr>
          <a:xfrm>
            <a:off x="5166502" y="2431375"/>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97" name="Google Shape;97;p5"/>
          <p:cNvSpPr txBox="1">
            <a:spLocks noGrp="1"/>
          </p:cNvSpPr>
          <p:nvPr>
            <p:ph type="body" idx="3"/>
          </p:nvPr>
        </p:nvSpPr>
        <p:spPr>
          <a:xfrm>
            <a:off x="8574953" y="2431375"/>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98" name="Google Shape;98;p5"/>
          <p:cNvSpPr txBox="1">
            <a:spLocks noGrp="1"/>
          </p:cNvSpPr>
          <p:nvPr>
            <p:ph type="body" idx="4"/>
          </p:nvPr>
        </p:nvSpPr>
        <p:spPr>
          <a:xfrm>
            <a:off x="1758062" y="4088871"/>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99" name="Google Shape;99;p5"/>
          <p:cNvSpPr txBox="1">
            <a:spLocks noGrp="1"/>
          </p:cNvSpPr>
          <p:nvPr>
            <p:ph type="body" idx="5"/>
          </p:nvPr>
        </p:nvSpPr>
        <p:spPr>
          <a:xfrm>
            <a:off x="5166487" y="4088871"/>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100" name="Google Shape;100;p5"/>
          <p:cNvSpPr txBox="1">
            <a:spLocks noGrp="1"/>
          </p:cNvSpPr>
          <p:nvPr>
            <p:ph type="body" idx="6"/>
          </p:nvPr>
        </p:nvSpPr>
        <p:spPr>
          <a:xfrm>
            <a:off x="8574937" y="4088871"/>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0"/>
        <p:cNvGrpSpPr/>
        <p:nvPr/>
      </p:nvGrpSpPr>
      <p:grpSpPr>
        <a:xfrm>
          <a:off x="0" y="0"/>
          <a:ext cx="0" cy="0"/>
          <a:chOff x="0" y="0"/>
          <a:chExt cx="0" cy="0"/>
        </a:xfrm>
      </p:grpSpPr>
      <p:grpSp>
        <p:nvGrpSpPr>
          <p:cNvPr id="151" name="Google Shape;151;p8"/>
          <p:cNvGrpSpPr/>
          <p:nvPr/>
        </p:nvGrpSpPr>
        <p:grpSpPr>
          <a:xfrm>
            <a:off x="7373814" y="-17927"/>
            <a:ext cx="3997571" cy="6893857"/>
            <a:chOff x="3480149" y="-3664471"/>
            <a:chExt cx="5234479" cy="10558825"/>
          </a:xfrm>
        </p:grpSpPr>
        <p:sp>
          <p:nvSpPr>
            <p:cNvPr id="152" name="Google Shape;152;p8"/>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 name="Google Shape;153;p8"/>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 name="Google Shape;154;p8"/>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5" name="Google Shape;155;p8"/>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8"/>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8"/>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8" name="Google Shape;158;p8"/>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9" name="Google Shape;159;p8"/>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0" name="Google Shape;160;p8"/>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8"/>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8"/>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8"/>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64" name="Google Shape;164;p8"/>
          <p:cNvSpPr/>
          <p:nvPr/>
        </p:nvSpPr>
        <p:spPr>
          <a:xfrm>
            <a:off x="4363"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65" name="Google Shape;165;p8"/>
          <p:cNvGrpSpPr/>
          <p:nvPr/>
        </p:nvGrpSpPr>
        <p:grpSpPr>
          <a:xfrm>
            <a:off x="556880" y="640199"/>
            <a:ext cx="11077775" cy="5197095"/>
            <a:chOff x="1344168" y="740664"/>
            <a:chExt cx="9619464" cy="4709220"/>
          </a:xfrm>
        </p:grpSpPr>
        <p:sp>
          <p:nvSpPr>
            <p:cNvPr id="166" name="Google Shape;166;p8"/>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7" name="Google Shape;167;p8"/>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8" name="Google Shape;168;p8"/>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169" name="Google Shape;169;p8"/>
          <p:cNvSpPr txBox="1">
            <a:spLocks noGrp="1"/>
          </p:cNvSpPr>
          <p:nvPr>
            <p:ph type="title"/>
          </p:nvPr>
        </p:nvSpPr>
        <p:spPr>
          <a:xfrm>
            <a:off x="1023125" y="1106438"/>
            <a:ext cx="10145700" cy="763500"/>
          </a:xfrm>
          <a:prstGeom prst="rect">
            <a:avLst/>
          </a:prstGeom>
        </p:spPr>
        <p:txBody>
          <a:bodyPr spcFirstLastPara="1" wrap="square" lIns="121900" tIns="121900" rIns="121900" bIns="121900" anchor="t" anchorCtr="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a:endParaRPr/>
          </a:p>
        </p:txBody>
      </p:sp>
      <p:sp>
        <p:nvSpPr>
          <p:cNvPr id="170" name="Google Shape;170;p8"/>
          <p:cNvSpPr txBox="1">
            <a:spLocks noGrp="1"/>
          </p:cNvSpPr>
          <p:nvPr>
            <p:ph type="body" idx="1"/>
          </p:nvPr>
        </p:nvSpPr>
        <p:spPr>
          <a:xfrm>
            <a:off x="1023125" y="2133550"/>
            <a:ext cx="4762800" cy="29805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21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71" name="Google Shape;171;p8"/>
          <p:cNvSpPr txBox="1">
            <a:spLocks noGrp="1"/>
          </p:cNvSpPr>
          <p:nvPr>
            <p:ph type="body" idx="2"/>
          </p:nvPr>
        </p:nvSpPr>
        <p:spPr>
          <a:xfrm>
            <a:off x="6406100" y="2133550"/>
            <a:ext cx="4762800" cy="29805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21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72" name="Google Shape;172;p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6"/>
        <p:cNvGrpSpPr/>
        <p:nvPr/>
      </p:nvGrpSpPr>
      <p:grpSpPr>
        <a:xfrm>
          <a:off x="0" y="0"/>
          <a:ext cx="0" cy="0"/>
          <a:chOff x="0" y="0"/>
          <a:chExt cx="0" cy="0"/>
        </a:xfrm>
      </p:grpSpPr>
      <p:grpSp>
        <p:nvGrpSpPr>
          <p:cNvPr id="237" name="Google Shape;237;p11"/>
          <p:cNvGrpSpPr/>
          <p:nvPr/>
        </p:nvGrpSpPr>
        <p:grpSpPr>
          <a:xfrm>
            <a:off x="7373814" y="-17927"/>
            <a:ext cx="3997571" cy="6893857"/>
            <a:chOff x="3480149" y="-3664471"/>
            <a:chExt cx="5234479" cy="10558825"/>
          </a:xfrm>
        </p:grpSpPr>
        <p:sp>
          <p:nvSpPr>
            <p:cNvPr id="238" name="Google Shape;238;p11"/>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11"/>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11"/>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11"/>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11"/>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11"/>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11"/>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11"/>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11"/>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11"/>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11"/>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11"/>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50" name="Google Shape;250;p11"/>
          <p:cNvSpPr/>
          <p:nvPr/>
        </p:nvSpPr>
        <p:spPr>
          <a:xfrm>
            <a:off x="4363"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51" name="Google Shape;251;p11"/>
          <p:cNvGrpSpPr/>
          <p:nvPr/>
        </p:nvGrpSpPr>
        <p:grpSpPr>
          <a:xfrm>
            <a:off x="-89" y="640199"/>
            <a:ext cx="12191709" cy="5197095"/>
            <a:chOff x="1344168" y="740664"/>
            <a:chExt cx="9619464" cy="4709220"/>
          </a:xfrm>
        </p:grpSpPr>
        <p:sp>
          <p:nvSpPr>
            <p:cNvPr id="252" name="Google Shape;252;p11"/>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53" name="Google Shape;253;p11"/>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54" name="Google Shape;254;p11"/>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255" name="Google Shape;255;p11"/>
          <p:cNvSpPr txBox="1">
            <a:spLocks noGrp="1"/>
          </p:cNvSpPr>
          <p:nvPr>
            <p:ph type="title"/>
          </p:nvPr>
        </p:nvSpPr>
        <p:spPr>
          <a:xfrm>
            <a:off x="415650" y="900642"/>
            <a:ext cx="11360700" cy="763500"/>
          </a:xfrm>
          <a:prstGeom prst="rect">
            <a:avLst/>
          </a:prstGeom>
        </p:spPr>
        <p:txBody>
          <a:bodyPr spcFirstLastPara="1" wrap="square" lIns="121900" tIns="121900" rIns="121900" bIns="121900" anchor="t" anchorCtr="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a:endParaRPr/>
          </a:p>
        </p:txBody>
      </p:sp>
      <p:sp>
        <p:nvSpPr>
          <p:cNvPr id="256" name="Google Shape;256;p1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7"/>
        <p:cNvGrpSpPr/>
        <p:nvPr/>
      </p:nvGrpSpPr>
      <p:grpSpPr>
        <a:xfrm>
          <a:off x="0" y="0"/>
          <a:ext cx="0" cy="0"/>
          <a:chOff x="0" y="0"/>
          <a:chExt cx="0" cy="0"/>
        </a:xfrm>
      </p:grpSpPr>
      <p:sp>
        <p:nvSpPr>
          <p:cNvPr id="258" name="Google Shape;258;p12"/>
          <p:cNvSpPr txBox="1">
            <a:spLocks noGrp="1"/>
          </p:cNvSpPr>
          <p:nvPr>
            <p:ph type="title"/>
          </p:nvPr>
        </p:nvSpPr>
        <p:spPr>
          <a:xfrm>
            <a:off x="1185913" y="1834075"/>
            <a:ext cx="58281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60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259" name="Google Shape;259;p12"/>
          <p:cNvSpPr txBox="1">
            <a:spLocks noGrp="1"/>
          </p:cNvSpPr>
          <p:nvPr>
            <p:ph type="body" idx="1"/>
          </p:nvPr>
        </p:nvSpPr>
        <p:spPr>
          <a:xfrm>
            <a:off x="1185913" y="3120225"/>
            <a:ext cx="5828100" cy="2353500"/>
          </a:xfrm>
          <a:prstGeom prst="rect">
            <a:avLst/>
          </a:prstGeom>
        </p:spPr>
        <p:txBody>
          <a:bodyPr spcFirstLastPara="1" wrap="square" lIns="121900" tIns="121900" rIns="121900" bIns="121900" anchor="t" anchorCtr="0">
            <a:normAutofit/>
          </a:bodyPr>
          <a:lstStyle>
            <a:lvl1pPr marL="457200" lvl="0" indent="-387350">
              <a:spcBef>
                <a:spcPts val="0"/>
              </a:spcBef>
              <a:spcAft>
                <a:spcPts val="0"/>
              </a:spcAft>
              <a:buSzPts val="2500"/>
              <a:buChar char="●"/>
              <a:defRPr/>
            </a:lvl1pPr>
            <a:lvl2pPr marL="914400" lvl="1" indent="-412750">
              <a:spcBef>
                <a:spcPts val="0"/>
              </a:spcBef>
              <a:spcAft>
                <a:spcPts val="0"/>
              </a:spcAft>
              <a:buSzPts val="2900"/>
              <a:buChar char="○"/>
              <a:defRPr sz="2900"/>
            </a:lvl2pPr>
            <a:lvl3pPr marL="1371600" lvl="2" indent="-412750">
              <a:spcBef>
                <a:spcPts val="0"/>
              </a:spcBef>
              <a:spcAft>
                <a:spcPts val="0"/>
              </a:spcAft>
              <a:buSzPts val="2900"/>
              <a:buChar char="■"/>
              <a:defRPr sz="2900"/>
            </a:lvl3pPr>
            <a:lvl4pPr marL="1828800" lvl="3" indent="-412750">
              <a:spcBef>
                <a:spcPts val="0"/>
              </a:spcBef>
              <a:spcAft>
                <a:spcPts val="0"/>
              </a:spcAft>
              <a:buSzPts val="2900"/>
              <a:buChar char="●"/>
              <a:defRPr sz="2900"/>
            </a:lvl4pPr>
            <a:lvl5pPr marL="2286000" lvl="4" indent="-412750">
              <a:spcBef>
                <a:spcPts val="0"/>
              </a:spcBef>
              <a:spcAft>
                <a:spcPts val="0"/>
              </a:spcAft>
              <a:buSzPts val="2900"/>
              <a:buChar char="○"/>
              <a:defRPr sz="2900"/>
            </a:lvl5pPr>
            <a:lvl6pPr marL="2743200" lvl="5" indent="-412750">
              <a:spcBef>
                <a:spcPts val="0"/>
              </a:spcBef>
              <a:spcAft>
                <a:spcPts val="0"/>
              </a:spcAft>
              <a:buSzPts val="2900"/>
              <a:buChar char="■"/>
              <a:defRPr sz="2900"/>
            </a:lvl6pPr>
            <a:lvl7pPr marL="3200400" lvl="6" indent="-412750">
              <a:spcBef>
                <a:spcPts val="0"/>
              </a:spcBef>
              <a:spcAft>
                <a:spcPts val="0"/>
              </a:spcAft>
              <a:buSzPts val="2900"/>
              <a:buChar char="●"/>
              <a:defRPr sz="2900"/>
            </a:lvl7pPr>
            <a:lvl8pPr marL="3657600" lvl="7" indent="-412750">
              <a:spcBef>
                <a:spcPts val="0"/>
              </a:spcBef>
              <a:spcAft>
                <a:spcPts val="0"/>
              </a:spcAft>
              <a:buSzPts val="2900"/>
              <a:buChar char="○"/>
              <a:defRPr sz="2900"/>
            </a:lvl8pPr>
            <a:lvl9pPr marL="4114800" lvl="8" indent="-412750">
              <a:spcBef>
                <a:spcPts val="0"/>
              </a:spcBef>
              <a:spcAft>
                <a:spcPts val="0"/>
              </a:spcAft>
              <a:buSzPts val="2900"/>
              <a:buChar char="■"/>
              <a:defRPr sz="2900"/>
            </a:lvl9pPr>
          </a:lstStyle>
          <a:p>
            <a:endParaRPr/>
          </a:p>
        </p:txBody>
      </p:sp>
      <p:sp>
        <p:nvSpPr>
          <p:cNvPr id="260" name="Google Shape;260;p1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261" name="Google Shape;261;p12"/>
          <p:cNvGrpSpPr/>
          <p:nvPr/>
        </p:nvGrpSpPr>
        <p:grpSpPr>
          <a:xfrm>
            <a:off x="7373814" y="-17927"/>
            <a:ext cx="3997571" cy="6893857"/>
            <a:chOff x="3480149" y="-3664471"/>
            <a:chExt cx="5234479" cy="10558825"/>
          </a:xfrm>
        </p:grpSpPr>
        <p:sp>
          <p:nvSpPr>
            <p:cNvPr id="262" name="Google Shape;262;p12"/>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12"/>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12"/>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12"/>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12"/>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12"/>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12"/>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12"/>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12"/>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12"/>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12"/>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12"/>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74" name="Google Shape;274;p12"/>
          <p:cNvSpPr/>
          <p:nvPr/>
        </p:nvSpPr>
        <p:spPr>
          <a:xfrm>
            <a:off x="4363"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12"/>
          <p:cNvSpPr>
            <a:spLocks noGrp="1"/>
          </p:cNvSpPr>
          <p:nvPr>
            <p:ph type="pic" idx="2"/>
          </p:nvPr>
        </p:nvSpPr>
        <p:spPr>
          <a:xfrm>
            <a:off x="7557388" y="1042225"/>
            <a:ext cx="3639600" cy="3639600"/>
          </a:xfrm>
          <a:prstGeom prst="ellipse">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_1">
    <p:spTree>
      <p:nvGrpSpPr>
        <p:cNvPr id="1" name="Shape 359"/>
        <p:cNvGrpSpPr/>
        <p:nvPr/>
      </p:nvGrpSpPr>
      <p:grpSpPr>
        <a:xfrm>
          <a:off x="0" y="0"/>
          <a:ext cx="0" cy="0"/>
          <a:chOff x="0" y="0"/>
          <a:chExt cx="0" cy="0"/>
        </a:xfrm>
      </p:grpSpPr>
      <p:grpSp>
        <p:nvGrpSpPr>
          <p:cNvPr id="360" name="Google Shape;360;p17"/>
          <p:cNvGrpSpPr/>
          <p:nvPr/>
        </p:nvGrpSpPr>
        <p:grpSpPr>
          <a:xfrm>
            <a:off x="4097214" y="-17927"/>
            <a:ext cx="3997571" cy="6893857"/>
            <a:chOff x="3480149" y="-3664471"/>
            <a:chExt cx="5234479" cy="10558825"/>
          </a:xfrm>
        </p:grpSpPr>
        <p:sp>
          <p:nvSpPr>
            <p:cNvPr id="361" name="Google Shape;361;p17"/>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17"/>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17"/>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17"/>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17"/>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17"/>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7" name="Google Shape;367;p17"/>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8" name="Google Shape;368;p17"/>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9" name="Google Shape;369;p17"/>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0" name="Google Shape;370;p17"/>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1" name="Google Shape;371;p17"/>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2" name="Google Shape;372;p17"/>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73" name="Google Shape;373;p17"/>
          <p:cNvSpPr/>
          <p:nvPr/>
        </p:nvSpPr>
        <p:spPr>
          <a:xfrm>
            <a:off x="4363"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74" name="Google Shape;374;p17"/>
          <p:cNvGrpSpPr/>
          <p:nvPr/>
        </p:nvGrpSpPr>
        <p:grpSpPr>
          <a:xfrm>
            <a:off x="588387" y="826166"/>
            <a:ext cx="11015248" cy="4709220"/>
            <a:chOff x="1344168" y="740664"/>
            <a:chExt cx="9619464" cy="4709220"/>
          </a:xfrm>
        </p:grpSpPr>
        <p:sp>
          <p:nvSpPr>
            <p:cNvPr id="375" name="Google Shape;375;p17"/>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76" name="Google Shape;376;p17"/>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77" name="Google Shape;377;p17"/>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378" name="Google Shape;378;p17"/>
          <p:cNvSpPr txBox="1">
            <a:spLocks noGrp="1"/>
          </p:cNvSpPr>
          <p:nvPr>
            <p:ph type="title"/>
          </p:nvPr>
        </p:nvSpPr>
        <p:spPr>
          <a:xfrm>
            <a:off x="852450" y="1300525"/>
            <a:ext cx="10487100" cy="37410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6400"/>
              <a:buNone/>
              <a:defRPr sz="95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379" name="Google Shape;379;p1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84"/>
        <p:cNvGrpSpPr/>
        <p:nvPr/>
      </p:nvGrpSpPr>
      <p:grpSpPr>
        <a:xfrm>
          <a:off x="0" y="0"/>
          <a:ext cx="0" cy="0"/>
          <a:chOff x="0" y="0"/>
          <a:chExt cx="0" cy="0"/>
        </a:xfrm>
      </p:grpSpPr>
      <p:grpSp>
        <p:nvGrpSpPr>
          <p:cNvPr id="385" name="Google Shape;385;p19"/>
          <p:cNvGrpSpPr/>
          <p:nvPr/>
        </p:nvGrpSpPr>
        <p:grpSpPr>
          <a:xfrm>
            <a:off x="2768011" y="-17927"/>
            <a:ext cx="6549903" cy="6893857"/>
            <a:chOff x="3480149" y="-3664471"/>
            <a:chExt cx="5234479" cy="10558825"/>
          </a:xfrm>
        </p:grpSpPr>
        <p:sp>
          <p:nvSpPr>
            <p:cNvPr id="386" name="Google Shape;386;p19"/>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19"/>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19"/>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9" name="Google Shape;389;p19"/>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0" name="Google Shape;390;p19"/>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1" name="Google Shape;391;p19"/>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19"/>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19"/>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4" name="Google Shape;394;p19"/>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19"/>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19"/>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7" name="Google Shape;397;p19"/>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98" name="Google Shape;398;p19"/>
          <p:cNvSpPr/>
          <p:nvPr/>
        </p:nvSpPr>
        <p:spPr>
          <a:xfrm>
            <a:off x="4388" y="5570075"/>
            <a:ext cx="12183237" cy="836007"/>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99" name="Google Shape;399;p19"/>
          <p:cNvGrpSpPr/>
          <p:nvPr/>
        </p:nvGrpSpPr>
        <p:grpSpPr>
          <a:xfrm>
            <a:off x="-89" y="640199"/>
            <a:ext cx="12191709" cy="5197095"/>
            <a:chOff x="1344168" y="740664"/>
            <a:chExt cx="9619464" cy="4709220"/>
          </a:xfrm>
        </p:grpSpPr>
        <p:sp>
          <p:nvSpPr>
            <p:cNvPr id="400" name="Google Shape;400;p19"/>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1" name="Google Shape;401;p19"/>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2" name="Google Shape;402;p19"/>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403" name="Google Shape;403;p19"/>
          <p:cNvSpPr txBox="1">
            <a:spLocks noGrp="1"/>
          </p:cNvSpPr>
          <p:nvPr>
            <p:ph type="title" hasCustomPrompt="1"/>
          </p:nvPr>
        </p:nvSpPr>
        <p:spPr>
          <a:xfrm>
            <a:off x="415650" y="994448"/>
            <a:ext cx="11360700" cy="33687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404" name="Google Shape;404;p19"/>
          <p:cNvSpPr txBox="1">
            <a:spLocks noGrp="1"/>
          </p:cNvSpPr>
          <p:nvPr>
            <p:ph type="body" idx="1"/>
          </p:nvPr>
        </p:nvSpPr>
        <p:spPr>
          <a:xfrm>
            <a:off x="415650" y="4504592"/>
            <a:ext cx="11360700" cy="1004400"/>
          </a:xfrm>
          <a:prstGeom prst="rect">
            <a:avLst/>
          </a:prstGeom>
        </p:spPr>
        <p:txBody>
          <a:bodyPr spcFirstLastPara="1" wrap="square" lIns="121900" tIns="121900" rIns="121900" bIns="121900" anchor="t" anchorCtr="0">
            <a:normAutofit/>
          </a:bodyPr>
          <a:lstStyle>
            <a:lvl1pPr marL="457200" lvl="0" indent="-387350" algn="ctr">
              <a:spcBef>
                <a:spcPts val="0"/>
              </a:spcBef>
              <a:spcAft>
                <a:spcPts val="0"/>
              </a:spcAft>
              <a:buSzPts val="2500"/>
              <a:buChar char="●"/>
              <a:defRPr/>
            </a:lvl1pPr>
            <a:lvl2pPr marL="914400" lvl="1" indent="-381000" algn="ctr">
              <a:spcBef>
                <a:spcPts val="0"/>
              </a:spcBef>
              <a:spcAft>
                <a:spcPts val="0"/>
              </a:spcAft>
              <a:buSzPts val="2400"/>
              <a:buChar char="○"/>
              <a:defRPr/>
            </a:lvl2pPr>
            <a:lvl3pPr marL="1371600" lvl="2" indent="-381000" algn="ctr">
              <a:spcBef>
                <a:spcPts val="0"/>
              </a:spcBef>
              <a:spcAft>
                <a:spcPts val="0"/>
              </a:spcAft>
              <a:buSzPts val="2400"/>
              <a:buChar char="■"/>
              <a:defRPr/>
            </a:lvl3pPr>
            <a:lvl4pPr marL="1828800" lvl="3" indent="-381000" algn="ctr">
              <a:spcBef>
                <a:spcPts val="0"/>
              </a:spcBef>
              <a:spcAft>
                <a:spcPts val="0"/>
              </a:spcAft>
              <a:buSzPts val="2400"/>
              <a:buChar char="●"/>
              <a:defRPr/>
            </a:lvl4pPr>
            <a:lvl5pPr marL="2286000" lvl="4" indent="-381000" algn="ctr">
              <a:spcBef>
                <a:spcPts val="0"/>
              </a:spcBef>
              <a:spcAft>
                <a:spcPts val="0"/>
              </a:spcAft>
              <a:buSzPts val="2400"/>
              <a:buChar char="○"/>
              <a:defRPr/>
            </a:lvl5pPr>
            <a:lvl6pPr marL="2743200" lvl="5" indent="-381000" algn="ctr">
              <a:spcBef>
                <a:spcPts val="0"/>
              </a:spcBef>
              <a:spcAft>
                <a:spcPts val="0"/>
              </a:spcAft>
              <a:buSzPts val="2400"/>
              <a:buChar char="■"/>
              <a:defRPr/>
            </a:lvl6pPr>
            <a:lvl7pPr marL="3200400" lvl="6" indent="-381000" algn="ctr">
              <a:spcBef>
                <a:spcPts val="0"/>
              </a:spcBef>
              <a:spcAft>
                <a:spcPts val="0"/>
              </a:spcAft>
              <a:buSzPts val="2400"/>
              <a:buChar char="●"/>
              <a:defRPr/>
            </a:lvl7pPr>
            <a:lvl8pPr marL="3657600" lvl="7" indent="-381000" algn="ctr">
              <a:spcBef>
                <a:spcPts val="0"/>
              </a:spcBef>
              <a:spcAft>
                <a:spcPts val="0"/>
              </a:spcAft>
              <a:buSzPts val="2400"/>
              <a:buChar char="○"/>
              <a:defRPr/>
            </a:lvl8pPr>
            <a:lvl9pPr marL="4114800" lvl="8" indent="-381000" algn="ctr">
              <a:spcBef>
                <a:spcPts val="0"/>
              </a:spcBef>
              <a:spcAft>
                <a:spcPts val="0"/>
              </a:spcAft>
              <a:buSzPts val="2400"/>
              <a:buChar char="■"/>
              <a:defRPr/>
            </a:lvl9pPr>
          </a:lstStyle>
          <a:p>
            <a:endParaRPr/>
          </a:p>
        </p:txBody>
      </p:sp>
      <p:sp>
        <p:nvSpPr>
          <p:cNvPr id="405" name="Google Shape;405;p1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4500"/>
              <a:buFont typeface="Archivo Black"/>
              <a:buNone/>
              <a:defRPr sz="4500">
                <a:solidFill>
                  <a:schemeClr val="dk1"/>
                </a:solidFill>
                <a:latin typeface="Archivo Black"/>
                <a:ea typeface="Archivo Black"/>
                <a:cs typeface="Archivo Black"/>
                <a:sym typeface="Archivo Black"/>
              </a:defRPr>
            </a:lvl1pPr>
            <a:lvl2pPr lvl="1">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2pPr>
            <a:lvl3pPr lvl="2">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3pPr>
            <a:lvl4pPr lvl="3">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4pPr>
            <a:lvl5pPr lvl="4">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5pPr>
            <a:lvl6pPr lvl="5">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6pPr>
            <a:lvl7pPr lvl="6">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7pPr>
            <a:lvl8pPr lvl="7">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8pPr>
            <a:lvl9pPr lvl="8">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7350">
              <a:lnSpc>
                <a:spcPct val="115000"/>
              </a:lnSpc>
              <a:spcBef>
                <a:spcPts val="0"/>
              </a:spcBef>
              <a:spcAft>
                <a:spcPts val="0"/>
              </a:spcAft>
              <a:buClr>
                <a:schemeClr val="dk2"/>
              </a:buClr>
              <a:buSzPts val="2500"/>
              <a:buFont typeface="Nunito Sans"/>
              <a:buChar char="●"/>
              <a:defRPr sz="2500">
                <a:solidFill>
                  <a:schemeClr val="dk2"/>
                </a:solidFill>
                <a:latin typeface="Nunito Sans"/>
                <a:ea typeface="Nunito Sans"/>
                <a:cs typeface="Nunito Sans"/>
                <a:sym typeface="Nunito Sans"/>
              </a:defRPr>
            </a:lvl1pPr>
            <a:lvl2pPr marL="914400" lvl="1"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2pPr>
            <a:lvl3pPr marL="1371600" lvl="2"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3pPr>
            <a:lvl4pPr marL="1828800" lvl="3"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4pPr>
            <a:lvl5pPr marL="2286000" lvl="4"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5pPr>
            <a:lvl6pPr marL="2743200" lvl="5"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6pPr>
            <a:lvl7pPr marL="3200400" lvl="6"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7pPr>
            <a:lvl8pPr marL="3657600" lvl="7"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8pPr>
            <a:lvl9pPr marL="4114800" lvl="8"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4" r:id="rId5"/>
    <p:sldLayoutId id="2147483657" r:id="rId6"/>
    <p:sldLayoutId id="2147483658" r:id="rId7"/>
    <p:sldLayoutId id="2147483663" r:id="rId8"/>
    <p:sldLayoutId id="2147483665" r:id="rId9"/>
    <p:sldLayoutId id="214748366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22"/>
          <p:cNvSpPr txBox="1">
            <a:spLocks noGrp="1"/>
          </p:cNvSpPr>
          <p:nvPr>
            <p:ph type="ctrTitle"/>
          </p:nvPr>
        </p:nvSpPr>
        <p:spPr>
          <a:xfrm>
            <a:off x="2054583" y="1467925"/>
            <a:ext cx="8097000" cy="25107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r>
              <a:rPr lang="en" sz="5400" dirty="0">
                <a:effectLst>
                  <a:outerShdw blurRad="38100" dist="38100" dir="2700000" algn="tl">
                    <a:srgbClr val="000000">
                      <a:alpha val="43137"/>
                    </a:srgbClr>
                  </a:outerShdw>
                </a:effectLst>
              </a:rPr>
              <a:t>I Can Respect Other People’s Things</a:t>
            </a:r>
            <a:endParaRPr sz="54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4B5A021E-F9AF-E1C6-0FF3-0BF58D87B109}"/>
              </a:ext>
            </a:extLst>
          </p:cNvPr>
          <p:cNvPicPr>
            <a:picLocks noChangeAspect="1"/>
          </p:cNvPicPr>
          <p:nvPr/>
        </p:nvPicPr>
        <p:blipFill>
          <a:blip r:embed="rId3"/>
          <a:stretch>
            <a:fillRect/>
          </a:stretch>
        </p:blipFill>
        <p:spPr>
          <a:xfrm>
            <a:off x="10884310" y="5418582"/>
            <a:ext cx="1186890" cy="143941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0">
          <a:extLst>
            <a:ext uri="{FF2B5EF4-FFF2-40B4-BE49-F238E27FC236}">
              <a16:creationId xmlns:a16="http://schemas.microsoft.com/office/drawing/2014/main" id="{C3CC9F7B-D33E-4F10-9305-C00D3F7A7E3F}"/>
            </a:ext>
          </a:extLst>
        </p:cNvPr>
        <p:cNvGrpSpPr/>
        <p:nvPr/>
      </p:nvGrpSpPr>
      <p:grpSpPr>
        <a:xfrm>
          <a:off x="0" y="0"/>
          <a:ext cx="0" cy="0"/>
          <a:chOff x="0" y="0"/>
          <a:chExt cx="0" cy="0"/>
        </a:xfrm>
      </p:grpSpPr>
      <p:sp>
        <p:nvSpPr>
          <p:cNvPr id="441" name="Google Shape;441;p24">
            <a:extLst>
              <a:ext uri="{FF2B5EF4-FFF2-40B4-BE49-F238E27FC236}">
                <a16:creationId xmlns:a16="http://schemas.microsoft.com/office/drawing/2014/main" id="{2885A39F-8DD4-F58F-987C-72EA18DE6BF0}"/>
              </a:ext>
            </a:extLst>
          </p:cNvPr>
          <p:cNvSpPr txBox="1">
            <a:spLocks noGrp="1"/>
          </p:cNvSpPr>
          <p:nvPr>
            <p:ph type="title"/>
          </p:nvPr>
        </p:nvSpPr>
        <p:spPr>
          <a:xfrm>
            <a:off x="961500" y="593004"/>
            <a:ext cx="10269000" cy="1075022"/>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SzPts val="990"/>
              <a:buNone/>
            </a:pPr>
            <a:r>
              <a:rPr lang="en" dirty="0"/>
              <a:t>Is this boy showing respect?</a:t>
            </a:r>
            <a:endParaRPr dirty="0"/>
          </a:p>
        </p:txBody>
      </p:sp>
      <p:pic>
        <p:nvPicPr>
          <p:cNvPr id="3" name="Picture 2">
            <a:extLst>
              <a:ext uri="{FF2B5EF4-FFF2-40B4-BE49-F238E27FC236}">
                <a16:creationId xmlns:a16="http://schemas.microsoft.com/office/drawing/2014/main" id="{32530A7E-C3E5-B5A2-9D56-E64AE0E7ACC1}"/>
              </a:ext>
            </a:extLst>
          </p:cNvPr>
          <p:cNvPicPr>
            <a:picLocks noChangeAspect="1"/>
          </p:cNvPicPr>
          <p:nvPr/>
        </p:nvPicPr>
        <p:blipFill>
          <a:blip r:embed="rId3"/>
          <a:stretch>
            <a:fillRect/>
          </a:stretch>
        </p:blipFill>
        <p:spPr>
          <a:xfrm>
            <a:off x="3286230" y="1838848"/>
            <a:ext cx="5619540" cy="3746360"/>
          </a:xfrm>
          <a:prstGeom prst="rect">
            <a:avLst/>
          </a:prstGeom>
          <a:ln>
            <a:solidFill>
              <a:schemeClr val="tx1"/>
            </a:solidFill>
          </a:ln>
        </p:spPr>
      </p:pic>
    </p:spTree>
    <p:extLst>
      <p:ext uri="{BB962C8B-B14F-4D97-AF65-F5344CB8AC3E}">
        <p14:creationId xmlns:p14="http://schemas.microsoft.com/office/powerpoint/2010/main" val="2996788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3"/>
          <p:cNvSpPr txBox="1">
            <a:spLocks noGrp="1"/>
          </p:cNvSpPr>
          <p:nvPr>
            <p:ph type="title"/>
          </p:nvPr>
        </p:nvSpPr>
        <p:spPr>
          <a:xfrm>
            <a:off x="415650" y="1969475"/>
            <a:ext cx="11360700" cy="1871157"/>
          </a:xfrm>
          <a:prstGeom prst="rect">
            <a:avLst/>
          </a:prstGeom>
          <a:ln>
            <a:solidFill>
              <a:schemeClr val="tx1"/>
            </a:solidFill>
          </a:ln>
        </p:spPr>
        <p:txBody>
          <a:bodyPr spcFirstLastPara="1" wrap="square" lIns="121900" tIns="121900" rIns="121900" bIns="121900" anchor="b" anchorCtr="0">
            <a:normAutofit fontScale="90000"/>
          </a:bodyPr>
          <a:lstStyle/>
          <a:p>
            <a:pPr marL="0" lvl="0" indent="0" algn="ctr" rtl="0">
              <a:spcBef>
                <a:spcPts val="0"/>
              </a:spcBef>
              <a:spcAft>
                <a:spcPts val="0"/>
              </a:spcAft>
              <a:buNone/>
            </a:pPr>
            <a:r>
              <a:rPr lang="en-US" sz="5400" dirty="0">
                <a:effectLst>
                  <a:outerShdw blurRad="38100" dist="38100" dir="2700000" algn="tl">
                    <a:srgbClr val="000000">
                      <a:alpha val="43137"/>
                    </a:srgbClr>
                  </a:outerShdw>
                </a:effectLst>
              </a:rPr>
              <a:t>6 Ways to Respect Other People’s Things!</a:t>
            </a:r>
            <a:endParaRPr sz="54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0"/>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1. Ask permission</a:t>
            </a:r>
            <a:endParaRPr dirty="0"/>
          </a:p>
        </p:txBody>
      </p:sp>
      <p:sp>
        <p:nvSpPr>
          <p:cNvPr id="512" name="Google Shape;512;p30"/>
          <p:cNvSpPr txBox="1">
            <a:spLocks noGrp="1"/>
          </p:cNvSpPr>
          <p:nvPr>
            <p:ph type="body" idx="1"/>
          </p:nvPr>
        </p:nvSpPr>
        <p:spPr>
          <a:xfrm>
            <a:off x="1143705" y="2295185"/>
            <a:ext cx="3850326" cy="2267629"/>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Ask before using someone else’s belongings</a:t>
            </a:r>
            <a:endParaRPr sz="3200" dirty="0">
              <a:solidFill>
                <a:schemeClr val="tx1"/>
              </a:solidFill>
            </a:endParaRPr>
          </a:p>
        </p:txBody>
      </p:sp>
      <p:pic>
        <p:nvPicPr>
          <p:cNvPr id="1026" name="Picture 2" descr="A Boy Talking to his Classmate in Class Free Stock Video Footage,  Royalty-Free 4K &amp; HD Video Clip">
            <a:extLst>
              <a:ext uri="{FF2B5EF4-FFF2-40B4-BE49-F238E27FC236}">
                <a16:creationId xmlns:a16="http://schemas.microsoft.com/office/drawing/2014/main" id="{A0CBA89E-50F3-8976-DF5A-CC54DEF74E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5631" y="2728128"/>
            <a:ext cx="5198347" cy="29240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404C33F4-9F71-836A-2A89-F2AECE93EF8C}"/>
              </a:ext>
            </a:extLst>
          </p:cNvPr>
          <p:cNvSpPr/>
          <p:nvPr/>
        </p:nvSpPr>
        <p:spPr>
          <a:xfrm>
            <a:off x="6216555" y="1899138"/>
            <a:ext cx="4374408" cy="572757"/>
          </a:xfrm>
          <a:prstGeom prst="wedgeRoundRectCallout">
            <a:avLst>
              <a:gd name="adj1" fmla="val 17069"/>
              <a:gd name="adj2" fmla="val 18881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atin typeface="Dreaming Outloud Pro" panose="03050502040302030504" pitchFamily="66" charset="0"/>
                <a:cs typeface="Dreaming Outloud Pro" panose="03050502040302030504" pitchFamily="66" charset="0"/>
              </a:rPr>
              <a:t>Can I use your eraser?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9152B820-8996-E972-8101-A93F031DAEF6}"/>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04E48C48-50CA-F994-6DB6-CFC1ED4659BD}"/>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2. Be careful</a:t>
            </a:r>
            <a:endParaRPr dirty="0"/>
          </a:p>
        </p:txBody>
      </p:sp>
      <p:sp>
        <p:nvSpPr>
          <p:cNvPr id="512" name="Google Shape;512;p30">
            <a:extLst>
              <a:ext uri="{FF2B5EF4-FFF2-40B4-BE49-F238E27FC236}">
                <a16:creationId xmlns:a16="http://schemas.microsoft.com/office/drawing/2014/main" id="{A45522AC-0E52-5ACC-DF70-DACF29837753}"/>
              </a:ext>
            </a:extLst>
          </p:cNvPr>
          <p:cNvSpPr txBox="1">
            <a:spLocks noGrp="1"/>
          </p:cNvSpPr>
          <p:nvPr>
            <p:ph type="body" idx="1"/>
          </p:nvPr>
        </p:nvSpPr>
        <p:spPr>
          <a:xfrm>
            <a:off x="1143705" y="2295185"/>
            <a:ext cx="3850326" cy="2427540"/>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Take care of other people’s things to avoid damaging them</a:t>
            </a:r>
            <a:endParaRPr sz="3200" dirty="0">
              <a:solidFill>
                <a:schemeClr val="tx1"/>
              </a:solidFill>
            </a:endParaRPr>
          </a:p>
        </p:txBody>
      </p:sp>
      <p:pic>
        <p:nvPicPr>
          <p:cNvPr id="3" name="Picture 2">
            <a:extLst>
              <a:ext uri="{FF2B5EF4-FFF2-40B4-BE49-F238E27FC236}">
                <a16:creationId xmlns:a16="http://schemas.microsoft.com/office/drawing/2014/main" id="{0414AA85-98A4-AED3-92D5-EC1923FB7E01}"/>
              </a:ext>
            </a:extLst>
          </p:cNvPr>
          <p:cNvPicPr>
            <a:picLocks noChangeAspect="1"/>
          </p:cNvPicPr>
          <p:nvPr/>
        </p:nvPicPr>
        <p:blipFill>
          <a:blip r:embed="rId3"/>
          <a:srcRect t="8937" b="7839"/>
          <a:stretch>
            <a:fillRect/>
          </a:stretch>
        </p:blipFill>
        <p:spPr>
          <a:xfrm>
            <a:off x="5070231" y="2013832"/>
            <a:ext cx="3726264" cy="3101126"/>
          </a:xfrm>
          <a:prstGeom prst="rect">
            <a:avLst/>
          </a:prstGeom>
          <a:ln>
            <a:solidFill>
              <a:schemeClr val="tx1"/>
            </a:solidFill>
          </a:ln>
        </p:spPr>
      </p:pic>
      <p:sp>
        <p:nvSpPr>
          <p:cNvPr id="5" name="Thought Bubble: Cloud 4">
            <a:extLst>
              <a:ext uri="{FF2B5EF4-FFF2-40B4-BE49-F238E27FC236}">
                <a16:creationId xmlns:a16="http://schemas.microsoft.com/office/drawing/2014/main" id="{2425C761-BD84-07D8-1B45-F3F328D76EF5}"/>
              </a:ext>
            </a:extLst>
          </p:cNvPr>
          <p:cNvSpPr/>
          <p:nvPr/>
        </p:nvSpPr>
        <p:spPr>
          <a:xfrm>
            <a:off x="8651631" y="1642042"/>
            <a:ext cx="2790175" cy="1673914"/>
          </a:xfrm>
          <a:prstGeom prst="cloudCallout">
            <a:avLst>
              <a:gd name="adj1" fmla="val -76633"/>
              <a:gd name="adj2" fmla="val 1909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latin typeface="Dreaming Outloud Pro" panose="03050502040302030504" pitchFamily="66" charset="0"/>
                <a:cs typeface="Dreaming Outloud Pro" panose="03050502040302030504" pitchFamily="66" charset="0"/>
              </a:rPr>
              <a:t>I’ll put the lid back on so his glue stick doesn’t dry out</a:t>
            </a:r>
          </a:p>
        </p:txBody>
      </p:sp>
    </p:spTree>
    <p:extLst>
      <p:ext uri="{BB962C8B-B14F-4D97-AF65-F5344CB8AC3E}">
        <p14:creationId xmlns:p14="http://schemas.microsoft.com/office/powerpoint/2010/main" val="3618501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00E1ED1E-FA57-429B-82B0-28BD295E8CED}"/>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362F8464-DA00-EE3D-EEF2-F6C1A94387AA}"/>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3. Give items back</a:t>
            </a:r>
            <a:endParaRPr dirty="0"/>
          </a:p>
        </p:txBody>
      </p:sp>
      <p:sp>
        <p:nvSpPr>
          <p:cNvPr id="512" name="Google Shape;512;p30">
            <a:extLst>
              <a:ext uri="{FF2B5EF4-FFF2-40B4-BE49-F238E27FC236}">
                <a16:creationId xmlns:a16="http://schemas.microsoft.com/office/drawing/2014/main" id="{B632F65C-6FD4-FEF3-EBC9-541D151517CB}"/>
              </a:ext>
            </a:extLst>
          </p:cNvPr>
          <p:cNvSpPr txBox="1">
            <a:spLocks noGrp="1"/>
          </p:cNvSpPr>
          <p:nvPr>
            <p:ph type="body" idx="1"/>
          </p:nvPr>
        </p:nvSpPr>
        <p:spPr>
          <a:xfrm>
            <a:off x="1143705" y="2536346"/>
            <a:ext cx="3850326" cy="2286863"/>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Return items in the same condition  you found them</a:t>
            </a:r>
            <a:endParaRPr sz="3200" dirty="0">
              <a:solidFill>
                <a:schemeClr val="tx1"/>
              </a:solidFill>
            </a:endParaRPr>
          </a:p>
        </p:txBody>
      </p:sp>
      <p:pic>
        <p:nvPicPr>
          <p:cNvPr id="9" name="Picture 8">
            <a:extLst>
              <a:ext uri="{FF2B5EF4-FFF2-40B4-BE49-F238E27FC236}">
                <a16:creationId xmlns:a16="http://schemas.microsoft.com/office/drawing/2014/main" id="{9B72ADB4-63E1-EFD5-F63F-7E57B04BEF22}"/>
              </a:ext>
            </a:extLst>
          </p:cNvPr>
          <p:cNvPicPr>
            <a:picLocks noChangeAspect="1"/>
          </p:cNvPicPr>
          <p:nvPr/>
        </p:nvPicPr>
        <p:blipFill>
          <a:blip r:embed="rId3"/>
          <a:srcRect t="20023"/>
          <a:stretch>
            <a:fillRect/>
          </a:stretch>
        </p:blipFill>
        <p:spPr>
          <a:xfrm flipH="1">
            <a:off x="8109019" y="2218221"/>
            <a:ext cx="2863781" cy="3264989"/>
          </a:xfrm>
          <a:prstGeom prst="rect">
            <a:avLst/>
          </a:prstGeom>
          <a:ln>
            <a:solidFill>
              <a:schemeClr val="tx1"/>
            </a:solidFill>
          </a:ln>
        </p:spPr>
      </p:pic>
      <p:sp>
        <p:nvSpPr>
          <p:cNvPr id="10" name="Speech Bubble: Rectangle with Corners Rounded 9">
            <a:extLst>
              <a:ext uri="{FF2B5EF4-FFF2-40B4-BE49-F238E27FC236}">
                <a16:creationId xmlns:a16="http://schemas.microsoft.com/office/drawing/2014/main" id="{770F2251-BAB6-A182-AF07-CEF2E39490BA}"/>
              </a:ext>
            </a:extLst>
          </p:cNvPr>
          <p:cNvSpPr/>
          <p:nvPr/>
        </p:nvSpPr>
        <p:spPr>
          <a:xfrm>
            <a:off x="5044272" y="1993735"/>
            <a:ext cx="3014505" cy="1085222"/>
          </a:xfrm>
          <a:prstGeom prst="wedgeRoundRectCallout">
            <a:avLst>
              <a:gd name="adj1" fmla="val 58167"/>
              <a:gd name="adj2" fmla="val 3379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latin typeface="Dreaming Outloud Pro" panose="03050502040302030504" pitchFamily="66" charset="0"/>
                <a:cs typeface="Dreaming Outloud Pro" panose="03050502040302030504" pitchFamily="66" charset="0"/>
              </a:rPr>
              <a:t>Here are your books – I took good care of them</a:t>
            </a:r>
            <a:r>
              <a:rPr lang="en-US" dirty="0"/>
              <a:t>!</a:t>
            </a:r>
          </a:p>
        </p:txBody>
      </p:sp>
    </p:spTree>
    <p:extLst>
      <p:ext uri="{BB962C8B-B14F-4D97-AF65-F5344CB8AC3E}">
        <p14:creationId xmlns:p14="http://schemas.microsoft.com/office/powerpoint/2010/main" val="30428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28D48C4D-F6F8-8B3B-0135-5E361952959B}"/>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51636A10-FE8A-3945-BEC4-68705D48990B}"/>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4. Say thank you</a:t>
            </a:r>
            <a:endParaRPr dirty="0"/>
          </a:p>
        </p:txBody>
      </p:sp>
      <p:sp>
        <p:nvSpPr>
          <p:cNvPr id="512" name="Google Shape;512;p30">
            <a:extLst>
              <a:ext uri="{FF2B5EF4-FFF2-40B4-BE49-F238E27FC236}">
                <a16:creationId xmlns:a16="http://schemas.microsoft.com/office/drawing/2014/main" id="{D4AC7A62-FA69-55C2-CAAC-9C5F1ED1E340}"/>
              </a:ext>
            </a:extLst>
          </p:cNvPr>
          <p:cNvSpPr txBox="1">
            <a:spLocks noGrp="1"/>
          </p:cNvSpPr>
          <p:nvPr>
            <p:ph type="body" idx="1"/>
          </p:nvPr>
        </p:nvSpPr>
        <p:spPr>
          <a:xfrm>
            <a:off x="1143705" y="2536346"/>
            <a:ext cx="3850326" cy="2286863"/>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Say thank you to the person who let you use their things.</a:t>
            </a:r>
            <a:endParaRPr sz="3200" dirty="0">
              <a:solidFill>
                <a:schemeClr val="tx1"/>
              </a:solidFill>
            </a:endParaRPr>
          </a:p>
        </p:txBody>
      </p:sp>
      <p:pic>
        <p:nvPicPr>
          <p:cNvPr id="9" name="Picture 8">
            <a:extLst>
              <a:ext uri="{FF2B5EF4-FFF2-40B4-BE49-F238E27FC236}">
                <a16:creationId xmlns:a16="http://schemas.microsoft.com/office/drawing/2014/main" id="{7FD9295B-B4E3-C085-1578-B3806966540F}"/>
              </a:ext>
            </a:extLst>
          </p:cNvPr>
          <p:cNvPicPr>
            <a:picLocks noChangeAspect="1"/>
          </p:cNvPicPr>
          <p:nvPr/>
        </p:nvPicPr>
        <p:blipFill>
          <a:blip r:embed="rId3"/>
          <a:srcRect t="20023"/>
          <a:stretch>
            <a:fillRect/>
          </a:stretch>
        </p:blipFill>
        <p:spPr>
          <a:xfrm flipH="1">
            <a:off x="8109019" y="2218221"/>
            <a:ext cx="2863781" cy="3264989"/>
          </a:xfrm>
          <a:prstGeom prst="rect">
            <a:avLst/>
          </a:prstGeom>
          <a:ln>
            <a:solidFill>
              <a:schemeClr val="tx1"/>
            </a:solidFill>
          </a:ln>
        </p:spPr>
      </p:pic>
      <p:sp>
        <p:nvSpPr>
          <p:cNvPr id="10" name="Speech Bubble: Rectangle with Corners Rounded 9">
            <a:extLst>
              <a:ext uri="{FF2B5EF4-FFF2-40B4-BE49-F238E27FC236}">
                <a16:creationId xmlns:a16="http://schemas.microsoft.com/office/drawing/2014/main" id="{C1CBDAA6-BC25-A7AC-4046-C68FC49ECA8D}"/>
              </a:ext>
            </a:extLst>
          </p:cNvPr>
          <p:cNvSpPr/>
          <p:nvPr/>
        </p:nvSpPr>
        <p:spPr>
          <a:xfrm>
            <a:off x="5044272" y="1993735"/>
            <a:ext cx="3014505" cy="1085222"/>
          </a:xfrm>
          <a:prstGeom prst="wedgeRoundRectCallout">
            <a:avLst>
              <a:gd name="adj1" fmla="val 58167"/>
              <a:gd name="adj2" fmla="val 3379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latin typeface="Dreaming Outloud Pro" panose="03050502040302030504" pitchFamily="66" charset="0"/>
                <a:cs typeface="Dreaming Outloud Pro" panose="03050502040302030504" pitchFamily="66" charset="0"/>
              </a:rPr>
              <a:t>Thank you for letting me read them!</a:t>
            </a:r>
            <a:endParaRPr lang="en-US" dirty="0"/>
          </a:p>
        </p:txBody>
      </p:sp>
    </p:spTree>
    <p:extLst>
      <p:ext uri="{BB962C8B-B14F-4D97-AF65-F5344CB8AC3E}">
        <p14:creationId xmlns:p14="http://schemas.microsoft.com/office/powerpoint/2010/main" val="1918975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5FAB786D-3E40-F986-BD1C-4AC9DBA7F1AC}"/>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C2F9C737-1F19-0297-8F7F-4A544C2C8EB5}"/>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5. Respect privacy</a:t>
            </a:r>
            <a:endParaRPr dirty="0"/>
          </a:p>
        </p:txBody>
      </p:sp>
      <p:sp>
        <p:nvSpPr>
          <p:cNvPr id="512" name="Google Shape;512;p30">
            <a:extLst>
              <a:ext uri="{FF2B5EF4-FFF2-40B4-BE49-F238E27FC236}">
                <a16:creationId xmlns:a16="http://schemas.microsoft.com/office/drawing/2014/main" id="{062DDA7A-51CD-4B0B-6660-DDA57EC2C1CE}"/>
              </a:ext>
            </a:extLst>
          </p:cNvPr>
          <p:cNvSpPr txBox="1">
            <a:spLocks noGrp="1"/>
          </p:cNvSpPr>
          <p:nvPr>
            <p:ph type="body" idx="1"/>
          </p:nvPr>
        </p:nvSpPr>
        <p:spPr>
          <a:xfrm>
            <a:off x="1143705" y="2536346"/>
            <a:ext cx="3850326" cy="2286863"/>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Don’t look through someone else’s personal items without permission</a:t>
            </a:r>
            <a:endParaRPr sz="3200" dirty="0">
              <a:solidFill>
                <a:schemeClr val="tx1"/>
              </a:solidFill>
            </a:endParaRPr>
          </a:p>
        </p:txBody>
      </p:sp>
      <p:pic>
        <p:nvPicPr>
          <p:cNvPr id="3" name="Picture 2">
            <a:extLst>
              <a:ext uri="{FF2B5EF4-FFF2-40B4-BE49-F238E27FC236}">
                <a16:creationId xmlns:a16="http://schemas.microsoft.com/office/drawing/2014/main" id="{C7B7010C-39E5-5B17-9063-ADD0F67A0660}"/>
              </a:ext>
            </a:extLst>
          </p:cNvPr>
          <p:cNvPicPr>
            <a:picLocks noChangeAspect="1"/>
          </p:cNvPicPr>
          <p:nvPr/>
        </p:nvPicPr>
        <p:blipFill>
          <a:blip r:embed="rId3"/>
          <a:srcRect l="21771" t="10402" r="22086" b="10477"/>
          <a:stretch>
            <a:fillRect/>
          </a:stretch>
        </p:blipFill>
        <p:spPr>
          <a:xfrm>
            <a:off x="6449252" y="2350018"/>
            <a:ext cx="2147119" cy="3025849"/>
          </a:xfrm>
          <a:prstGeom prst="rect">
            <a:avLst/>
          </a:prstGeom>
        </p:spPr>
      </p:pic>
      <p:sp>
        <p:nvSpPr>
          <p:cNvPr id="4" name="&quot;Not Allowed&quot; Symbol 3">
            <a:extLst>
              <a:ext uri="{FF2B5EF4-FFF2-40B4-BE49-F238E27FC236}">
                <a16:creationId xmlns:a16="http://schemas.microsoft.com/office/drawing/2014/main" id="{56F9BDD5-E8B0-999B-340B-6DA8477170FB}"/>
              </a:ext>
            </a:extLst>
          </p:cNvPr>
          <p:cNvSpPr/>
          <p:nvPr/>
        </p:nvSpPr>
        <p:spPr>
          <a:xfrm>
            <a:off x="5446207" y="1928635"/>
            <a:ext cx="4648981" cy="3647552"/>
          </a:xfrm>
          <a:prstGeom prst="noSmoking">
            <a:avLst>
              <a:gd name="adj" fmla="val 416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92234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566CCB4E-2136-402D-A232-A41505027015}"/>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5A2517E9-4387-F53A-1518-FB015E48D6C1}"/>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6. Apologize </a:t>
            </a:r>
            <a:endParaRPr dirty="0"/>
          </a:p>
        </p:txBody>
      </p:sp>
      <p:sp>
        <p:nvSpPr>
          <p:cNvPr id="512" name="Google Shape;512;p30">
            <a:extLst>
              <a:ext uri="{FF2B5EF4-FFF2-40B4-BE49-F238E27FC236}">
                <a16:creationId xmlns:a16="http://schemas.microsoft.com/office/drawing/2014/main" id="{B3EF8859-C663-DF87-8CF4-6EC85BE2923C}"/>
              </a:ext>
            </a:extLst>
          </p:cNvPr>
          <p:cNvSpPr txBox="1">
            <a:spLocks noGrp="1"/>
          </p:cNvSpPr>
          <p:nvPr>
            <p:ph type="body" idx="1"/>
          </p:nvPr>
        </p:nvSpPr>
        <p:spPr>
          <a:xfrm>
            <a:off x="1143705" y="2280976"/>
            <a:ext cx="3850326" cy="3084844"/>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Say you’re sorry if something gets lost or broken.</a:t>
            </a:r>
          </a:p>
          <a:p>
            <a:pPr marL="0" lvl="0" indent="0" algn="ctr" rtl="0">
              <a:spcBef>
                <a:spcPts val="0"/>
              </a:spcBef>
              <a:spcAft>
                <a:spcPts val="0"/>
              </a:spcAft>
              <a:buNone/>
            </a:pPr>
            <a:r>
              <a:rPr lang="en-US" sz="3200" dirty="0">
                <a:solidFill>
                  <a:schemeClr val="tx1"/>
                </a:solidFill>
              </a:rPr>
              <a:t>Offer to help fix it or replace it.</a:t>
            </a:r>
            <a:endParaRPr sz="3200" dirty="0">
              <a:solidFill>
                <a:schemeClr val="tx1"/>
              </a:solidFill>
            </a:endParaRPr>
          </a:p>
        </p:txBody>
      </p:sp>
      <p:pic>
        <p:nvPicPr>
          <p:cNvPr id="7" name="Picture 6">
            <a:extLst>
              <a:ext uri="{FF2B5EF4-FFF2-40B4-BE49-F238E27FC236}">
                <a16:creationId xmlns:a16="http://schemas.microsoft.com/office/drawing/2014/main" id="{773B22BE-3E55-775F-B60C-1C6D9BD139BF}"/>
              </a:ext>
            </a:extLst>
          </p:cNvPr>
          <p:cNvPicPr>
            <a:picLocks noChangeAspect="1"/>
          </p:cNvPicPr>
          <p:nvPr/>
        </p:nvPicPr>
        <p:blipFill>
          <a:blip r:embed="rId3"/>
          <a:stretch>
            <a:fillRect/>
          </a:stretch>
        </p:blipFill>
        <p:spPr>
          <a:xfrm>
            <a:off x="6531428" y="2598326"/>
            <a:ext cx="3850326" cy="3081360"/>
          </a:xfrm>
          <a:prstGeom prst="rect">
            <a:avLst/>
          </a:prstGeom>
          <a:ln>
            <a:solidFill>
              <a:schemeClr val="tx1"/>
            </a:solidFill>
          </a:ln>
        </p:spPr>
      </p:pic>
      <p:sp>
        <p:nvSpPr>
          <p:cNvPr id="8" name="Speech Bubble: Rectangle with Corners Rounded 7">
            <a:extLst>
              <a:ext uri="{FF2B5EF4-FFF2-40B4-BE49-F238E27FC236}">
                <a16:creationId xmlns:a16="http://schemas.microsoft.com/office/drawing/2014/main" id="{6761BBFB-29BD-6322-3CCB-6B2E77159732}"/>
              </a:ext>
            </a:extLst>
          </p:cNvPr>
          <p:cNvSpPr/>
          <p:nvPr/>
        </p:nvSpPr>
        <p:spPr>
          <a:xfrm>
            <a:off x="6201639" y="1733341"/>
            <a:ext cx="4180115" cy="643094"/>
          </a:xfrm>
          <a:prstGeom prst="wedgeRoundRectCallout">
            <a:avLst>
              <a:gd name="adj1" fmla="val 2003"/>
              <a:gd name="adj2" fmla="val 12343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Dreaming Outloud Pro" panose="03050502040302030504" pitchFamily="66" charset="0"/>
                <a:cs typeface="Dreaming Outloud Pro" panose="03050502040302030504" pitchFamily="66" charset="0"/>
              </a:rPr>
              <a:t>I’m so sorry!  Can I help you build it back up again?</a:t>
            </a:r>
          </a:p>
        </p:txBody>
      </p:sp>
    </p:spTree>
    <p:extLst>
      <p:ext uri="{BB962C8B-B14F-4D97-AF65-F5344CB8AC3E}">
        <p14:creationId xmlns:p14="http://schemas.microsoft.com/office/powerpoint/2010/main" val="2758156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1">
          <a:extLst>
            <a:ext uri="{FF2B5EF4-FFF2-40B4-BE49-F238E27FC236}">
              <a16:creationId xmlns:a16="http://schemas.microsoft.com/office/drawing/2014/main" id="{EC5119B5-ADC9-5E7E-4472-CBDBC3455D30}"/>
            </a:ext>
          </a:extLst>
        </p:cNvPr>
        <p:cNvGrpSpPr/>
        <p:nvPr/>
      </p:nvGrpSpPr>
      <p:grpSpPr>
        <a:xfrm>
          <a:off x="0" y="0"/>
          <a:ext cx="0" cy="0"/>
          <a:chOff x="0" y="0"/>
          <a:chExt cx="0" cy="0"/>
        </a:xfrm>
      </p:grpSpPr>
      <p:sp>
        <p:nvSpPr>
          <p:cNvPr id="542" name="Google Shape;542;p33">
            <a:extLst>
              <a:ext uri="{FF2B5EF4-FFF2-40B4-BE49-F238E27FC236}">
                <a16:creationId xmlns:a16="http://schemas.microsoft.com/office/drawing/2014/main" id="{38C87E88-D4BB-5349-4BE1-90564EBECAEB}"/>
              </a:ext>
            </a:extLst>
          </p:cNvPr>
          <p:cNvSpPr txBox="1">
            <a:spLocks noGrp="1"/>
          </p:cNvSpPr>
          <p:nvPr>
            <p:ph type="title"/>
          </p:nvPr>
        </p:nvSpPr>
        <p:spPr>
          <a:xfrm>
            <a:off x="415650" y="341642"/>
            <a:ext cx="11360700" cy="1406771"/>
          </a:xfrm>
          <a:prstGeom prst="rect">
            <a:avLst/>
          </a:prstGeom>
          <a:solidFill>
            <a:schemeClr val="bg1"/>
          </a:solidFill>
          <a:ln>
            <a:solidFill>
              <a:schemeClr val="tx1"/>
            </a:solidFill>
          </a:ln>
        </p:spPr>
        <p:txBody>
          <a:bodyPr spcFirstLastPara="1" wrap="square" lIns="121900" tIns="121900" rIns="121900" bIns="121900" anchor="b" anchorCtr="0">
            <a:normAutofit fontScale="90000"/>
          </a:bodyPr>
          <a:lstStyle/>
          <a:p>
            <a:pPr marL="0" lvl="0" indent="0" algn="ctr" rtl="0">
              <a:spcBef>
                <a:spcPts val="0"/>
              </a:spcBef>
              <a:spcAft>
                <a:spcPts val="0"/>
              </a:spcAft>
              <a:buNone/>
            </a:pPr>
            <a:r>
              <a:rPr lang="en-US" sz="4400" dirty="0">
                <a:effectLst>
                  <a:outerShdw blurRad="38100" dist="38100" dir="2700000" algn="tl">
                    <a:srgbClr val="000000">
                      <a:alpha val="43137"/>
                    </a:srgbClr>
                  </a:outerShdw>
                </a:effectLst>
              </a:rPr>
              <a:t>6 Ways to Respect Other People’s Things!</a:t>
            </a:r>
            <a:endParaRPr sz="4400" dirty="0">
              <a:effectLst>
                <a:outerShdw blurRad="38100" dist="38100" dir="2700000" algn="tl">
                  <a:srgbClr val="000000">
                    <a:alpha val="43137"/>
                  </a:srgbClr>
                </a:outerShdw>
              </a:effectLst>
            </a:endParaRPr>
          </a:p>
        </p:txBody>
      </p:sp>
      <p:graphicFrame>
        <p:nvGraphicFramePr>
          <p:cNvPr id="6" name="Diagram 5">
            <a:extLst>
              <a:ext uri="{FF2B5EF4-FFF2-40B4-BE49-F238E27FC236}">
                <a16:creationId xmlns:a16="http://schemas.microsoft.com/office/drawing/2014/main" id="{445E0AAE-5616-D7F5-FCF6-425727804193}"/>
              </a:ext>
            </a:extLst>
          </p:cNvPr>
          <p:cNvGraphicFramePr/>
          <p:nvPr>
            <p:extLst>
              <p:ext uri="{D42A27DB-BD31-4B8C-83A1-F6EECF244321}">
                <p14:modId xmlns:p14="http://schemas.microsoft.com/office/powerpoint/2010/main" val="2766622390"/>
              </p:ext>
            </p:extLst>
          </p:nvPr>
        </p:nvGraphicFramePr>
        <p:xfrm>
          <a:off x="542611" y="2039815"/>
          <a:ext cx="11233739" cy="3577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2698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3E4C-C4F0-BE05-80D9-9BF3415228E0}"/>
              </a:ext>
            </a:extLst>
          </p:cNvPr>
          <p:cNvSpPr>
            <a:spLocks noGrp="1"/>
          </p:cNvSpPr>
          <p:nvPr>
            <p:ph type="title"/>
          </p:nvPr>
        </p:nvSpPr>
        <p:spPr>
          <a:xfrm>
            <a:off x="1023150" y="855229"/>
            <a:ext cx="10145700" cy="763500"/>
          </a:xfrm>
          <a:ln>
            <a:solidFill>
              <a:schemeClr val="tx1"/>
            </a:solidFill>
          </a:ln>
        </p:spPr>
        <p:txBody>
          <a:bodyPr>
            <a:normAutofit fontScale="90000"/>
          </a:bodyPr>
          <a:lstStyle/>
          <a:p>
            <a:r>
              <a:rPr lang="en-US" dirty="0"/>
              <a:t>So…what do YOU think?</a:t>
            </a:r>
          </a:p>
        </p:txBody>
      </p:sp>
      <p:sp>
        <p:nvSpPr>
          <p:cNvPr id="3" name="Text Placeholder 2">
            <a:extLst>
              <a:ext uri="{FF2B5EF4-FFF2-40B4-BE49-F238E27FC236}">
                <a16:creationId xmlns:a16="http://schemas.microsoft.com/office/drawing/2014/main" id="{9033DD58-1A6C-D7FD-9253-84391309BCA6}"/>
              </a:ext>
            </a:extLst>
          </p:cNvPr>
          <p:cNvSpPr>
            <a:spLocks noGrp="1"/>
          </p:cNvSpPr>
          <p:nvPr>
            <p:ph type="body" idx="1"/>
          </p:nvPr>
        </p:nvSpPr>
        <p:spPr>
          <a:xfrm>
            <a:off x="1023124" y="1818752"/>
            <a:ext cx="10145699" cy="3848517"/>
          </a:xfrm>
          <a:ln>
            <a:solidFill>
              <a:schemeClr val="tx1"/>
            </a:solidFill>
          </a:ln>
        </p:spPr>
        <p:txBody>
          <a:bodyPr>
            <a:normAutofit/>
          </a:bodyPr>
          <a:lstStyle/>
          <a:p>
            <a:pPr marL="107950" indent="0" algn="ctr">
              <a:buNone/>
            </a:pPr>
            <a:r>
              <a:rPr lang="en-US" sz="3200" dirty="0"/>
              <a:t>You lost your pencil and need to borrow one. You know your friend has extra pencils in his desk but he’s not in school today.  </a:t>
            </a:r>
          </a:p>
          <a:p>
            <a:pPr marL="107950" indent="0" algn="ctr">
              <a:buNone/>
            </a:pPr>
            <a:r>
              <a:rPr lang="en-US" sz="3200" dirty="0"/>
              <a:t>What can you do?</a:t>
            </a:r>
          </a:p>
        </p:txBody>
      </p:sp>
      <p:pic>
        <p:nvPicPr>
          <p:cNvPr id="6" name="Picture 5">
            <a:extLst>
              <a:ext uri="{FF2B5EF4-FFF2-40B4-BE49-F238E27FC236}">
                <a16:creationId xmlns:a16="http://schemas.microsoft.com/office/drawing/2014/main" id="{34F5C2BD-8CAE-5373-AC49-4112A8E34CC7}"/>
              </a:ext>
            </a:extLst>
          </p:cNvPr>
          <p:cNvPicPr>
            <a:picLocks noChangeAspect="1"/>
          </p:cNvPicPr>
          <p:nvPr/>
        </p:nvPicPr>
        <p:blipFill>
          <a:blip r:embed="rId3"/>
          <a:stretch>
            <a:fillRect/>
          </a:stretch>
        </p:blipFill>
        <p:spPr>
          <a:xfrm>
            <a:off x="8541098" y="3110802"/>
            <a:ext cx="2370574" cy="2370574"/>
          </a:xfrm>
          <a:prstGeom prst="rect">
            <a:avLst/>
          </a:prstGeom>
          <a:ln>
            <a:solidFill>
              <a:schemeClr val="tx1"/>
            </a:solidFill>
          </a:ln>
        </p:spPr>
      </p:pic>
    </p:spTree>
    <p:extLst>
      <p:ext uri="{BB962C8B-B14F-4D97-AF65-F5344CB8AC3E}">
        <p14:creationId xmlns:p14="http://schemas.microsoft.com/office/powerpoint/2010/main" val="3052839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35"/>
          <p:cNvSpPr txBox="1">
            <a:spLocks noGrp="1"/>
          </p:cNvSpPr>
          <p:nvPr>
            <p:ph type="title"/>
          </p:nvPr>
        </p:nvSpPr>
        <p:spPr>
          <a:xfrm>
            <a:off x="2751554" y="966229"/>
            <a:ext cx="6688892" cy="921565"/>
          </a:xfrm>
          <a:prstGeom prst="rect">
            <a:avLst/>
          </a:prstGeom>
          <a:ln>
            <a:solidFill>
              <a:schemeClr val="tx1"/>
            </a:solidFill>
          </a:ln>
        </p:spPr>
        <p:txBody>
          <a:bodyPr spcFirstLastPara="1" wrap="square" lIns="121900" tIns="121900" rIns="121900" bIns="121900" anchor="ctr" anchorCtr="0">
            <a:noAutofit/>
          </a:bodyPr>
          <a:lstStyle/>
          <a:p>
            <a:pPr marL="0" lvl="0" indent="0" algn="ctr" rtl="0">
              <a:spcBef>
                <a:spcPts val="0"/>
              </a:spcBef>
              <a:spcAft>
                <a:spcPts val="0"/>
              </a:spcAft>
              <a:buSzPts val="990"/>
              <a:buNone/>
            </a:pPr>
            <a:r>
              <a:rPr lang="en-US" sz="3200" dirty="0"/>
              <a:t>Everyone has special things that belong to them</a:t>
            </a:r>
            <a:endParaRPr sz="3200" dirty="0"/>
          </a:p>
        </p:txBody>
      </p:sp>
      <p:sp>
        <p:nvSpPr>
          <p:cNvPr id="582" name="Google Shape;582;p35"/>
          <p:cNvSpPr txBox="1">
            <a:spLocks noGrp="1"/>
          </p:cNvSpPr>
          <p:nvPr>
            <p:ph type="subTitle" idx="4294967295"/>
          </p:nvPr>
        </p:nvSpPr>
        <p:spPr>
          <a:xfrm>
            <a:off x="202350" y="6476700"/>
            <a:ext cx="11787300" cy="381300"/>
          </a:xfrm>
          <a:prstGeom prst="rect">
            <a:avLst/>
          </a:prstGeom>
        </p:spPr>
        <p:txBody>
          <a:bodyPr spcFirstLastPara="1" wrap="square" lIns="121900" tIns="121900" rIns="121900" bIns="121900" anchor="ctr" anchorCtr="0">
            <a:normAutofit fontScale="25000" lnSpcReduction="20000"/>
          </a:bodyPr>
          <a:lstStyle/>
          <a:p>
            <a:pPr marL="0" lvl="0" indent="0" algn="ctr" rtl="0">
              <a:spcBef>
                <a:spcPts val="0"/>
              </a:spcBef>
              <a:spcAft>
                <a:spcPts val="1600"/>
              </a:spcAft>
              <a:buNone/>
            </a:pPr>
            <a:r>
              <a:rPr lang="en" sz="1200"/>
              <a:t>This is where you section ends. Duplicate this set of slides as many times you need to go over all your sections.</a:t>
            </a:r>
            <a:endParaRPr sz="1200"/>
          </a:p>
        </p:txBody>
      </p:sp>
      <p:pic>
        <p:nvPicPr>
          <p:cNvPr id="3" name="Picture 2">
            <a:extLst>
              <a:ext uri="{FF2B5EF4-FFF2-40B4-BE49-F238E27FC236}">
                <a16:creationId xmlns:a16="http://schemas.microsoft.com/office/drawing/2014/main" id="{25F58C9A-ED75-260A-2B82-A9BB5AE43565}"/>
              </a:ext>
            </a:extLst>
          </p:cNvPr>
          <p:cNvPicPr>
            <a:picLocks noChangeAspect="1"/>
          </p:cNvPicPr>
          <p:nvPr/>
        </p:nvPicPr>
        <p:blipFill>
          <a:blip r:embed="rId3"/>
          <a:stretch>
            <a:fillRect/>
          </a:stretch>
        </p:blipFill>
        <p:spPr>
          <a:xfrm>
            <a:off x="1140695" y="2141127"/>
            <a:ext cx="2143125" cy="2143125"/>
          </a:xfrm>
          <a:prstGeom prst="rect">
            <a:avLst/>
          </a:prstGeom>
        </p:spPr>
      </p:pic>
      <p:pic>
        <p:nvPicPr>
          <p:cNvPr id="5" name="Picture 4">
            <a:extLst>
              <a:ext uri="{FF2B5EF4-FFF2-40B4-BE49-F238E27FC236}">
                <a16:creationId xmlns:a16="http://schemas.microsoft.com/office/drawing/2014/main" id="{970058D3-B88A-FFE9-AFCA-0B772B0EC450}"/>
              </a:ext>
            </a:extLst>
          </p:cNvPr>
          <p:cNvPicPr>
            <a:picLocks noChangeAspect="1"/>
          </p:cNvPicPr>
          <p:nvPr/>
        </p:nvPicPr>
        <p:blipFill>
          <a:blip r:embed="rId4"/>
          <a:stretch>
            <a:fillRect/>
          </a:stretch>
        </p:blipFill>
        <p:spPr>
          <a:xfrm>
            <a:off x="4490884" y="3601986"/>
            <a:ext cx="2895600" cy="1581150"/>
          </a:xfrm>
          <a:prstGeom prst="rect">
            <a:avLst/>
          </a:prstGeom>
        </p:spPr>
      </p:pic>
      <p:pic>
        <p:nvPicPr>
          <p:cNvPr id="7" name="Picture 6">
            <a:extLst>
              <a:ext uri="{FF2B5EF4-FFF2-40B4-BE49-F238E27FC236}">
                <a16:creationId xmlns:a16="http://schemas.microsoft.com/office/drawing/2014/main" id="{0CF9B7C2-89D0-3B33-3912-983B4BBD06CF}"/>
              </a:ext>
            </a:extLst>
          </p:cNvPr>
          <p:cNvPicPr>
            <a:picLocks noChangeAspect="1"/>
          </p:cNvPicPr>
          <p:nvPr/>
        </p:nvPicPr>
        <p:blipFill>
          <a:blip r:embed="rId5"/>
          <a:stretch>
            <a:fillRect/>
          </a:stretch>
        </p:blipFill>
        <p:spPr>
          <a:xfrm>
            <a:off x="8908182" y="2215794"/>
            <a:ext cx="1897453" cy="24264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3"/>
          <p:cNvSpPr txBox="1">
            <a:spLocks noGrp="1"/>
          </p:cNvSpPr>
          <p:nvPr>
            <p:ph type="title"/>
          </p:nvPr>
        </p:nvSpPr>
        <p:spPr>
          <a:xfrm>
            <a:off x="995012" y="1525896"/>
            <a:ext cx="5828100" cy="2871018"/>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None/>
            </a:pPr>
            <a:r>
              <a:rPr lang="en-US" dirty="0"/>
              <a:t>What things are special to you?</a:t>
            </a:r>
            <a:endParaRPr dirty="0"/>
          </a:p>
        </p:txBody>
      </p:sp>
      <p:grpSp>
        <p:nvGrpSpPr>
          <p:cNvPr id="432" name="Google Shape;432;p23"/>
          <p:cNvGrpSpPr/>
          <p:nvPr/>
        </p:nvGrpSpPr>
        <p:grpSpPr>
          <a:xfrm>
            <a:off x="7343900" y="907175"/>
            <a:ext cx="4112216" cy="4101207"/>
            <a:chOff x="7343900" y="907175"/>
            <a:chExt cx="4112216" cy="4101207"/>
          </a:xfrm>
        </p:grpSpPr>
        <p:sp>
          <p:nvSpPr>
            <p:cNvPr id="433" name="Google Shape;433;p23"/>
            <p:cNvSpPr/>
            <p:nvPr/>
          </p:nvSpPr>
          <p:spPr>
            <a:xfrm>
              <a:off x="7453353" y="907175"/>
              <a:ext cx="4002762" cy="4093953"/>
            </a:xfrm>
            <a:custGeom>
              <a:avLst/>
              <a:gdLst/>
              <a:ahLst/>
              <a:cxnLst/>
              <a:rect l="l" t="t" r="r" b="b"/>
              <a:pathLst>
                <a:path w="3573895" h="3418750" extrusionOk="0">
                  <a:moveTo>
                    <a:pt x="0" y="1709375"/>
                  </a:moveTo>
                  <a:cubicBezTo>
                    <a:pt x="0" y="765314"/>
                    <a:pt x="800047" y="0"/>
                    <a:pt x="1786948" y="0"/>
                  </a:cubicBezTo>
                  <a:cubicBezTo>
                    <a:pt x="2773854" y="0"/>
                    <a:pt x="3573895" y="765314"/>
                    <a:pt x="3573895" y="1709375"/>
                  </a:cubicBezTo>
                  <a:cubicBezTo>
                    <a:pt x="3573895" y="2653436"/>
                    <a:pt x="2773854" y="3418750"/>
                    <a:pt x="1786948" y="3418750"/>
                  </a:cubicBezTo>
                  <a:cubicBezTo>
                    <a:pt x="800047" y="3418750"/>
                    <a:pt x="0" y="2653436"/>
                    <a:pt x="0" y="170937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23"/>
            <p:cNvSpPr/>
            <p:nvPr/>
          </p:nvSpPr>
          <p:spPr>
            <a:xfrm>
              <a:off x="7343900"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23"/>
            <p:cNvSpPr/>
            <p:nvPr/>
          </p:nvSpPr>
          <p:spPr>
            <a:xfrm>
              <a:off x="7404895"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7" name="Picture Placeholder 6">
            <a:extLst>
              <a:ext uri="{FF2B5EF4-FFF2-40B4-BE49-F238E27FC236}">
                <a16:creationId xmlns:a16="http://schemas.microsoft.com/office/drawing/2014/main" id="{6624A550-B8DF-834C-F021-A0A85B9FA36E}"/>
              </a:ext>
            </a:extLst>
          </p:cNvPr>
          <p:cNvPicPr>
            <a:picLocks noGrp="1" noChangeAspect="1"/>
          </p:cNvPicPr>
          <p:nvPr>
            <p:ph type="pic" idx="2"/>
          </p:nvPr>
        </p:nvPicPr>
        <p:blipFill>
          <a:blip r:embed="rId3"/>
          <a:srcRect l="16727" r="16727"/>
          <a:stretch/>
        </p:blipFill>
        <p:spPr>
          <a:prstGeom prst="ellipse">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7" name="Google Shape;477;p25"/>
          <p:cNvSpPr txBox="1">
            <a:spLocks noGrp="1"/>
          </p:cNvSpPr>
          <p:nvPr>
            <p:ph type="body" idx="1"/>
          </p:nvPr>
        </p:nvSpPr>
        <p:spPr>
          <a:xfrm>
            <a:off x="241463" y="1422193"/>
            <a:ext cx="7620600" cy="3975717"/>
          </a:xfrm>
          <a:prstGeom prst="rect">
            <a:avLst/>
          </a:prstGeom>
          <a:ln>
            <a:solidFill>
              <a:schemeClr val="tx1"/>
            </a:solidFill>
          </a:ln>
        </p:spPr>
        <p:txBody>
          <a:bodyPr spcFirstLastPara="1" wrap="square" lIns="121900" tIns="121900" rIns="121900" bIns="121900" anchor="t" anchorCtr="0">
            <a:noAutofit/>
          </a:bodyPr>
          <a:lstStyle/>
          <a:p>
            <a:pPr marL="105569" lvl="0" indent="0" algn="ctr" rtl="0">
              <a:lnSpc>
                <a:spcPct val="200000"/>
              </a:lnSpc>
              <a:spcBef>
                <a:spcPts val="0"/>
              </a:spcBef>
              <a:spcAft>
                <a:spcPts val="0"/>
              </a:spcAft>
              <a:buSzPct val="100000"/>
              <a:buNone/>
            </a:pPr>
            <a:r>
              <a:rPr lang="en-US" sz="3200" b="1" dirty="0">
                <a:solidFill>
                  <a:schemeClr val="tx1"/>
                </a:solidFill>
              </a:rPr>
              <a:t>It’s important to treat other people’s things with care and </a:t>
            </a:r>
            <a:r>
              <a:rPr lang="en-US" sz="3200" b="1" u="sng" dirty="0">
                <a:solidFill>
                  <a:schemeClr val="tx1"/>
                </a:solidFill>
              </a:rPr>
              <a:t>respect</a:t>
            </a:r>
            <a:r>
              <a:rPr lang="en-US" sz="3200" b="1" dirty="0">
                <a:solidFill>
                  <a:schemeClr val="tx1"/>
                </a:solidFill>
              </a:rPr>
              <a:t> – just like you want others to </a:t>
            </a:r>
            <a:r>
              <a:rPr lang="en-US" sz="3200" b="1" u="sng" dirty="0">
                <a:solidFill>
                  <a:schemeClr val="tx1"/>
                </a:solidFill>
              </a:rPr>
              <a:t>respect</a:t>
            </a:r>
            <a:r>
              <a:rPr lang="en-US" sz="3200" b="1" dirty="0">
                <a:solidFill>
                  <a:schemeClr val="tx1"/>
                </a:solidFill>
              </a:rPr>
              <a:t> </a:t>
            </a:r>
          </a:p>
          <a:p>
            <a:pPr marL="105569" lvl="0" indent="0" algn="ctr" rtl="0">
              <a:lnSpc>
                <a:spcPct val="200000"/>
              </a:lnSpc>
              <a:spcBef>
                <a:spcPts val="0"/>
              </a:spcBef>
              <a:spcAft>
                <a:spcPts val="0"/>
              </a:spcAft>
              <a:buSzPct val="100000"/>
              <a:buNone/>
            </a:pPr>
            <a:r>
              <a:rPr lang="en-US" sz="3200" b="1" dirty="0">
                <a:solidFill>
                  <a:schemeClr val="tx1"/>
                </a:solidFill>
              </a:rPr>
              <a:t>your things.</a:t>
            </a:r>
            <a:endParaRPr sz="3200" b="1"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27"/>
          <p:cNvSpPr txBox="1">
            <a:spLocks noGrp="1"/>
          </p:cNvSpPr>
          <p:nvPr>
            <p:ph type="title"/>
          </p:nvPr>
        </p:nvSpPr>
        <p:spPr>
          <a:xfrm>
            <a:off x="415600" y="593367"/>
            <a:ext cx="11360700" cy="763500"/>
          </a:xfrm>
          <a:ln>
            <a:solidFill>
              <a:schemeClr val="tx1"/>
            </a:solidFill>
          </a:ln>
        </p:spPr>
        <p:txBody>
          <a:bodyPr spcFirstLastPara="1" wrap="square" lIns="121900" tIns="121900" rIns="121900" bIns="121900" anchor="ctr" anchorCtr="0">
            <a:noAutofit/>
          </a:bodyPr>
          <a:lstStyle/>
          <a:p>
            <a:pPr marL="0" lvl="0" indent="0" rtl="0">
              <a:lnSpc>
                <a:spcPct val="90000"/>
              </a:lnSpc>
              <a:spcBef>
                <a:spcPts val="0"/>
              </a:spcBef>
              <a:spcAft>
                <a:spcPts val="0"/>
              </a:spcAft>
              <a:buNone/>
            </a:pPr>
            <a:r>
              <a:rPr lang="en-US" sz="4000" dirty="0"/>
              <a:t>What does “respect” mean?</a:t>
            </a:r>
          </a:p>
        </p:txBody>
      </p:sp>
      <p:pic>
        <p:nvPicPr>
          <p:cNvPr id="3" name="Picture 2">
            <a:extLst>
              <a:ext uri="{FF2B5EF4-FFF2-40B4-BE49-F238E27FC236}">
                <a16:creationId xmlns:a16="http://schemas.microsoft.com/office/drawing/2014/main" id="{DF896A93-7B4A-BAEF-42B2-83E7AFAA7E6C}"/>
              </a:ext>
            </a:extLst>
          </p:cNvPr>
          <p:cNvPicPr>
            <a:picLocks noChangeAspect="1"/>
          </p:cNvPicPr>
          <p:nvPr/>
        </p:nvPicPr>
        <p:blipFill>
          <a:blip r:embed="rId3"/>
          <a:srcRect r="15810" b="2"/>
          <a:stretch>
            <a:fillRect/>
          </a:stretch>
        </p:blipFill>
        <p:spPr>
          <a:xfrm>
            <a:off x="913868" y="1602658"/>
            <a:ext cx="4817819" cy="3689063"/>
          </a:xfrm>
          <a:prstGeom prst="rect">
            <a:avLst/>
          </a:prstGeom>
          <a:noFill/>
          <a:ln>
            <a:solidFill>
              <a:schemeClr val="tx1"/>
            </a:solidFill>
          </a:ln>
        </p:spPr>
      </p:pic>
      <p:sp>
        <p:nvSpPr>
          <p:cNvPr id="490" name="Google Shape;490;p27"/>
          <p:cNvSpPr txBox="1">
            <a:spLocks noGrp="1"/>
          </p:cNvSpPr>
          <p:nvPr>
            <p:ph type="body" idx="4294967295"/>
          </p:nvPr>
        </p:nvSpPr>
        <p:spPr>
          <a:xfrm>
            <a:off x="6217624" y="1602658"/>
            <a:ext cx="5489850" cy="3689063"/>
          </a:xfrm>
          <a:ln>
            <a:solidFill>
              <a:schemeClr val="tx1"/>
            </a:solidFill>
          </a:ln>
        </p:spPr>
        <p:txBody>
          <a:bodyPr spcFirstLastPara="1" lIns="121900" tIns="121900" rIns="121900" bIns="121900" anchor="t" anchorCtr="0">
            <a:normAutofit/>
          </a:bodyPr>
          <a:lstStyle/>
          <a:p>
            <a:pPr marL="0" lvl="0" indent="0" algn="ctr">
              <a:spcAft>
                <a:spcPts val="600"/>
              </a:spcAft>
              <a:buClr>
                <a:srgbClr val="000000"/>
              </a:buClr>
              <a:buFont typeface="Arial"/>
              <a:buNone/>
            </a:pPr>
            <a:endParaRPr lang="en-US" sz="3600" b="0" i="0" u="none" strike="noStrike" cap="none" dirty="0">
              <a:solidFill>
                <a:schemeClr val="dk1"/>
              </a:solidFill>
            </a:endParaRPr>
          </a:p>
          <a:p>
            <a:pPr marL="0" lvl="0" indent="0" algn="ctr">
              <a:spcAft>
                <a:spcPts val="600"/>
              </a:spcAft>
              <a:buClr>
                <a:srgbClr val="000000"/>
              </a:buClr>
              <a:buFont typeface="Arial"/>
              <a:buNone/>
            </a:pPr>
            <a:r>
              <a:rPr lang="en-US" sz="3600" b="1" i="0" u="none" strike="noStrike" cap="none" dirty="0">
                <a:solidFill>
                  <a:schemeClr val="dk1"/>
                </a:solidFill>
              </a:rPr>
              <a:t>Respect</a:t>
            </a:r>
            <a:r>
              <a:rPr lang="en-US" sz="3600" b="0" i="0" u="none" strike="noStrike" cap="none" dirty="0">
                <a:solidFill>
                  <a:schemeClr val="dk1"/>
                </a:solidFill>
              </a:rPr>
              <a:t> means showing kindness and care for people and their belongings.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26"/>
          <p:cNvSpPr txBox="1">
            <a:spLocks noGrp="1"/>
          </p:cNvSpPr>
          <p:nvPr>
            <p:ph type="title"/>
          </p:nvPr>
        </p:nvSpPr>
        <p:spPr>
          <a:xfrm>
            <a:off x="1706600" y="1235645"/>
            <a:ext cx="8806200" cy="717300"/>
          </a:xfrm>
          <a:prstGeom prst="rect">
            <a:avLst/>
          </a:prstGeom>
          <a:ln>
            <a:solidFill>
              <a:schemeClr val="tx1"/>
            </a:solidFill>
          </a:ln>
        </p:spPr>
        <p:txBody>
          <a:bodyPr spcFirstLastPara="1" wrap="square" lIns="121900" tIns="121900" rIns="121900" bIns="121900" anchor="ctr" anchorCtr="0">
            <a:normAutofit fontScale="90000"/>
          </a:bodyPr>
          <a:lstStyle/>
          <a:p>
            <a:pPr marL="0" lvl="0" indent="0" algn="ctr" rtl="0">
              <a:spcBef>
                <a:spcPts val="0"/>
              </a:spcBef>
              <a:spcAft>
                <a:spcPts val="0"/>
              </a:spcAft>
              <a:buNone/>
            </a:pPr>
            <a:r>
              <a:rPr lang="en" dirty="0"/>
              <a:t>Why is this important?</a:t>
            </a:r>
            <a:endParaRPr dirty="0"/>
          </a:p>
        </p:txBody>
      </p:sp>
      <p:sp>
        <p:nvSpPr>
          <p:cNvPr id="484" name="Google Shape;484;p26"/>
          <p:cNvSpPr txBox="1">
            <a:spLocks noGrp="1"/>
          </p:cNvSpPr>
          <p:nvPr>
            <p:ph type="body" idx="1"/>
          </p:nvPr>
        </p:nvSpPr>
        <p:spPr>
          <a:xfrm>
            <a:off x="1706600" y="2150347"/>
            <a:ext cx="8806200" cy="2778274"/>
          </a:xfrm>
          <a:prstGeom prst="rect">
            <a:avLst/>
          </a:prstGeom>
          <a:ln>
            <a:solidFill>
              <a:schemeClr val="tx1"/>
            </a:solidFill>
          </a:ln>
        </p:spPr>
        <p:txBody>
          <a:bodyPr spcFirstLastPara="1" wrap="square" lIns="121900" tIns="121900" rIns="121900" bIns="121900" anchor="t" anchorCtr="0">
            <a:normAutofit/>
          </a:bodyPr>
          <a:lstStyle/>
          <a:p>
            <a:pPr marL="342900" indent="-342900" algn="l">
              <a:spcAft>
                <a:spcPts val="1600"/>
              </a:spcAft>
            </a:pPr>
            <a:r>
              <a:rPr lang="en-US" dirty="0"/>
              <a:t>When you respect other people’s things, you help them feel happy and safe</a:t>
            </a:r>
          </a:p>
          <a:p>
            <a:pPr marL="342900" indent="-342900" algn="l">
              <a:spcAft>
                <a:spcPts val="1600"/>
              </a:spcAft>
            </a:pPr>
            <a:r>
              <a:rPr lang="en-US" dirty="0"/>
              <a:t>Respecting other people’s things helps you make and keep friends!</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4"/>
          <p:cNvSpPr txBox="1">
            <a:spLocks noGrp="1"/>
          </p:cNvSpPr>
          <p:nvPr>
            <p:ph type="title"/>
          </p:nvPr>
        </p:nvSpPr>
        <p:spPr>
          <a:xfrm>
            <a:off x="983325" y="773875"/>
            <a:ext cx="10269000" cy="1075022"/>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SzPts val="990"/>
              <a:buNone/>
            </a:pPr>
            <a:r>
              <a:rPr lang="en" dirty="0"/>
              <a:t>Is this boy showing respect?</a:t>
            </a:r>
            <a:endParaRPr dirty="0"/>
          </a:p>
        </p:txBody>
      </p:sp>
      <p:pic>
        <p:nvPicPr>
          <p:cNvPr id="15" name="Picture 14">
            <a:extLst>
              <a:ext uri="{FF2B5EF4-FFF2-40B4-BE49-F238E27FC236}">
                <a16:creationId xmlns:a16="http://schemas.microsoft.com/office/drawing/2014/main" id="{6F9BFBBD-211D-BEB3-FD8B-09E5EECF87D4}"/>
              </a:ext>
            </a:extLst>
          </p:cNvPr>
          <p:cNvPicPr>
            <a:picLocks noChangeAspect="1"/>
          </p:cNvPicPr>
          <p:nvPr/>
        </p:nvPicPr>
        <p:blipFill>
          <a:blip r:embed="rId3"/>
          <a:srcRect t="4900" b="5742"/>
          <a:stretch>
            <a:fillRect/>
          </a:stretch>
        </p:blipFill>
        <p:spPr>
          <a:xfrm>
            <a:off x="3144166" y="1989573"/>
            <a:ext cx="5903668" cy="3516924"/>
          </a:xfrm>
          <a:prstGeom prst="rect">
            <a:avLst/>
          </a:prstGeom>
          <a:ln>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0">
          <a:extLst>
            <a:ext uri="{FF2B5EF4-FFF2-40B4-BE49-F238E27FC236}">
              <a16:creationId xmlns:a16="http://schemas.microsoft.com/office/drawing/2014/main" id="{3DA47EF2-F628-B7B3-A7A5-F81DCC8A7E8F}"/>
            </a:ext>
          </a:extLst>
        </p:cNvPr>
        <p:cNvGrpSpPr/>
        <p:nvPr/>
      </p:nvGrpSpPr>
      <p:grpSpPr>
        <a:xfrm>
          <a:off x="0" y="0"/>
          <a:ext cx="0" cy="0"/>
          <a:chOff x="0" y="0"/>
          <a:chExt cx="0" cy="0"/>
        </a:xfrm>
      </p:grpSpPr>
      <p:sp>
        <p:nvSpPr>
          <p:cNvPr id="441" name="Google Shape;441;p24">
            <a:extLst>
              <a:ext uri="{FF2B5EF4-FFF2-40B4-BE49-F238E27FC236}">
                <a16:creationId xmlns:a16="http://schemas.microsoft.com/office/drawing/2014/main" id="{2779DCA9-95CA-2150-F69B-A7F0BC283FCE}"/>
              </a:ext>
            </a:extLst>
          </p:cNvPr>
          <p:cNvSpPr txBox="1">
            <a:spLocks noGrp="1"/>
          </p:cNvSpPr>
          <p:nvPr>
            <p:ph type="title"/>
          </p:nvPr>
        </p:nvSpPr>
        <p:spPr>
          <a:xfrm>
            <a:off x="961500" y="593004"/>
            <a:ext cx="10269000" cy="1075022"/>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SzPts val="990"/>
              <a:buNone/>
            </a:pPr>
            <a:r>
              <a:rPr lang="en" dirty="0"/>
              <a:t>Is this girl showing respect?</a:t>
            </a:r>
            <a:endParaRPr dirty="0"/>
          </a:p>
        </p:txBody>
      </p:sp>
      <p:pic>
        <p:nvPicPr>
          <p:cNvPr id="3" name="Picture 2">
            <a:extLst>
              <a:ext uri="{FF2B5EF4-FFF2-40B4-BE49-F238E27FC236}">
                <a16:creationId xmlns:a16="http://schemas.microsoft.com/office/drawing/2014/main" id="{F307B98E-4073-735E-DA8F-EBA2BE08E2D0}"/>
              </a:ext>
            </a:extLst>
          </p:cNvPr>
          <p:cNvPicPr>
            <a:picLocks noChangeAspect="1"/>
          </p:cNvPicPr>
          <p:nvPr/>
        </p:nvPicPr>
        <p:blipFill>
          <a:blip r:embed="rId3"/>
          <a:stretch>
            <a:fillRect/>
          </a:stretch>
        </p:blipFill>
        <p:spPr>
          <a:xfrm>
            <a:off x="3275763" y="1768509"/>
            <a:ext cx="5273710" cy="3858569"/>
          </a:xfrm>
          <a:prstGeom prst="rect">
            <a:avLst/>
          </a:prstGeom>
          <a:ln>
            <a:solidFill>
              <a:schemeClr val="tx1"/>
            </a:solidFill>
          </a:ln>
        </p:spPr>
      </p:pic>
    </p:spTree>
    <p:extLst>
      <p:ext uri="{BB962C8B-B14F-4D97-AF65-F5344CB8AC3E}">
        <p14:creationId xmlns:p14="http://schemas.microsoft.com/office/powerpoint/2010/main" val="828856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0">
          <a:extLst>
            <a:ext uri="{FF2B5EF4-FFF2-40B4-BE49-F238E27FC236}">
              <a16:creationId xmlns:a16="http://schemas.microsoft.com/office/drawing/2014/main" id="{6BE67BEF-37A2-5117-B69D-F01255B6F407}"/>
            </a:ext>
          </a:extLst>
        </p:cNvPr>
        <p:cNvGrpSpPr/>
        <p:nvPr/>
      </p:nvGrpSpPr>
      <p:grpSpPr>
        <a:xfrm>
          <a:off x="0" y="0"/>
          <a:ext cx="0" cy="0"/>
          <a:chOff x="0" y="0"/>
          <a:chExt cx="0" cy="0"/>
        </a:xfrm>
      </p:grpSpPr>
      <p:sp>
        <p:nvSpPr>
          <p:cNvPr id="441" name="Google Shape;441;p24">
            <a:extLst>
              <a:ext uri="{FF2B5EF4-FFF2-40B4-BE49-F238E27FC236}">
                <a16:creationId xmlns:a16="http://schemas.microsoft.com/office/drawing/2014/main" id="{8B18D781-04C0-0127-71C7-28E2DC4B0898}"/>
              </a:ext>
            </a:extLst>
          </p:cNvPr>
          <p:cNvSpPr txBox="1">
            <a:spLocks noGrp="1"/>
          </p:cNvSpPr>
          <p:nvPr>
            <p:ph type="title"/>
          </p:nvPr>
        </p:nvSpPr>
        <p:spPr>
          <a:xfrm>
            <a:off x="961500" y="593004"/>
            <a:ext cx="10269000" cy="1075022"/>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SzPts val="990"/>
              <a:buNone/>
            </a:pPr>
            <a:r>
              <a:rPr lang="en" dirty="0"/>
              <a:t>Is this girl showing respect?</a:t>
            </a:r>
            <a:endParaRPr dirty="0"/>
          </a:p>
        </p:txBody>
      </p:sp>
      <p:pic>
        <p:nvPicPr>
          <p:cNvPr id="4" name="Picture 3">
            <a:extLst>
              <a:ext uri="{FF2B5EF4-FFF2-40B4-BE49-F238E27FC236}">
                <a16:creationId xmlns:a16="http://schemas.microsoft.com/office/drawing/2014/main" id="{67CB3380-0D54-659D-73A2-D6CA7364C56F}"/>
              </a:ext>
            </a:extLst>
          </p:cNvPr>
          <p:cNvPicPr>
            <a:picLocks noChangeAspect="1"/>
          </p:cNvPicPr>
          <p:nvPr/>
        </p:nvPicPr>
        <p:blipFill>
          <a:blip r:embed="rId3"/>
          <a:stretch>
            <a:fillRect/>
          </a:stretch>
        </p:blipFill>
        <p:spPr>
          <a:xfrm>
            <a:off x="3238500" y="2000145"/>
            <a:ext cx="5715000" cy="3219450"/>
          </a:xfrm>
          <a:prstGeom prst="rect">
            <a:avLst/>
          </a:prstGeom>
          <a:ln>
            <a:solidFill>
              <a:schemeClr val="tx1"/>
            </a:solidFill>
          </a:ln>
        </p:spPr>
      </p:pic>
    </p:spTree>
    <p:extLst>
      <p:ext uri="{BB962C8B-B14F-4D97-AF65-F5344CB8AC3E}">
        <p14:creationId xmlns:p14="http://schemas.microsoft.com/office/powerpoint/2010/main" val="1753411889"/>
      </p:ext>
    </p:extLst>
  </p:cSld>
  <p:clrMapOvr>
    <a:masterClrMapping/>
  </p:clrMapOvr>
</p:sld>
</file>

<file path=ppt/theme/theme1.xml><?xml version="1.0" encoding="utf-8"?>
<a:theme xmlns:a="http://schemas.openxmlformats.org/drawingml/2006/main" name="SlidesMania Template">
  <a:themeElements>
    <a:clrScheme name="Simple Light">
      <a:dk1>
        <a:srgbClr val="7D41C0"/>
      </a:dk1>
      <a:lt1>
        <a:srgbClr val="F8F8F8"/>
      </a:lt1>
      <a:dk2>
        <a:srgbClr val="000000"/>
      </a:dk2>
      <a:lt2>
        <a:srgbClr val="FFFFFF"/>
      </a:lt2>
      <a:accent1>
        <a:srgbClr val="D5B2FD"/>
      </a:accent1>
      <a:accent2>
        <a:srgbClr val="FFC377"/>
      </a:accent2>
      <a:accent3>
        <a:srgbClr val="FD7835"/>
      </a:accent3>
      <a:accent4>
        <a:srgbClr val="FDC100"/>
      </a:accent4>
      <a:accent5>
        <a:srgbClr val="F4F4F6"/>
      </a:accent5>
      <a:accent6>
        <a:srgbClr val="D2D2D4"/>
      </a:accent6>
      <a:hlink>
        <a:srgbClr val="4B277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F793A8F6205A4CB393A9B98915A4CF" ma:contentTypeVersion="4" ma:contentTypeDescription="Create a new document." ma:contentTypeScope="" ma:versionID="e19c78fa6a1b645403bff7b20c2edeba">
  <xsd:schema xmlns:xsd="http://www.w3.org/2001/XMLSchema" xmlns:xs="http://www.w3.org/2001/XMLSchema" xmlns:p="http://schemas.microsoft.com/office/2006/metadata/properties" xmlns:ns2="1a8c3281-94ba-4589-86c2-c8af90026cf3" targetNamespace="http://schemas.microsoft.com/office/2006/metadata/properties" ma:root="true" ma:fieldsID="1abf21e0a0b12d3cde8749f45f572008" ns2:_="">
    <xsd:import namespace="1a8c3281-94ba-4589-86c2-c8af90026cf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c3281-94ba-4589-86c2-c8af90026c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D8191B-8E8C-4146-B160-14CE86B5E5E2}">
  <ds:schemaRefs>
    <ds:schemaRef ds:uri="http://www.w3.org/XML/1998/namespace"/>
    <ds:schemaRef ds:uri="http://purl.org/dc/terms/"/>
    <ds:schemaRef ds:uri="http://schemas.microsoft.com/office/2006/documentManagement/types"/>
    <ds:schemaRef ds:uri="http://purl.org/dc/dcmitype/"/>
    <ds:schemaRef ds:uri="1a8c3281-94ba-4589-86c2-c8af90026cf3"/>
    <ds:schemaRef ds:uri="http://schemas.openxmlformats.org/package/2006/metadata/core-properties"/>
    <ds:schemaRef ds:uri="http://schemas.microsoft.com/office/2006/metadata/properties"/>
    <ds:schemaRef ds:uri="http://purl.org/dc/elements/1.1/"/>
    <ds:schemaRef ds:uri="http://schemas.microsoft.com/office/infopath/2007/PartnerControls"/>
  </ds:schemaRefs>
</ds:datastoreItem>
</file>

<file path=customXml/itemProps2.xml><?xml version="1.0" encoding="utf-8"?>
<ds:datastoreItem xmlns:ds="http://schemas.openxmlformats.org/officeDocument/2006/customXml" ds:itemID="{E0E246AB-D032-4388-A119-A809A6F1B5CC}">
  <ds:schemaRefs>
    <ds:schemaRef ds:uri="http://schemas.microsoft.com/sharepoint/v3/contenttype/forms"/>
  </ds:schemaRefs>
</ds:datastoreItem>
</file>

<file path=customXml/itemProps3.xml><?xml version="1.0" encoding="utf-8"?>
<ds:datastoreItem xmlns:ds="http://schemas.openxmlformats.org/officeDocument/2006/customXml" ds:itemID="{9C68F26F-3715-4D7C-8168-95901DD348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c3281-94ba-4589-86c2-c8af90026c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86</TotalTime>
  <Words>946</Words>
  <Application>Microsoft Office PowerPoint</Application>
  <PresentationFormat>Widescreen</PresentationFormat>
  <Paragraphs>65</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Dreaming Outloud Pro</vt:lpstr>
      <vt:lpstr>Archivo Black</vt:lpstr>
      <vt:lpstr>Calibri</vt:lpstr>
      <vt:lpstr>Arial</vt:lpstr>
      <vt:lpstr>Nunito Sans</vt:lpstr>
      <vt:lpstr>SlidesMania Template</vt:lpstr>
      <vt:lpstr>I Can Respect Other People’s Things</vt:lpstr>
      <vt:lpstr>Everyone has special things that belong to them</vt:lpstr>
      <vt:lpstr>What things are special to you?</vt:lpstr>
      <vt:lpstr>PowerPoint Presentation</vt:lpstr>
      <vt:lpstr>What does “respect” mean?</vt:lpstr>
      <vt:lpstr>Why is this important?</vt:lpstr>
      <vt:lpstr>Is this boy showing respect?</vt:lpstr>
      <vt:lpstr>Is this girl showing respect?</vt:lpstr>
      <vt:lpstr>Is this girl showing respect?</vt:lpstr>
      <vt:lpstr>Is this boy showing respect?</vt:lpstr>
      <vt:lpstr>6 Ways to Respect Other People’s Things!</vt:lpstr>
      <vt:lpstr>1. Ask permission</vt:lpstr>
      <vt:lpstr>2. Be careful</vt:lpstr>
      <vt:lpstr>3. Give items back</vt:lpstr>
      <vt:lpstr>4. Say thank you</vt:lpstr>
      <vt:lpstr>5. Respect privacy</vt:lpstr>
      <vt:lpstr>6. Apologize </vt:lpstr>
      <vt:lpstr>6 Ways to Respect Other People’s Things!</vt:lpstr>
      <vt:lpstr>So…what do YOU think?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Can Respect Other People’s Things</dc:title>
  <cp:lastModifiedBy>Lisa Ashbaugh</cp:lastModifiedBy>
  <cp:revision>3</cp:revision>
  <dcterms:modified xsi:type="dcterms:W3CDTF">2026-09-02T19:35:35Z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0x0101000CF793A8F6205A4CB393A9B98915A4CF</vt:lpwstr>
  </property>
</Properties>
</file>