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colors1.xml" ContentType="application/vnd.openxmlformats-officedocument.drawingml.diagramColors+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8" r:id="rId1"/>
  </p:sldMasterIdLst>
  <p:notesMasterIdLst>
    <p:notesMasterId r:id="rId21"/>
  </p:notesMasterIdLst>
  <p:sldIdLst>
    <p:sldId id="256" r:id="rId2"/>
    <p:sldId id="269" r:id="rId3"/>
    <p:sldId id="257" r:id="rId4"/>
    <p:sldId id="259" r:id="rId5"/>
    <p:sldId id="261" r:id="rId6"/>
    <p:sldId id="260" r:id="rId7"/>
    <p:sldId id="258" r:id="rId8"/>
    <p:sldId id="280" r:id="rId9"/>
    <p:sldId id="281" r:id="rId10"/>
    <p:sldId id="282" r:id="rId11"/>
    <p:sldId id="267" r:id="rId12"/>
    <p:sldId id="264" r:id="rId13"/>
    <p:sldId id="283" r:id="rId14"/>
    <p:sldId id="284" r:id="rId15"/>
    <p:sldId id="285" r:id="rId16"/>
    <p:sldId id="286" r:id="rId17"/>
    <p:sldId id="288" r:id="rId18"/>
    <p:sldId id="289" r:id="rId19"/>
    <p:sldId id="287" r:id="rId20"/>
  </p:sldIdLst>
  <p:sldSz cx="12192000" cy="6858000"/>
  <p:notesSz cx="6858000" cy="9144000"/>
  <p:embeddedFontLst>
    <p:embeddedFont>
      <p:font typeface="Archivo Black" panose="020B0604020202020204" charset="0"/>
      <p:regular r:id="rId22"/>
    </p:embeddedFont>
    <p:embeddedFont>
      <p:font typeface="Dreaming Outloud Pro" panose="03050502040302030504" pitchFamily="66" charset="0"/>
      <p:regular r:id="rId23"/>
      <p:italic r:id="rId24"/>
    </p:embeddedFont>
    <p:embeddedFont>
      <p:font typeface="Nunito Sans"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94ED84-88A3-446C-BB6B-9951C68EF5B7}" v="25" dt="2026-04-30T16:50:09.9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620"/>
    <p:restoredTop sz="94660"/>
  </p:normalViewPr>
  <p:slideViewPr>
    <p:cSldViewPr snapToGrid="0">
      <p:cViewPr>
        <p:scale>
          <a:sx n="76" d="100"/>
          <a:sy n="76" d="100"/>
        </p:scale>
        <p:origin x="917" y="101"/>
      </p:cViewPr>
      <p:guideLst>
        <p:guide orient="horz" pos="2160"/>
        <p:guide pos="3840"/>
      </p:guideLst>
    </p:cSldViewPr>
  </p:slideViewPr>
  <p:notesTextViewPr>
    <p:cViewPr>
      <p:scale>
        <a:sx n="1" d="1"/>
        <a:sy n="1" d="1"/>
      </p:scale>
      <p:origin x="0" y="-96"/>
    </p:cViewPr>
  </p:notesTextViewPr>
  <p:notesViewPr>
    <p:cSldViewPr snapToGrid="0">
      <p:cViewPr varScale="1">
        <p:scale>
          <a:sx n="62" d="100"/>
          <a:sy n="62" d="100"/>
        </p:scale>
        <p:origin x="3226"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viewProps" Target="viewProps.xml"/><Relationship Id="rId35" Type="http://schemas.openxmlformats.org/officeDocument/2006/relationships/customXml" Target="../customXml/item2.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image" Target="../media/image16.svg"/><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991363-837E-47B8-AA76-D2BDE05B2121}" type="doc">
      <dgm:prSet loTypeId="urn:microsoft.com/office/officeart/2005/8/layout/pList2" loCatId="list" qsTypeId="urn:microsoft.com/office/officeart/2005/8/quickstyle/simple1" qsCatId="simple" csTypeId="urn:microsoft.com/office/officeart/2005/8/colors/accent1_2" csCatId="accent1" phldr="1"/>
      <dgm:spPr/>
      <dgm:t>
        <a:bodyPr/>
        <a:lstStyle/>
        <a:p>
          <a:endParaRPr lang="en-US"/>
        </a:p>
      </dgm:t>
    </dgm:pt>
    <dgm:pt modelId="{FA7A3C45-8DC9-4FD6-B02E-A370AF116010}">
      <dgm:prSet phldrT="[Text]" phldr="0"/>
      <dgm:spPr/>
      <dgm:t>
        <a:bodyPr/>
        <a:lstStyle/>
        <a:p>
          <a:r>
            <a:rPr lang="en-US" b="1" dirty="0">
              <a:solidFill>
                <a:schemeClr val="tx1"/>
              </a:solidFill>
            </a:rPr>
            <a:t>Ask permission</a:t>
          </a:r>
        </a:p>
      </dgm:t>
    </dgm:pt>
    <dgm:pt modelId="{CFF9DF40-68B6-42B1-AF18-F66E53F0CF4F}" type="parTrans" cxnId="{5A051A07-F4C5-4E0E-A468-F4C7582FEBBD}">
      <dgm:prSet/>
      <dgm:spPr/>
      <dgm:t>
        <a:bodyPr/>
        <a:lstStyle/>
        <a:p>
          <a:endParaRPr lang="en-US"/>
        </a:p>
      </dgm:t>
    </dgm:pt>
    <dgm:pt modelId="{9DC503B9-CA29-4D5B-9DD6-C92C5396E4F8}" type="sibTrans" cxnId="{5A051A07-F4C5-4E0E-A468-F4C7582FEBBD}">
      <dgm:prSet/>
      <dgm:spPr/>
      <dgm:t>
        <a:bodyPr/>
        <a:lstStyle/>
        <a:p>
          <a:endParaRPr lang="en-US"/>
        </a:p>
      </dgm:t>
    </dgm:pt>
    <dgm:pt modelId="{5DF75C1F-4567-413F-83D7-60F004710A6D}">
      <dgm:prSet phldrT="[Text]" phldr="0"/>
      <dgm:spPr/>
      <dgm:t>
        <a:bodyPr/>
        <a:lstStyle/>
        <a:p>
          <a:r>
            <a:rPr lang="en-US" b="1" dirty="0">
              <a:solidFill>
                <a:schemeClr val="tx1"/>
              </a:solidFill>
            </a:rPr>
            <a:t>Be careful</a:t>
          </a:r>
        </a:p>
      </dgm:t>
    </dgm:pt>
    <dgm:pt modelId="{89D569AE-FE28-4325-90F2-4BF82D320CF2}" type="parTrans" cxnId="{1D7EA2D9-B724-4E0F-A0F7-C1F64F97F40D}">
      <dgm:prSet/>
      <dgm:spPr/>
      <dgm:t>
        <a:bodyPr/>
        <a:lstStyle/>
        <a:p>
          <a:endParaRPr lang="en-US"/>
        </a:p>
      </dgm:t>
    </dgm:pt>
    <dgm:pt modelId="{422B644B-46B4-46AA-A108-CD92D03F345B}" type="sibTrans" cxnId="{1D7EA2D9-B724-4E0F-A0F7-C1F64F97F40D}">
      <dgm:prSet/>
      <dgm:spPr/>
      <dgm:t>
        <a:bodyPr/>
        <a:lstStyle/>
        <a:p>
          <a:endParaRPr lang="en-US"/>
        </a:p>
      </dgm:t>
    </dgm:pt>
    <dgm:pt modelId="{53364E0F-FE7A-4613-9B51-DDB03A945CDE}">
      <dgm:prSet phldrT="[Text]" phldr="0"/>
      <dgm:spPr/>
      <dgm:t>
        <a:bodyPr/>
        <a:lstStyle/>
        <a:p>
          <a:r>
            <a:rPr lang="en-US" b="1" dirty="0">
              <a:solidFill>
                <a:schemeClr val="tx1"/>
              </a:solidFill>
            </a:rPr>
            <a:t>Give items back</a:t>
          </a:r>
        </a:p>
      </dgm:t>
    </dgm:pt>
    <dgm:pt modelId="{B5D8A559-10C6-4D89-BC09-8641693B8BD2}" type="parTrans" cxnId="{352F994F-3341-41F3-BAD4-F80F1D709D3B}">
      <dgm:prSet/>
      <dgm:spPr/>
      <dgm:t>
        <a:bodyPr/>
        <a:lstStyle/>
        <a:p>
          <a:endParaRPr lang="en-US"/>
        </a:p>
      </dgm:t>
    </dgm:pt>
    <dgm:pt modelId="{A3758D0C-B479-47BA-8DDF-659890012BE9}" type="sibTrans" cxnId="{352F994F-3341-41F3-BAD4-F80F1D709D3B}">
      <dgm:prSet/>
      <dgm:spPr/>
      <dgm:t>
        <a:bodyPr/>
        <a:lstStyle/>
        <a:p>
          <a:endParaRPr lang="en-US"/>
        </a:p>
      </dgm:t>
    </dgm:pt>
    <dgm:pt modelId="{B49B6E8D-3BAC-4C8C-A0E8-C9D4115C062B}">
      <dgm:prSet/>
      <dgm:spPr/>
      <dgm:t>
        <a:bodyPr/>
        <a:lstStyle/>
        <a:p>
          <a:r>
            <a:rPr lang="en-US" b="1" dirty="0">
              <a:solidFill>
                <a:schemeClr val="tx1"/>
              </a:solidFill>
            </a:rPr>
            <a:t>Say thank you</a:t>
          </a:r>
        </a:p>
      </dgm:t>
    </dgm:pt>
    <dgm:pt modelId="{58633278-FAAD-40C5-9BF4-772BF026788B}" type="parTrans" cxnId="{7A63CF13-A582-43CF-AD06-0B5B52B30403}">
      <dgm:prSet/>
      <dgm:spPr/>
      <dgm:t>
        <a:bodyPr/>
        <a:lstStyle/>
        <a:p>
          <a:endParaRPr lang="en-US"/>
        </a:p>
      </dgm:t>
    </dgm:pt>
    <dgm:pt modelId="{2E477727-EE70-4A5F-A316-53FCBC42F4AB}" type="sibTrans" cxnId="{7A63CF13-A582-43CF-AD06-0B5B52B30403}">
      <dgm:prSet/>
      <dgm:spPr/>
      <dgm:t>
        <a:bodyPr/>
        <a:lstStyle/>
        <a:p>
          <a:endParaRPr lang="en-US"/>
        </a:p>
      </dgm:t>
    </dgm:pt>
    <dgm:pt modelId="{3422896D-999F-4532-8787-2D725859C04D}">
      <dgm:prSet/>
      <dgm:spPr/>
      <dgm:t>
        <a:bodyPr/>
        <a:lstStyle/>
        <a:p>
          <a:r>
            <a:rPr lang="en-US" b="1" dirty="0">
              <a:solidFill>
                <a:schemeClr val="tx1"/>
              </a:solidFill>
            </a:rPr>
            <a:t>Respect privacy</a:t>
          </a:r>
        </a:p>
      </dgm:t>
    </dgm:pt>
    <dgm:pt modelId="{5F05CD61-128F-42A7-BDF2-EC23FAFB4099}" type="parTrans" cxnId="{5D840AF7-F8A4-4B1C-BD05-D85FF3EF4ABF}">
      <dgm:prSet/>
      <dgm:spPr/>
      <dgm:t>
        <a:bodyPr/>
        <a:lstStyle/>
        <a:p>
          <a:endParaRPr lang="en-US"/>
        </a:p>
      </dgm:t>
    </dgm:pt>
    <dgm:pt modelId="{AFAF38B7-CB61-4E4C-B7BD-779B22BF754F}" type="sibTrans" cxnId="{5D840AF7-F8A4-4B1C-BD05-D85FF3EF4ABF}">
      <dgm:prSet/>
      <dgm:spPr/>
      <dgm:t>
        <a:bodyPr/>
        <a:lstStyle/>
        <a:p>
          <a:endParaRPr lang="en-US"/>
        </a:p>
      </dgm:t>
    </dgm:pt>
    <dgm:pt modelId="{4E1E9EE1-103A-4072-B324-02F6C4C2F89A}">
      <dgm:prSet/>
      <dgm:spPr/>
      <dgm:t>
        <a:bodyPr/>
        <a:lstStyle/>
        <a:p>
          <a:r>
            <a:rPr lang="en-US" b="1" dirty="0">
              <a:solidFill>
                <a:schemeClr val="tx1"/>
              </a:solidFill>
            </a:rPr>
            <a:t>Apologize</a:t>
          </a:r>
        </a:p>
      </dgm:t>
    </dgm:pt>
    <dgm:pt modelId="{E3695FA7-2569-49B9-B12A-6AA1F594230F}" type="parTrans" cxnId="{14354C17-400B-4773-B096-FA6795CE9D8E}">
      <dgm:prSet/>
      <dgm:spPr/>
      <dgm:t>
        <a:bodyPr/>
        <a:lstStyle/>
        <a:p>
          <a:endParaRPr lang="en-US"/>
        </a:p>
      </dgm:t>
    </dgm:pt>
    <dgm:pt modelId="{D356F524-B717-4462-8D47-2C51F5125F67}" type="sibTrans" cxnId="{14354C17-400B-4773-B096-FA6795CE9D8E}">
      <dgm:prSet/>
      <dgm:spPr/>
      <dgm:t>
        <a:bodyPr/>
        <a:lstStyle/>
        <a:p>
          <a:endParaRPr lang="en-US"/>
        </a:p>
      </dgm:t>
    </dgm:pt>
    <dgm:pt modelId="{AD8B8545-22FD-44CB-A6DB-AB9C7996BBCA}" type="pres">
      <dgm:prSet presAssocID="{C9991363-837E-47B8-AA76-D2BDE05B2121}" presName="Name0" presStyleCnt="0">
        <dgm:presLayoutVars>
          <dgm:dir/>
          <dgm:resizeHandles val="exact"/>
        </dgm:presLayoutVars>
      </dgm:prSet>
      <dgm:spPr/>
    </dgm:pt>
    <dgm:pt modelId="{2F666DA2-075D-4727-8FAE-E1ABB5C39754}" type="pres">
      <dgm:prSet presAssocID="{C9991363-837E-47B8-AA76-D2BDE05B2121}" presName="bkgdShp" presStyleLbl="alignAccFollowNode1" presStyleIdx="0" presStyleCnt="1"/>
      <dgm:spPr>
        <a:solidFill>
          <a:schemeClr val="tx1">
            <a:alpha val="90000"/>
          </a:schemeClr>
        </a:solidFill>
      </dgm:spPr>
    </dgm:pt>
    <dgm:pt modelId="{C466582D-B544-4190-A9FE-F59EF33697D7}" type="pres">
      <dgm:prSet presAssocID="{C9991363-837E-47B8-AA76-D2BDE05B2121}" presName="linComp" presStyleCnt="0"/>
      <dgm:spPr/>
    </dgm:pt>
    <dgm:pt modelId="{7134E264-D258-42E9-8C16-11AD78FFE1F5}" type="pres">
      <dgm:prSet presAssocID="{FA7A3C45-8DC9-4FD6-B02E-A370AF116010}" presName="compNode" presStyleCnt="0"/>
      <dgm:spPr/>
    </dgm:pt>
    <dgm:pt modelId="{9BFC357A-1911-4E92-86DB-5A5EA13F77DA}" type="pres">
      <dgm:prSet presAssocID="{FA7A3C45-8DC9-4FD6-B02E-A370AF116010}" presName="node" presStyleLbl="node1" presStyleIdx="0" presStyleCnt="6">
        <dgm:presLayoutVars>
          <dgm:bulletEnabled val="1"/>
        </dgm:presLayoutVars>
      </dgm:prSet>
      <dgm:spPr/>
    </dgm:pt>
    <dgm:pt modelId="{F98C825D-5705-40A8-B73A-52BCBA8F47A5}" type="pres">
      <dgm:prSet presAssocID="{FA7A3C45-8DC9-4FD6-B02E-A370AF116010}" presName="invisiNode" presStyleLbl="node1" presStyleIdx="0" presStyleCnt="6"/>
      <dgm:spPr/>
    </dgm:pt>
    <dgm:pt modelId="{5EEEF634-B404-4731-86AA-B7AC0BE94854}" type="pres">
      <dgm:prSet presAssocID="{FA7A3C45-8DC9-4FD6-B02E-A370AF116010}" presName="imagNode" presStyleLbl="fgImgPlace1" presStyleIdx="0" presStyleCnt="6"/>
      <dgm:spPr>
        <a:blipFill>
          <a:blip xmlns:r="http://schemas.openxmlformats.org/officeDocument/2006/relationships">
            <a:extLst>
              <a:ext uri="{96DAC541-7B7A-43D3-8B79-37D633B846F1}">
                <asvg:svgBlip xmlns:asvg="http://schemas.microsoft.com/office/drawing/2016/SVG/main" r:embed="rId1"/>
              </a:ext>
            </a:extLst>
          </a:blip>
          <a:srcRect/>
          <a:stretch>
            <a:fillRect t="-24000" b="-24000"/>
          </a:stretch>
        </a:blipFill>
      </dgm:spPr>
      <dgm:extLst>
        <a:ext uri="{E40237B7-FDA0-4F09-8148-C483321AD2D9}">
          <dgm14:cNvPr xmlns:dgm14="http://schemas.microsoft.com/office/drawing/2010/diagram" id="0" name="" descr="Badge 1 outline"/>
        </a:ext>
      </dgm:extLst>
    </dgm:pt>
    <dgm:pt modelId="{62D61617-1456-41AA-BA98-CEEFF2A5769F}" type="pres">
      <dgm:prSet presAssocID="{9DC503B9-CA29-4D5B-9DD6-C92C5396E4F8}" presName="sibTrans" presStyleLbl="sibTrans2D1" presStyleIdx="0" presStyleCnt="0"/>
      <dgm:spPr/>
    </dgm:pt>
    <dgm:pt modelId="{B478140F-A57F-4149-A3F9-0CC3B3AEF6E6}" type="pres">
      <dgm:prSet presAssocID="{5DF75C1F-4567-413F-83D7-60F004710A6D}" presName="compNode" presStyleCnt="0"/>
      <dgm:spPr/>
    </dgm:pt>
    <dgm:pt modelId="{4102718E-3B10-4201-94E4-53CC1136FE62}" type="pres">
      <dgm:prSet presAssocID="{5DF75C1F-4567-413F-83D7-60F004710A6D}" presName="node" presStyleLbl="node1" presStyleIdx="1" presStyleCnt="6">
        <dgm:presLayoutVars>
          <dgm:bulletEnabled val="1"/>
        </dgm:presLayoutVars>
      </dgm:prSet>
      <dgm:spPr/>
    </dgm:pt>
    <dgm:pt modelId="{3F564588-5652-452A-B066-4F0BB4DAB7FC}" type="pres">
      <dgm:prSet presAssocID="{5DF75C1F-4567-413F-83D7-60F004710A6D}" presName="invisiNode" presStyleLbl="node1" presStyleIdx="1" presStyleCnt="6"/>
      <dgm:spPr/>
    </dgm:pt>
    <dgm:pt modelId="{B6C2D95B-BE6C-4E5B-8E91-4D6372B1A934}" type="pres">
      <dgm:prSet presAssocID="{5DF75C1F-4567-413F-83D7-60F004710A6D}" presName="imagNode" presStyleLbl="fgImgPlace1" presStyleIdx="1" presStyleCnt="6"/>
      <dgm:spPr>
        <a:blipFill>
          <a:blip xmlns:r="http://schemas.openxmlformats.org/officeDocument/2006/relationships">
            <a:extLst>
              <a:ext uri="{96DAC541-7B7A-43D3-8B79-37D633B846F1}">
                <asvg:svgBlip xmlns:asvg="http://schemas.microsoft.com/office/drawing/2016/SVG/main" r:embed="rId2"/>
              </a:ext>
            </a:extLst>
          </a:blip>
          <a:srcRect/>
          <a:stretch>
            <a:fillRect t="-24000" b="-24000"/>
          </a:stretch>
        </a:blipFill>
      </dgm:spPr>
      <dgm:extLst>
        <a:ext uri="{E40237B7-FDA0-4F09-8148-C483321AD2D9}">
          <dgm14:cNvPr xmlns:dgm14="http://schemas.microsoft.com/office/drawing/2010/diagram" id="0" name="" descr="Badge outline"/>
        </a:ext>
      </dgm:extLst>
    </dgm:pt>
    <dgm:pt modelId="{56F458C5-08E4-4FFD-866F-D536879AA0AA}" type="pres">
      <dgm:prSet presAssocID="{422B644B-46B4-46AA-A108-CD92D03F345B}" presName="sibTrans" presStyleLbl="sibTrans2D1" presStyleIdx="0" presStyleCnt="0"/>
      <dgm:spPr/>
    </dgm:pt>
    <dgm:pt modelId="{9E583069-67BD-4356-BFFF-261073F680BE}" type="pres">
      <dgm:prSet presAssocID="{53364E0F-FE7A-4613-9B51-DDB03A945CDE}" presName="compNode" presStyleCnt="0"/>
      <dgm:spPr/>
    </dgm:pt>
    <dgm:pt modelId="{CBA97BEC-2B46-4D98-8D90-7D939837B753}" type="pres">
      <dgm:prSet presAssocID="{53364E0F-FE7A-4613-9B51-DDB03A945CDE}" presName="node" presStyleLbl="node1" presStyleIdx="2" presStyleCnt="6">
        <dgm:presLayoutVars>
          <dgm:bulletEnabled val="1"/>
        </dgm:presLayoutVars>
      </dgm:prSet>
      <dgm:spPr/>
    </dgm:pt>
    <dgm:pt modelId="{B8DEB233-421A-42BB-AB40-61926F8A9581}" type="pres">
      <dgm:prSet presAssocID="{53364E0F-FE7A-4613-9B51-DDB03A945CDE}" presName="invisiNode" presStyleLbl="node1" presStyleIdx="2" presStyleCnt="6"/>
      <dgm:spPr/>
    </dgm:pt>
    <dgm:pt modelId="{1AA5BAB4-964A-410D-B89C-BAE6CF089FB7}" type="pres">
      <dgm:prSet presAssocID="{53364E0F-FE7A-4613-9B51-DDB03A945CDE}" presName="imagNode" presStyleLbl="fgImgPlace1" presStyleIdx="2" presStyleCnt="6"/>
      <dgm:spPr>
        <a:blipFill>
          <a:blip xmlns:r="http://schemas.openxmlformats.org/officeDocument/2006/relationships">
            <a:extLst>
              <a:ext uri="{96DAC541-7B7A-43D3-8B79-37D633B846F1}">
                <asvg:svgBlip xmlns:asvg="http://schemas.microsoft.com/office/drawing/2016/SVG/main" r:embed="rId3"/>
              </a:ext>
            </a:extLst>
          </a:blip>
          <a:srcRect/>
          <a:stretch>
            <a:fillRect t="-24000" b="-24000"/>
          </a:stretch>
        </a:blipFill>
      </dgm:spPr>
      <dgm:extLst>
        <a:ext uri="{E40237B7-FDA0-4F09-8148-C483321AD2D9}">
          <dgm14:cNvPr xmlns:dgm14="http://schemas.microsoft.com/office/drawing/2010/diagram" id="0" name="" descr="Badge 3 outline"/>
        </a:ext>
      </dgm:extLst>
    </dgm:pt>
    <dgm:pt modelId="{A5CF75ED-D89B-4C57-BD5D-9921979A6076}" type="pres">
      <dgm:prSet presAssocID="{A3758D0C-B479-47BA-8DDF-659890012BE9}" presName="sibTrans" presStyleLbl="sibTrans2D1" presStyleIdx="0" presStyleCnt="0"/>
      <dgm:spPr/>
    </dgm:pt>
    <dgm:pt modelId="{82803ABB-7850-43B0-A108-564354FE325E}" type="pres">
      <dgm:prSet presAssocID="{B49B6E8D-3BAC-4C8C-A0E8-C9D4115C062B}" presName="compNode" presStyleCnt="0"/>
      <dgm:spPr/>
    </dgm:pt>
    <dgm:pt modelId="{611A2EF5-DDBC-4F22-B690-4E53933FBA75}" type="pres">
      <dgm:prSet presAssocID="{B49B6E8D-3BAC-4C8C-A0E8-C9D4115C062B}" presName="node" presStyleLbl="node1" presStyleIdx="3" presStyleCnt="6">
        <dgm:presLayoutVars>
          <dgm:bulletEnabled val="1"/>
        </dgm:presLayoutVars>
      </dgm:prSet>
      <dgm:spPr/>
    </dgm:pt>
    <dgm:pt modelId="{C1B0E850-85E3-4187-A127-9F8A1C79DA49}" type="pres">
      <dgm:prSet presAssocID="{B49B6E8D-3BAC-4C8C-A0E8-C9D4115C062B}" presName="invisiNode" presStyleLbl="node1" presStyleIdx="3" presStyleCnt="6"/>
      <dgm:spPr/>
    </dgm:pt>
    <dgm:pt modelId="{A4936F78-DE2E-4B9D-BFB1-62D06958EAC9}" type="pres">
      <dgm:prSet presAssocID="{B49B6E8D-3BAC-4C8C-A0E8-C9D4115C062B}" presName="imagNode" presStyleLbl="fgImgPlace1" presStyleIdx="3" presStyleCnt="6"/>
      <dgm:spPr>
        <a:blipFill>
          <a:blip xmlns:r="http://schemas.openxmlformats.org/officeDocument/2006/relationships">
            <a:extLst>
              <a:ext uri="{96DAC541-7B7A-43D3-8B79-37D633B846F1}">
                <asvg:svgBlip xmlns:asvg="http://schemas.microsoft.com/office/drawing/2016/SVG/main" r:embed="rId4"/>
              </a:ext>
            </a:extLst>
          </a:blip>
          <a:srcRect/>
          <a:stretch>
            <a:fillRect t="-24000" b="-24000"/>
          </a:stretch>
        </a:blipFill>
      </dgm:spPr>
      <dgm:extLst>
        <a:ext uri="{E40237B7-FDA0-4F09-8148-C483321AD2D9}">
          <dgm14:cNvPr xmlns:dgm14="http://schemas.microsoft.com/office/drawing/2010/diagram" id="0" name="" descr="Badge 4 outline"/>
        </a:ext>
      </dgm:extLst>
    </dgm:pt>
    <dgm:pt modelId="{635A3903-7BB2-423F-904B-358307503ED1}" type="pres">
      <dgm:prSet presAssocID="{2E477727-EE70-4A5F-A316-53FCBC42F4AB}" presName="sibTrans" presStyleLbl="sibTrans2D1" presStyleIdx="0" presStyleCnt="0"/>
      <dgm:spPr/>
    </dgm:pt>
    <dgm:pt modelId="{99E0A9A7-55EB-44C7-87A3-210E4622C3BF}" type="pres">
      <dgm:prSet presAssocID="{3422896D-999F-4532-8787-2D725859C04D}" presName="compNode" presStyleCnt="0"/>
      <dgm:spPr/>
    </dgm:pt>
    <dgm:pt modelId="{C7424B12-0029-48E8-8356-8081595577F9}" type="pres">
      <dgm:prSet presAssocID="{3422896D-999F-4532-8787-2D725859C04D}" presName="node" presStyleLbl="node1" presStyleIdx="4" presStyleCnt="6">
        <dgm:presLayoutVars>
          <dgm:bulletEnabled val="1"/>
        </dgm:presLayoutVars>
      </dgm:prSet>
      <dgm:spPr/>
    </dgm:pt>
    <dgm:pt modelId="{BE0F0170-42B3-49F0-AF3C-189371E4430F}" type="pres">
      <dgm:prSet presAssocID="{3422896D-999F-4532-8787-2D725859C04D}" presName="invisiNode" presStyleLbl="node1" presStyleIdx="4" presStyleCnt="6"/>
      <dgm:spPr/>
    </dgm:pt>
    <dgm:pt modelId="{1CB33430-EFBC-4384-A689-322388FE5386}" type="pres">
      <dgm:prSet presAssocID="{3422896D-999F-4532-8787-2D725859C04D}" presName="imagNode" presStyleLbl="fgImgPlace1" presStyleIdx="4" presStyleCnt="6"/>
      <dgm:spPr>
        <a:blipFill>
          <a:blip xmlns:r="http://schemas.openxmlformats.org/officeDocument/2006/relationships">
            <a:extLst>
              <a:ext uri="{96DAC541-7B7A-43D3-8B79-37D633B846F1}">
                <asvg:svgBlip xmlns:asvg="http://schemas.microsoft.com/office/drawing/2016/SVG/main" r:embed="rId5"/>
              </a:ext>
            </a:extLst>
          </a:blip>
          <a:srcRect/>
          <a:stretch>
            <a:fillRect t="-24000" b="-24000"/>
          </a:stretch>
        </a:blipFill>
      </dgm:spPr>
      <dgm:extLst>
        <a:ext uri="{E40237B7-FDA0-4F09-8148-C483321AD2D9}">
          <dgm14:cNvPr xmlns:dgm14="http://schemas.microsoft.com/office/drawing/2010/diagram" id="0" name="" descr="Badge 5 outline"/>
        </a:ext>
      </dgm:extLst>
    </dgm:pt>
    <dgm:pt modelId="{F7B822B9-B8FA-403C-AF19-C923CB35D7C8}" type="pres">
      <dgm:prSet presAssocID="{AFAF38B7-CB61-4E4C-B7BD-779B22BF754F}" presName="sibTrans" presStyleLbl="sibTrans2D1" presStyleIdx="0" presStyleCnt="0"/>
      <dgm:spPr/>
    </dgm:pt>
    <dgm:pt modelId="{D77487E1-C409-41BD-A620-36AE33ADE116}" type="pres">
      <dgm:prSet presAssocID="{4E1E9EE1-103A-4072-B324-02F6C4C2F89A}" presName="compNode" presStyleCnt="0"/>
      <dgm:spPr/>
    </dgm:pt>
    <dgm:pt modelId="{44172DE2-7B72-4C85-ADA5-FB45D1359526}" type="pres">
      <dgm:prSet presAssocID="{4E1E9EE1-103A-4072-B324-02F6C4C2F89A}" presName="node" presStyleLbl="node1" presStyleIdx="5" presStyleCnt="6">
        <dgm:presLayoutVars>
          <dgm:bulletEnabled val="1"/>
        </dgm:presLayoutVars>
      </dgm:prSet>
      <dgm:spPr/>
    </dgm:pt>
    <dgm:pt modelId="{C73851A5-C6F3-4E0A-8D2A-D113C0A27942}" type="pres">
      <dgm:prSet presAssocID="{4E1E9EE1-103A-4072-B324-02F6C4C2F89A}" presName="invisiNode" presStyleLbl="node1" presStyleIdx="5" presStyleCnt="6"/>
      <dgm:spPr/>
    </dgm:pt>
    <dgm:pt modelId="{7CC8BB0F-4019-4C97-938D-500738CA4E30}" type="pres">
      <dgm:prSet presAssocID="{4E1E9EE1-103A-4072-B324-02F6C4C2F89A}" presName="imagNode" presStyleLbl="fgImgPlace1" presStyleIdx="5" presStyleCnt="6"/>
      <dgm:spPr>
        <a:blipFill>
          <a:blip xmlns:r="http://schemas.openxmlformats.org/officeDocument/2006/relationships">
            <a:extLst>
              <a:ext uri="{96DAC541-7B7A-43D3-8B79-37D633B846F1}">
                <asvg:svgBlip xmlns:asvg="http://schemas.microsoft.com/office/drawing/2016/SVG/main" r:embed="rId6"/>
              </a:ext>
            </a:extLst>
          </a:blip>
          <a:srcRect/>
          <a:stretch>
            <a:fillRect t="-24000" b="-24000"/>
          </a:stretch>
        </a:blipFill>
      </dgm:spPr>
      <dgm:extLst>
        <a:ext uri="{E40237B7-FDA0-4F09-8148-C483321AD2D9}">
          <dgm14:cNvPr xmlns:dgm14="http://schemas.microsoft.com/office/drawing/2010/diagram" id="0" name="" descr="Badge 6 outline"/>
        </a:ext>
      </dgm:extLst>
    </dgm:pt>
  </dgm:ptLst>
  <dgm:cxnLst>
    <dgm:cxn modelId="{5A051A07-F4C5-4E0E-A468-F4C7582FEBBD}" srcId="{C9991363-837E-47B8-AA76-D2BDE05B2121}" destId="{FA7A3C45-8DC9-4FD6-B02E-A370AF116010}" srcOrd="0" destOrd="0" parTransId="{CFF9DF40-68B6-42B1-AF18-F66E53F0CF4F}" sibTransId="{9DC503B9-CA29-4D5B-9DD6-C92C5396E4F8}"/>
    <dgm:cxn modelId="{61A5160A-40A4-4D0B-92F7-E5F2F8C11E99}" type="presOf" srcId="{AFAF38B7-CB61-4E4C-B7BD-779B22BF754F}" destId="{F7B822B9-B8FA-403C-AF19-C923CB35D7C8}" srcOrd="0" destOrd="0" presId="urn:microsoft.com/office/officeart/2005/8/layout/pList2"/>
    <dgm:cxn modelId="{7A63CF13-A582-43CF-AD06-0B5B52B30403}" srcId="{C9991363-837E-47B8-AA76-D2BDE05B2121}" destId="{B49B6E8D-3BAC-4C8C-A0E8-C9D4115C062B}" srcOrd="3" destOrd="0" parTransId="{58633278-FAAD-40C5-9BF4-772BF026788B}" sibTransId="{2E477727-EE70-4A5F-A316-53FCBC42F4AB}"/>
    <dgm:cxn modelId="{19B18B14-2455-4EF3-B13F-298A3A64DF37}" type="presOf" srcId="{9DC503B9-CA29-4D5B-9DD6-C92C5396E4F8}" destId="{62D61617-1456-41AA-BA98-CEEFF2A5769F}" srcOrd="0" destOrd="0" presId="urn:microsoft.com/office/officeart/2005/8/layout/pList2"/>
    <dgm:cxn modelId="{14354C17-400B-4773-B096-FA6795CE9D8E}" srcId="{C9991363-837E-47B8-AA76-D2BDE05B2121}" destId="{4E1E9EE1-103A-4072-B324-02F6C4C2F89A}" srcOrd="5" destOrd="0" parTransId="{E3695FA7-2569-49B9-B12A-6AA1F594230F}" sibTransId="{D356F524-B717-4462-8D47-2C51F5125F67}"/>
    <dgm:cxn modelId="{8F303536-76E1-49C0-91AB-CE41B2F534EE}" type="presOf" srcId="{B49B6E8D-3BAC-4C8C-A0E8-C9D4115C062B}" destId="{611A2EF5-DDBC-4F22-B690-4E53933FBA75}" srcOrd="0" destOrd="0" presId="urn:microsoft.com/office/officeart/2005/8/layout/pList2"/>
    <dgm:cxn modelId="{C6C2833C-C095-4EC1-B059-C4EDE69F9C4D}" type="presOf" srcId="{5DF75C1F-4567-413F-83D7-60F004710A6D}" destId="{4102718E-3B10-4201-94E4-53CC1136FE62}" srcOrd="0" destOrd="0" presId="urn:microsoft.com/office/officeart/2005/8/layout/pList2"/>
    <dgm:cxn modelId="{352F994F-3341-41F3-BAD4-F80F1D709D3B}" srcId="{C9991363-837E-47B8-AA76-D2BDE05B2121}" destId="{53364E0F-FE7A-4613-9B51-DDB03A945CDE}" srcOrd="2" destOrd="0" parTransId="{B5D8A559-10C6-4D89-BC09-8641693B8BD2}" sibTransId="{A3758D0C-B479-47BA-8DDF-659890012BE9}"/>
    <dgm:cxn modelId="{012EE071-4781-471D-9894-2156915D6723}" type="presOf" srcId="{422B644B-46B4-46AA-A108-CD92D03F345B}" destId="{56F458C5-08E4-4FFD-866F-D536879AA0AA}" srcOrd="0" destOrd="0" presId="urn:microsoft.com/office/officeart/2005/8/layout/pList2"/>
    <dgm:cxn modelId="{E8420B72-0B14-4A12-9CDC-367E5C7FDFB7}" type="presOf" srcId="{A3758D0C-B479-47BA-8DDF-659890012BE9}" destId="{A5CF75ED-D89B-4C57-BD5D-9921979A6076}" srcOrd="0" destOrd="0" presId="urn:microsoft.com/office/officeart/2005/8/layout/pList2"/>
    <dgm:cxn modelId="{652566BF-79DE-4A44-85D2-37A84953527B}" type="presOf" srcId="{3422896D-999F-4532-8787-2D725859C04D}" destId="{C7424B12-0029-48E8-8356-8081595577F9}" srcOrd="0" destOrd="0" presId="urn:microsoft.com/office/officeart/2005/8/layout/pList2"/>
    <dgm:cxn modelId="{20D0CDD1-DEC3-40BC-9816-0368FD637970}" type="presOf" srcId="{FA7A3C45-8DC9-4FD6-B02E-A370AF116010}" destId="{9BFC357A-1911-4E92-86DB-5A5EA13F77DA}" srcOrd="0" destOrd="0" presId="urn:microsoft.com/office/officeart/2005/8/layout/pList2"/>
    <dgm:cxn modelId="{1D7EA2D9-B724-4E0F-A0F7-C1F64F97F40D}" srcId="{C9991363-837E-47B8-AA76-D2BDE05B2121}" destId="{5DF75C1F-4567-413F-83D7-60F004710A6D}" srcOrd="1" destOrd="0" parTransId="{89D569AE-FE28-4325-90F2-4BF82D320CF2}" sibTransId="{422B644B-46B4-46AA-A108-CD92D03F345B}"/>
    <dgm:cxn modelId="{454624E4-1A20-46E5-AF0F-27D0633BB9B3}" type="presOf" srcId="{C9991363-837E-47B8-AA76-D2BDE05B2121}" destId="{AD8B8545-22FD-44CB-A6DB-AB9C7996BBCA}" srcOrd="0" destOrd="0" presId="urn:microsoft.com/office/officeart/2005/8/layout/pList2"/>
    <dgm:cxn modelId="{923CF7E7-3657-4C33-BA85-6599F217348D}" type="presOf" srcId="{2E477727-EE70-4A5F-A316-53FCBC42F4AB}" destId="{635A3903-7BB2-423F-904B-358307503ED1}" srcOrd="0" destOrd="0" presId="urn:microsoft.com/office/officeart/2005/8/layout/pList2"/>
    <dgm:cxn modelId="{5A89C2ED-F042-4990-A6C0-4343A69D981E}" type="presOf" srcId="{53364E0F-FE7A-4613-9B51-DDB03A945CDE}" destId="{CBA97BEC-2B46-4D98-8D90-7D939837B753}" srcOrd="0" destOrd="0" presId="urn:microsoft.com/office/officeart/2005/8/layout/pList2"/>
    <dgm:cxn modelId="{5D840AF7-F8A4-4B1C-BD05-D85FF3EF4ABF}" srcId="{C9991363-837E-47B8-AA76-D2BDE05B2121}" destId="{3422896D-999F-4532-8787-2D725859C04D}" srcOrd="4" destOrd="0" parTransId="{5F05CD61-128F-42A7-BDF2-EC23FAFB4099}" sibTransId="{AFAF38B7-CB61-4E4C-B7BD-779B22BF754F}"/>
    <dgm:cxn modelId="{005B57FF-7D4A-4F6A-BC06-D253E4CD5EBE}" type="presOf" srcId="{4E1E9EE1-103A-4072-B324-02F6C4C2F89A}" destId="{44172DE2-7B72-4C85-ADA5-FB45D1359526}" srcOrd="0" destOrd="0" presId="urn:microsoft.com/office/officeart/2005/8/layout/pList2"/>
    <dgm:cxn modelId="{77F21C22-3373-4BF3-B06F-BA43C5C528E7}" type="presParOf" srcId="{AD8B8545-22FD-44CB-A6DB-AB9C7996BBCA}" destId="{2F666DA2-075D-4727-8FAE-E1ABB5C39754}" srcOrd="0" destOrd="0" presId="urn:microsoft.com/office/officeart/2005/8/layout/pList2"/>
    <dgm:cxn modelId="{403DD7D4-956D-4204-A80F-D111D58C8955}" type="presParOf" srcId="{AD8B8545-22FD-44CB-A6DB-AB9C7996BBCA}" destId="{C466582D-B544-4190-A9FE-F59EF33697D7}" srcOrd="1" destOrd="0" presId="urn:microsoft.com/office/officeart/2005/8/layout/pList2"/>
    <dgm:cxn modelId="{CA8FBF56-3FCB-49B3-8BFE-357F612E4B8D}" type="presParOf" srcId="{C466582D-B544-4190-A9FE-F59EF33697D7}" destId="{7134E264-D258-42E9-8C16-11AD78FFE1F5}" srcOrd="0" destOrd="0" presId="urn:microsoft.com/office/officeart/2005/8/layout/pList2"/>
    <dgm:cxn modelId="{CFA92606-0091-40ED-B2B5-6AA5D707E48A}" type="presParOf" srcId="{7134E264-D258-42E9-8C16-11AD78FFE1F5}" destId="{9BFC357A-1911-4E92-86DB-5A5EA13F77DA}" srcOrd="0" destOrd="0" presId="urn:microsoft.com/office/officeart/2005/8/layout/pList2"/>
    <dgm:cxn modelId="{6146324F-E742-4262-9ECA-C05CAE1C35A5}" type="presParOf" srcId="{7134E264-D258-42E9-8C16-11AD78FFE1F5}" destId="{F98C825D-5705-40A8-B73A-52BCBA8F47A5}" srcOrd="1" destOrd="0" presId="urn:microsoft.com/office/officeart/2005/8/layout/pList2"/>
    <dgm:cxn modelId="{DB7B89D9-9A75-4D59-B06A-A34EEA8FE5B6}" type="presParOf" srcId="{7134E264-D258-42E9-8C16-11AD78FFE1F5}" destId="{5EEEF634-B404-4731-86AA-B7AC0BE94854}" srcOrd="2" destOrd="0" presId="urn:microsoft.com/office/officeart/2005/8/layout/pList2"/>
    <dgm:cxn modelId="{832006A3-FA0F-47DB-A521-A15278675F1D}" type="presParOf" srcId="{C466582D-B544-4190-A9FE-F59EF33697D7}" destId="{62D61617-1456-41AA-BA98-CEEFF2A5769F}" srcOrd="1" destOrd="0" presId="urn:microsoft.com/office/officeart/2005/8/layout/pList2"/>
    <dgm:cxn modelId="{8E2D905D-4546-4AC4-890A-90E997DB4134}" type="presParOf" srcId="{C466582D-B544-4190-A9FE-F59EF33697D7}" destId="{B478140F-A57F-4149-A3F9-0CC3B3AEF6E6}" srcOrd="2" destOrd="0" presId="urn:microsoft.com/office/officeart/2005/8/layout/pList2"/>
    <dgm:cxn modelId="{6A324F06-24A1-4C16-87C5-46F703C2C800}" type="presParOf" srcId="{B478140F-A57F-4149-A3F9-0CC3B3AEF6E6}" destId="{4102718E-3B10-4201-94E4-53CC1136FE62}" srcOrd="0" destOrd="0" presId="urn:microsoft.com/office/officeart/2005/8/layout/pList2"/>
    <dgm:cxn modelId="{2F65CCC6-1A53-4F3C-BC77-73578EE4921E}" type="presParOf" srcId="{B478140F-A57F-4149-A3F9-0CC3B3AEF6E6}" destId="{3F564588-5652-452A-B066-4F0BB4DAB7FC}" srcOrd="1" destOrd="0" presId="urn:microsoft.com/office/officeart/2005/8/layout/pList2"/>
    <dgm:cxn modelId="{E37A69D9-B3A7-45F9-8F29-0A7CF12AACCE}" type="presParOf" srcId="{B478140F-A57F-4149-A3F9-0CC3B3AEF6E6}" destId="{B6C2D95B-BE6C-4E5B-8E91-4D6372B1A934}" srcOrd="2" destOrd="0" presId="urn:microsoft.com/office/officeart/2005/8/layout/pList2"/>
    <dgm:cxn modelId="{1C695211-541E-485B-A225-2DA139667AA5}" type="presParOf" srcId="{C466582D-B544-4190-A9FE-F59EF33697D7}" destId="{56F458C5-08E4-4FFD-866F-D536879AA0AA}" srcOrd="3" destOrd="0" presId="urn:microsoft.com/office/officeart/2005/8/layout/pList2"/>
    <dgm:cxn modelId="{43C9B887-E71A-41A8-9D5D-1F5DDA284171}" type="presParOf" srcId="{C466582D-B544-4190-A9FE-F59EF33697D7}" destId="{9E583069-67BD-4356-BFFF-261073F680BE}" srcOrd="4" destOrd="0" presId="urn:microsoft.com/office/officeart/2005/8/layout/pList2"/>
    <dgm:cxn modelId="{779B0B11-24E7-4088-9205-177FF541FC72}" type="presParOf" srcId="{9E583069-67BD-4356-BFFF-261073F680BE}" destId="{CBA97BEC-2B46-4D98-8D90-7D939837B753}" srcOrd="0" destOrd="0" presId="urn:microsoft.com/office/officeart/2005/8/layout/pList2"/>
    <dgm:cxn modelId="{13CDA6AB-2080-4E85-99A9-893E9F8A11B9}" type="presParOf" srcId="{9E583069-67BD-4356-BFFF-261073F680BE}" destId="{B8DEB233-421A-42BB-AB40-61926F8A9581}" srcOrd="1" destOrd="0" presId="urn:microsoft.com/office/officeart/2005/8/layout/pList2"/>
    <dgm:cxn modelId="{21812AB7-062D-4825-AE1E-FCF62DAE101C}" type="presParOf" srcId="{9E583069-67BD-4356-BFFF-261073F680BE}" destId="{1AA5BAB4-964A-410D-B89C-BAE6CF089FB7}" srcOrd="2" destOrd="0" presId="urn:microsoft.com/office/officeart/2005/8/layout/pList2"/>
    <dgm:cxn modelId="{DB00A9B6-03F2-49F5-B296-60FAC6273FD1}" type="presParOf" srcId="{C466582D-B544-4190-A9FE-F59EF33697D7}" destId="{A5CF75ED-D89B-4C57-BD5D-9921979A6076}" srcOrd="5" destOrd="0" presId="urn:microsoft.com/office/officeart/2005/8/layout/pList2"/>
    <dgm:cxn modelId="{CB6E2612-6EA8-4011-928A-C8FD3BEBC169}" type="presParOf" srcId="{C466582D-B544-4190-A9FE-F59EF33697D7}" destId="{82803ABB-7850-43B0-A108-564354FE325E}" srcOrd="6" destOrd="0" presId="urn:microsoft.com/office/officeart/2005/8/layout/pList2"/>
    <dgm:cxn modelId="{48574276-A71A-4009-9788-6AC93954E9BF}" type="presParOf" srcId="{82803ABB-7850-43B0-A108-564354FE325E}" destId="{611A2EF5-DDBC-4F22-B690-4E53933FBA75}" srcOrd="0" destOrd="0" presId="urn:microsoft.com/office/officeart/2005/8/layout/pList2"/>
    <dgm:cxn modelId="{5F4D8068-79A4-4815-912C-19E2E1ADB8FE}" type="presParOf" srcId="{82803ABB-7850-43B0-A108-564354FE325E}" destId="{C1B0E850-85E3-4187-A127-9F8A1C79DA49}" srcOrd="1" destOrd="0" presId="urn:microsoft.com/office/officeart/2005/8/layout/pList2"/>
    <dgm:cxn modelId="{4C26549F-F20B-4011-B94D-50621048543F}" type="presParOf" srcId="{82803ABB-7850-43B0-A108-564354FE325E}" destId="{A4936F78-DE2E-4B9D-BFB1-62D06958EAC9}" srcOrd="2" destOrd="0" presId="urn:microsoft.com/office/officeart/2005/8/layout/pList2"/>
    <dgm:cxn modelId="{29A5F8EB-4071-446B-95C8-42A6373D151F}" type="presParOf" srcId="{C466582D-B544-4190-A9FE-F59EF33697D7}" destId="{635A3903-7BB2-423F-904B-358307503ED1}" srcOrd="7" destOrd="0" presId="urn:microsoft.com/office/officeart/2005/8/layout/pList2"/>
    <dgm:cxn modelId="{6563952B-546F-4C1F-98D1-3377798390CE}" type="presParOf" srcId="{C466582D-B544-4190-A9FE-F59EF33697D7}" destId="{99E0A9A7-55EB-44C7-87A3-210E4622C3BF}" srcOrd="8" destOrd="0" presId="urn:microsoft.com/office/officeart/2005/8/layout/pList2"/>
    <dgm:cxn modelId="{7F0D9C0C-848C-4FE3-B4C3-FE15C1B6BA39}" type="presParOf" srcId="{99E0A9A7-55EB-44C7-87A3-210E4622C3BF}" destId="{C7424B12-0029-48E8-8356-8081595577F9}" srcOrd="0" destOrd="0" presId="urn:microsoft.com/office/officeart/2005/8/layout/pList2"/>
    <dgm:cxn modelId="{73189BC3-0272-4386-8CC8-E343F6528744}" type="presParOf" srcId="{99E0A9A7-55EB-44C7-87A3-210E4622C3BF}" destId="{BE0F0170-42B3-49F0-AF3C-189371E4430F}" srcOrd="1" destOrd="0" presId="urn:microsoft.com/office/officeart/2005/8/layout/pList2"/>
    <dgm:cxn modelId="{145438D8-47D2-47E5-B6A5-4A9656B883AB}" type="presParOf" srcId="{99E0A9A7-55EB-44C7-87A3-210E4622C3BF}" destId="{1CB33430-EFBC-4384-A689-322388FE5386}" srcOrd="2" destOrd="0" presId="urn:microsoft.com/office/officeart/2005/8/layout/pList2"/>
    <dgm:cxn modelId="{CADF01D7-0434-469F-B227-88486CE066E6}" type="presParOf" srcId="{C466582D-B544-4190-A9FE-F59EF33697D7}" destId="{F7B822B9-B8FA-403C-AF19-C923CB35D7C8}" srcOrd="9" destOrd="0" presId="urn:microsoft.com/office/officeart/2005/8/layout/pList2"/>
    <dgm:cxn modelId="{CDE71875-403B-4407-88CD-796EE7E699B6}" type="presParOf" srcId="{C466582D-B544-4190-A9FE-F59EF33697D7}" destId="{D77487E1-C409-41BD-A620-36AE33ADE116}" srcOrd="10" destOrd="0" presId="urn:microsoft.com/office/officeart/2005/8/layout/pList2"/>
    <dgm:cxn modelId="{7BA57720-0C91-48F4-BE0F-44E76AEE41F1}" type="presParOf" srcId="{D77487E1-C409-41BD-A620-36AE33ADE116}" destId="{44172DE2-7B72-4C85-ADA5-FB45D1359526}" srcOrd="0" destOrd="0" presId="urn:microsoft.com/office/officeart/2005/8/layout/pList2"/>
    <dgm:cxn modelId="{4AE7711C-1958-4F85-BC67-A0FA6961762A}" type="presParOf" srcId="{D77487E1-C409-41BD-A620-36AE33ADE116}" destId="{C73851A5-C6F3-4E0A-8D2A-D113C0A27942}" srcOrd="1" destOrd="0" presId="urn:microsoft.com/office/officeart/2005/8/layout/pList2"/>
    <dgm:cxn modelId="{62E5FA43-4B7B-44C7-BC62-7E4A50564ED3}" type="presParOf" srcId="{D77487E1-C409-41BD-A620-36AE33ADE116}" destId="{7CC8BB0F-4019-4C97-938D-500738CA4E30}"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666DA2-075D-4727-8FAE-E1ABB5C39754}">
      <dsp:nvSpPr>
        <dsp:cNvPr id="0" name=""/>
        <dsp:cNvSpPr/>
      </dsp:nvSpPr>
      <dsp:spPr>
        <a:xfrm>
          <a:off x="0" y="0"/>
          <a:ext cx="11233739" cy="1609746"/>
        </a:xfrm>
        <a:prstGeom prst="roundRect">
          <a:avLst>
            <a:gd name="adj" fmla="val 10000"/>
          </a:avLst>
        </a:prstGeom>
        <a:solidFill>
          <a:schemeClr val="tx1">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EEF634-B404-4731-86AA-B7AC0BE94854}">
      <dsp:nvSpPr>
        <dsp:cNvPr id="0" name=""/>
        <dsp:cNvSpPr/>
      </dsp:nvSpPr>
      <dsp:spPr>
        <a:xfrm>
          <a:off x="338301" y="214632"/>
          <a:ext cx="1624174" cy="118048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1"/>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FC357A-1911-4E92-86DB-5A5EA13F77DA}">
      <dsp:nvSpPr>
        <dsp:cNvPr id="0" name=""/>
        <dsp:cNvSpPr/>
      </dsp:nvSpPr>
      <dsp:spPr>
        <a:xfrm rot="10800000">
          <a:off x="338301" y="1609746"/>
          <a:ext cx="1624174" cy="196746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Ask permission</a:t>
          </a:r>
        </a:p>
      </dsp:txBody>
      <dsp:txXfrm rot="10800000">
        <a:off x="388250" y="1609746"/>
        <a:ext cx="1524276" cy="1917518"/>
      </dsp:txXfrm>
    </dsp:sp>
    <dsp:sp modelId="{B6C2D95B-BE6C-4E5B-8E91-4D6372B1A934}">
      <dsp:nvSpPr>
        <dsp:cNvPr id="0" name=""/>
        <dsp:cNvSpPr/>
      </dsp:nvSpPr>
      <dsp:spPr>
        <a:xfrm>
          <a:off x="2124893" y="214632"/>
          <a:ext cx="1624174" cy="118048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2"/>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02718E-3B10-4201-94E4-53CC1136FE62}">
      <dsp:nvSpPr>
        <dsp:cNvPr id="0" name=""/>
        <dsp:cNvSpPr/>
      </dsp:nvSpPr>
      <dsp:spPr>
        <a:xfrm rot="10800000">
          <a:off x="2124893" y="1609746"/>
          <a:ext cx="1624174" cy="196746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Be careful</a:t>
          </a:r>
        </a:p>
      </dsp:txBody>
      <dsp:txXfrm rot="10800000">
        <a:off x="2174842" y="1609746"/>
        <a:ext cx="1524276" cy="1917518"/>
      </dsp:txXfrm>
    </dsp:sp>
    <dsp:sp modelId="{1AA5BAB4-964A-410D-B89C-BAE6CF089FB7}">
      <dsp:nvSpPr>
        <dsp:cNvPr id="0" name=""/>
        <dsp:cNvSpPr/>
      </dsp:nvSpPr>
      <dsp:spPr>
        <a:xfrm>
          <a:off x="3911485" y="214632"/>
          <a:ext cx="1624174" cy="118048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3"/>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A97BEC-2B46-4D98-8D90-7D939837B753}">
      <dsp:nvSpPr>
        <dsp:cNvPr id="0" name=""/>
        <dsp:cNvSpPr/>
      </dsp:nvSpPr>
      <dsp:spPr>
        <a:xfrm rot="10800000">
          <a:off x="3911485" y="1609746"/>
          <a:ext cx="1624174" cy="196746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Give items back</a:t>
          </a:r>
        </a:p>
      </dsp:txBody>
      <dsp:txXfrm rot="10800000">
        <a:off x="3961434" y="1609746"/>
        <a:ext cx="1524276" cy="1917518"/>
      </dsp:txXfrm>
    </dsp:sp>
    <dsp:sp modelId="{A4936F78-DE2E-4B9D-BFB1-62D06958EAC9}">
      <dsp:nvSpPr>
        <dsp:cNvPr id="0" name=""/>
        <dsp:cNvSpPr/>
      </dsp:nvSpPr>
      <dsp:spPr>
        <a:xfrm>
          <a:off x="5698078" y="214632"/>
          <a:ext cx="1624174" cy="118048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4"/>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11A2EF5-DDBC-4F22-B690-4E53933FBA75}">
      <dsp:nvSpPr>
        <dsp:cNvPr id="0" name=""/>
        <dsp:cNvSpPr/>
      </dsp:nvSpPr>
      <dsp:spPr>
        <a:xfrm rot="10800000">
          <a:off x="5698078" y="1609746"/>
          <a:ext cx="1624174" cy="196746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Say thank you</a:t>
          </a:r>
        </a:p>
      </dsp:txBody>
      <dsp:txXfrm rot="10800000">
        <a:off x="5748027" y="1609746"/>
        <a:ext cx="1524276" cy="1917518"/>
      </dsp:txXfrm>
    </dsp:sp>
    <dsp:sp modelId="{1CB33430-EFBC-4384-A689-322388FE5386}">
      <dsp:nvSpPr>
        <dsp:cNvPr id="0" name=""/>
        <dsp:cNvSpPr/>
      </dsp:nvSpPr>
      <dsp:spPr>
        <a:xfrm>
          <a:off x="7484670" y="214632"/>
          <a:ext cx="1624174" cy="118048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5"/>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424B12-0029-48E8-8356-8081595577F9}">
      <dsp:nvSpPr>
        <dsp:cNvPr id="0" name=""/>
        <dsp:cNvSpPr/>
      </dsp:nvSpPr>
      <dsp:spPr>
        <a:xfrm rot="10800000">
          <a:off x="7484670" y="1609746"/>
          <a:ext cx="1624174" cy="196746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Respect privacy</a:t>
          </a:r>
        </a:p>
      </dsp:txBody>
      <dsp:txXfrm rot="10800000">
        <a:off x="7534619" y="1609746"/>
        <a:ext cx="1524276" cy="1917518"/>
      </dsp:txXfrm>
    </dsp:sp>
    <dsp:sp modelId="{7CC8BB0F-4019-4C97-938D-500738CA4E30}">
      <dsp:nvSpPr>
        <dsp:cNvPr id="0" name=""/>
        <dsp:cNvSpPr/>
      </dsp:nvSpPr>
      <dsp:spPr>
        <a:xfrm>
          <a:off x="9271262" y="214632"/>
          <a:ext cx="1624174" cy="1180480"/>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6"/>
              </a:ext>
            </a:extLst>
          </a:blip>
          <a:srcRect/>
          <a:stretch>
            <a:fillRect t="-24000" b="-2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172DE2-7B72-4C85-ADA5-FB45D1359526}">
      <dsp:nvSpPr>
        <dsp:cNvPr id="0" name=""/>
        <dsp:cNvSpPr/>
      </dsp:nvSpPr>
      <dsp:spPr>
        <a:xfrm rot="10800000">
          <a:off x="9271262" y="1609746"/>
          <a:ext cx="1624174" cy="1967467"/>
        </a:xfrm>
        <a:prstGeom prst="round2SameRect">
          <a:avLst>
            <a:gd name="adj1" fmla="val 10500"/>
            <a:gd name="adj2" fmla="val 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b="1" kern="1200" dirty="0">
              <a:solidFill>
                <a:schemeClr val="tx1"/>
              </a:solidFill>
            </a:rPr>
            <a:t>Apologize</a:t>
          </a:r>
        </a:p>
      </dsp:txBody>
      <dsp:txXfrm rot="10800000">
        <a:off x="9321211" y="1609746"/>
        <a:ext cx="1524276" cy="1917518"/>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2" name="Google Shape;42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Explain that today’s lesson is about respecting other’s belongings.  </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a:extLst>
            <a:ext uri="{FF2B5EF4-FFF2-40B4-BE49-F238E27FC236}">
              <a16:creationId xmlns:a16="http://schemas.microsoft.com/office/drawing/2014/main" id="{4E68AD32-E97C-72F7-2BF7-2B2305FD59A7}"/>
            </a:ext>
          </a:extLst>
        </p:cNvPr>
        <p:cNvGrpSpPr/>
        <p:nvPr/>
      </p:nvGrpSpPr>
      <p:grpSpPr>
        <a:xfrm>
          <a:off x="0" y="0"/>
          <a:ext cx="0" cy="0"/>
          <a:chOff x="0" y="0"/>
          <a:chExt cx="0" cy="0"/>
        </a:xfrm>
      </p:grpSpPr>
      <p:sp>
        <p:nvSpPr>
          <p:cNvPr id="438" name="Google Shape;438;g1eb2014fdb4_1_23:notes">
            <a:extLst>
              <a:ext uri="{FF2B5EF4-FFF2-40B4-BE49-F238E27FC236}">
                <a16:creationId xmlns:a16="http://schemas.microsoft.com/office/drawing/2014/main" id="{5A16D358-92D5-4EA6-830C-89BCD7BF15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1eb2014fdb4_1_23:notes">
            <a:extLst>
              <a:ext uri="{FF2B5EF4-FFF2-40B4-BE49-F238E27FC236}">
                <a16:creationId xmlns:a16="http://schemas.microsoft.com/office/drawing/2014/main" id="{170CC625-6430-66D1-B1AF-67F4B4CF50B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Have them look carefully at the photo.  What do they see?  Point out how the boy in the yellow shirt is sitting. (Hands folded – not grabbing; watching his friend play the video game.)  Emphasize how asking for and waiting your turn is being respectful of other people’s property.</a:t>
            </a:r>
            <a:endParaRPr dirty="0"/>
          </a:p>
        </p:txBody>
      </p:sp>
    </p:spTree>
    <p:extLst>
      <p:ext uri="{BB962C8B-B14F-4D97-AF65-F5344CB8AC3E}">
        <p14:creationId xmlns:p14="http://schemas.microsoft.com/office/powerpoint/2010/main" val="2331462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1eb205fd2b6_0_6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1eb205fd2b6_0_6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Explain that there are 6 ways to respect other people’s things.  Ask for their ideas before showing the next slide.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eb205fd2b6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eb205fd2b6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the photo and the question the boy is asking his classmate.  What might happen if he just grabbed the eraser instead of asking?</a:t>
            </a: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E4080AC1-7672-85DA-52B0-BE8DBDCF22CE}"/>
            </a:ext>
          </a:extLst>
        </p:cNvPr>
        <p:cNvGrpSpPr/>
        <p:nvPr/>
      </p:nvGrpSpPr>
      <p:grpSpPr>
        <a:xfrm>
          <a:off x="0" y="0"/>
          <a:ext cx="0" cy="0"/>
          <a:chOff x="0" y="0"/>
          <a:chExt cx="0" cy="0"/>
        </a:xfrm>
      </p:grpSpPr>
      <p:sp>
        <p:nvSpPr>
          <p:cNvPr id="508" name="Google Shape;508;g1eb205fd2b6_0_45:notes">
            <a:extLst>
              <a:ext uri="{FF2B5EF4-FFF2-40B4-BE49-F238E27FC236}">
                <a16:creationId xmlns:a16="http://schemas.microsoft.com/office/drawing/2014/main" id="{96442A35-252C-48BA-E265-9597F2E3D2A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eb205fd2b6_0_45:notes">
            <a:extLst>
              <a:ext uri="{FF2B5EF4-FFF2-40B4-BE49-F238E27FC236}">
                <a16:creationId xmlns:a16="http://schemas.microsoft.com/office/drawing/2014/main" id="{9806F144-3B7F-CA85-2EF4-4ABD3D4E625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the importance of taking care of other’s belongings and how the girl is making sure to put the lid back on her friend’s glue stick. Ask students for other examples.</a:t>
            </a:r>
            <a:endParaRPr dirty="0"/>
          </a:p>
        </p:txBody>
      </p:sp>
    </p:spTree>
    <p:extLst>
      <p:ext uri="{BB962C8B-B14F-4D97-AF65-F5344CB8AC3E}">
        <p14:creationId xmlns:p14="http://schemas.microsoft.com/office/powerpoint/2010/main" val="20080706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503BF654-8B6C-D20F-D8E6-422C2472B506}"/>
            </a:ext>
          </a:extLst>
        </p:cNvPr>
        <p:cNvGrpSpPr/>
        <p:nvPr/>
      </p:nvGrpSpPr>
      <p:grpSpPr>
        <a:xfrm>
          <a:off x="0" y="0"/>
          <a:ext cx="0" cy="0"/>
          <a:chOff x="0" y="0"/>
          <a:chExt cx="0" cy="0"/>
        </a:xfrm>
      </p:grpSpPr>
      <p:sp>
        <p:nvSpPr>
          <p:cNvPr id="508" name="Google Shape;508;g1eb205fd2b6_0_45:notes">
            <a:extLst>
              <a:ext uri="{FF2B5EF4-FFF2-40B4-BE49-F238E27FC236}">
                <a16:creationId xmlns:a16="http://schemas.microsoft.com/office/drawing/2014/main" id="{8C624F4E-ED4F-C9E3-5E64-B51B1CAE418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eb205fd2b6_0_45:notes">
            <a:extLst>
              <a:ext uri="{FF2B5EF4-FFF2-40B4-BE49-F238E27FC236}">
                <a16:creationId xmlns:a16="http://schemas.microsoft.com/office/drawing/2014/main" id="{83D5F6C4-76D2-EEA2-0261-B1FB37BC122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the importance of returning borrowed items back to their owner.  Ask students if they’ve ever had someone borrow something from them and not return it.  How did they feel?</a:t>
            </a:r>
            <a:endParaRPr dirty="0"/>
          </a:p>
        </p:txBody>
      </p:sp>
    </p:spTree>
    <p:extLst>
      <p:ext uri="{BB962C8B-B14F-4D97-AF65-F5344CB8AC3E}">
        <p14:creationId xmlns:p14="http://schemas.microsoft.com/office/powerpoint/2010/main" val="2939479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0F48EE39-BFB4-2D49-A65F-1615C1341738}"/>
            </a:ext>
          </a:extLst>
        </p:cNvPr>
        <p:cNvGrpSpPr/>
        <p:nvPr/>
      </p:nvGrpSpPr>
      <p:grpSpPr>
        <a:xfrm>
          <a:off x="0" y="0"/>
          <a:ext cx="0" cy="0"/>
          <a:chOff x="0" y="0"/>
          <a:chExt cx="0" cy="0"/>
        </a:xfrm>
      </p:grpSpPr>
      <p:sp>
        <p:nvSpPr>
          <p:cNvPr id="508" name="Google Shape;508;g1eb205fd2b6_0_45:notes">
            <a:extLst>
              <a:ext uri="{FF2B5EF4-FFF2-40B4-BE49-F238E27FC236}">
                <a16:creationId xmlns:a16="http://schemas.microsoft.com/office/drawing/2014/main" id="{3ABAE651-6474-604D-05AF-36C4E25B4EA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eb205fd2b6_0_45:notes">
            <a:extLst>
              <a:ext uri="{FF2B5EF4-FFF2-40B4-BE49-F238E27FC236}">
                <a16:creationId xmlns:a16="http://schemas.microsoft.com/office/drawing/2014/main" id="{2420ABEE-602D-E509-A019-860E2B55B37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the importance of thanking someone who lets you borrow their belongings.  Ask how they feel when someone thanks them.</a:t>
            </a:r>
            <a:endParaRPr dirty="0"/>
          </a:p>
        </p:txBody>
      </p:sp>
    </p:spTree>
    <p:extLst>
      <p:ext uri="{BB962C8B-B14F-4D97-AF65-F5344CB8AC3E}">
        <p14:creationId xmlns:p14="http://schemas.microsoft.com/office/powerpoint/2010/main" val="30075329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6B5EDE8C-6D4F-BA53-5809-CF30160C23EF}"/>
            </a:ext>
          </a:extLst>
        </p:cNvPr>
        <p:cNvGrpSpPr/>
        <p:nvPr/>
      </p:nvGrpSpPr>
      <p:grpSpPr>
        <a:xfrm>
          <a:off x="0" y="0"/>
          <a:ext cx="0" cy="0"/>
          <a:chOff x="0" y="0"/>
          <a:chExt cx="0" cy="0"/>
        </a:xfrm>
      </p:grpSpPr>
      <p:sp>
        <p:nvSpPr>
          <p:cNvPr id="508" name="Google Shape;508;g1eb205fd2b6_0_45:notes">
            <a:extLst>
              <a:ext uri="{FF2B5EF4-FFF2-40B4-BE49-F238E27FC236}">
                <a16:creationId xmlns:a16="http://schemas.microsoft.com/office/drawing/2014/main" id="{1A89275E-7331-298F-A996-C9FAAE63FF0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eb205fd2b6_0_45:notes">
            <a:extLst>
              <a:ext uri="{FF2B5EF4-FFF2-40B4-BE49-F238E27FC236}">
                <a16:creationId xmlns:a16="http://schemas.microsoft.com/office/drawing/2014/main" id="{D335BE01-A23D-FF77-0594-3ED0C42B9E5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privacy and explain the importance of asking permission before looking through someone else’s things.  How would they feel if this happened to them?</a:t>
            </a:r>
            <a:endParaRPr dirty="0"/>
          </a:p>
        </p:txBody>
      </p:sp>
    </p:spTree>
    <p:extLst>
      <p:ext uri="{BB962C8B-B14F-4D97-AF65-F5344CB8AC3E}">
        <p14:creationId xmlns:p14="http://schemas.microsoft.com/office/powerpoint/2010/main" val="633304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a:extLst>
            <a:ext uri="{FF2B5EF4-FFF2-40B4-BE49-F238E27FC236}">
              <a16:creationId xmlns:a16="http://schemas.microsoft.com/office/drawing/2014/main" id="{AC00936C-668D-2AC7-BFF5-10FB532BBD24}"/>
            </a:ext>
          </a:extLst>
        </p:cNvPr>
        <p:cNvGrpSpPr/>
        <p:nvPr/>
      </p:nvGrpSpPr>
      <p:grpSpPr>
        <a:xfrm>
          <a:off x="0" y="0"/>
          <a:ext cx="0" cy="0"/>
          <a:chOff x="0" y="0"/>
          <a:chExt cx="0" cy="0"/>
        </a:xfrm>
      </p:grpSpPr>
      <p:sp>
        <p:nvSpPr>
          <p:cNvPr id="508" name="Google Shape;508;g1eb205fd2b6_0_45:notes">
            <a:extLst>
              <a:ext uri="{FF2B5EF4-FFF2-40B4-BE49-F238E27FC236}">
                <a16:creationId xmlns:a16="http://schemas.microsoft.com/office/drawing/2014/main" id="{2E5CC2B0-3A23-AE69-69EA-5842A47E9B8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eb205fd2b6_0_45:notes">
            <a:extLst>
              <a:ext uri="{FF2B5EF4-FFF2-40B4-BE49-F238E27FC236}">
                <a16:creationId xmlns:a16="http://schemas.microsoft.com/office/drawing/2014/main" id="{F9CA6738-75A5-9227-D788-3E4467D23C2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What’s happening in the picture?  Talk about the importance of apologizing if something gets lost or broken.  What can you do next?</a:t>
            </a:r>
            <a:endParaRPr dirty="0"/>
          </a:p>
        </p:txBody>
      </p:sp>
    </p:spTree>
    <p:extLst>
      <p:ext uri="{BB962C8B-B14F-4D97-AF65-F5344CB8AC3E}">
        <p14:creationId xmlns:p14="http://schemas.microsoft.com/office/powerpoint/2010/main" val="912744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a:extLst>
            <a:ext uri="{FF2B5EF4-FFF2-40B4-BE49-F238E27FC236}">
              <a16:creationId xmlns:a16="http://schemas.microsoft.com/office/drawing/2014/main" id="{1CCCC37B-22A1-450F-2EA5-733C3B7A3EF2}"/>
            </a:ext>
          </a:extLst>
        </p:cNvPr>
        <p:cNvGrpSpPr/>
        <p:nvPr/>
      </p:nvGrpSpPr>
      <p:grpSpPr>
        <a:xfrm>
          <a:off x="0" y="0"/>
          <a:ext cx="0" cy="0"/>
          <a:chOff x="0" y="0"/>
          <a:chExt cx="0" cy="0"/>
        </a:xfrm>
      </p:grpSpPr>
      <p:sp>
        <p:nvSpPr>
          <p:cNvPr id="539" name="Google Shape;539;g1eb205fd2b6_0_695:notes">
            <a:extLst>
              <a:ext uri="{FF2B5EF4-FFF2-40B4-BE49-F238E27FC236}">
                <a16:creationId xmlns:a16="http://schemas.microsoft.com/office/drawing/2014/main" id="{6F8C03D0-000D-D47D-2F3B-0082B9A085F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0" name="Google Shape;540;g1eb205fd2b6_0_695:notes">
            <a:extLst>
              <a:ext uri="{FF2B5EF4-FFF2-40B4-BE49-F238E27FC236}">
                <a16:creationId xmlns:a16="http://schemas.microsoft.com/office/drawing/2014/main" id="{F52F2D0C-7A99-95F6-83D3-BA59EFB1752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Review the 6 ways to respect other people’s things.</a:t>
            </a:r>
            <a:endParaRPr dirty="0"/>
          </a:p>
        </p:txBody>
      </p:sp>
    </p:spTree>
    <p:extLst>
      <p:ext uri="{BB962C8B-B14F-4D97-AF65-F5344CB8AC3E}">
        <p14:creationId xmlns:p14="http://schemas.microsoft.com/office/powerpoint/2010/main" val="2563776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Read slide with students.  Ask for their ideas of what to do in the situation.  (Ask teacher or other classmate for a pencil; borrow a pencil, leave a note, and return it back to the friend’s desk when you’re finished; etc.)</a:t>
            </a:r>
          </a:p>
        </p:txBody>
      </p:sp>
    </p:spTree>
    <p:extLst>
      <p:ext uri="{BB962C8B-B14F-4D97-AF65-F5344CB8AC3E}">
        <p14:creationId xmlns:p14="http://schemas.microsoft.com/office/powerpoint/2010/main" val="3553153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1eb205fd2b6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9" name="Google Shape;579;g1eb205fd2b6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the pictures.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1eb2014fdb4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8" name="Google Shape;428;g1eb2014fdb4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Ask students to share the things that are special to them.</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1eb2014fdb4_1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1eb2014fdb4_1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Ask them if they’ve ever had something of theirs lost or broken because someone wasn’t respectful of their property.  How did they feel?</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1eb2014fdb4_1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1eb2014fdb4_1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Talk about the definition of respect.  Ask how the girl in the picture is showing respect for her friend while she’s building with the blocks.</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1eb2014fdb4_1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 name="Google Shape;480;g1eb2014fdb4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Discuss the importance of being respectful with other people’s things and how that affects your relationships with them.</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1eb2014fdb4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1eb2014fdb4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Ask them what is happening in the picture – is the boy being respectful of her toy?  How do they think the girl feels?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a:extLst>
            <a:ext uri="{FF2B5EF4-FFF2-40B4-BE49-F238E27FC236}">
              <a16:creationId xmlns:a16="http://schemas.microsoft.com/office/drawing/2014/main" id="{807D0924-CACA-5AB8-59E9-02F6A20381E5}"/>
            </a:ext>
          </a:extLst>
        </p:cNvPr>
        <p:cNvGrpSpPr/>
        <p:nvPr/>
      </p:nvGrpSpPr>
      <p:grpSpPr>
        <a:xfrm>
          <a:off x="0" y="0"/>
          <a:ext cx="0" cy="0"/>
          <a:chOff x="0" y="0"/>
          <a:chExt cx="0" cy="0"/>
        </a:xfrm>
      </p:grpSpPr>
      <p:sp>
        <p:nvSpPr>
          <p:cNvPr id="438" name="Google Shape;438;g1eb2014fdb4_1_23:notes">
            <a:extLst>
              <a:ext uri="{FF2B5EF4-FFF2-40B4-BE49-F238E27FC236}">
                <a16:creationId xmlns:a16="http://schemas.microsoft.com/office/drawing/2014/main" id="{EF189128-D99B-E58A-BDE1-298EF400091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1eb2014fdb4_1_23:notes">
            <a:extLst>
              <a:ext uri="{FF2B5EF4-FFF2-40B4-BE49-F238E27FC236}">
                <a16:creationId xmlns:a16="http://schemas.microsoft.com/office/drawing/2014/main" id="{CC9EC1A4-3E65-931A-1256-210D0397812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Ask them what is happening in the picture.  Is the girl being respectful of the boy’s building?  How do they think the boy feels?</a:t>
            </a:r>
          </a:p>
          <a:p>
            <a:pPr marL="0" lvl="0" indent="0" algn="l" rtl="0">
              <a:spcBef>
                <a:spcPts val="0"/>
              </a:spcBef>
              <a:spcAft>
                <a:spcPts val="0"/>
              </a:spcAft>
              <a:buNone/>
            </a:pPr>
            <a:r>
              <a:rPr lang="en-US" dirty="0"/>
              <a:t>‘ </a:t>
            </a:r>
            <a:endParaRPr dirty="0"/>
          </a:p>
        </p:txBody>
      </p:sp>
    </p:spTree>
    <p:extLst>
      <p:ext uri="{BB962C8B-B14F-4D97-AF65-F5344CB8AC3E}">
        <p14:creationId xmlns:p14="http://schemas.microsoft.com/office/powerpoint/2010/main" val="3901524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a:extLst>
            <a:ext uri="{FF2B5EF4-FFF2-40B4-BE49-F238E27FC236}">
              <a16:creationId xmlns:a16="http://schemas.microsoft.com/office/drawing/2014/main" id="{275BBA44-5052-BE8F-093D-06CD78B5A881}"/>
            </a:ext>
          </a:extLst>
        </p:cNvPr>
        <p:cNvGrpSpPr/>
        <p:nvPr/>
      </p:nvGrpSpPr>
      <p:grpSpPr>
        <a:xfrm>
          <a:off x="0" y="0"/>
          <a:ext cx="0" cy="0"/>
          <a:chOff x="0" y="0"/>
          <a:chExt cx="0" cy="0"/>
        </a:xfrm>
      </p:grpSpPr>
      <p:sp>
        <p:nvSpPr>
          <p:cNvPr id="438" name="Google Shape;438;g1eb2014fdb4_1_23:notes">
            <a:extLst>
              <a:ext uri="{FF2B5EF4-FFF2-40B4-BE49-F238E27FC236}">
                <a16:creationId xmlns:a16="http://schemas.microsoft.com/office/drawing/2014/main" id="{D50056AE-418D-ADED-F466-B4F8476ED2C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1eb2014fdb4_1_23:notes">
            <a:extLst>
              <a:ext uri="{FF2B5EF4-FFF2-40B4-BE49-F238E27FC236}">
                <a16:creationId xmlns:a16="http://schemas.microsoft.com/office/drawing/2014/main" id="{CFA2978E-7F49-282F-1E4F-28FAF87C911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Read slide with students.  Ask what is happening in the picture.  Is the girl being respectful of the boy’s lunch?  Is there something else she could do besides taking food off his plate?  (Ask parent for more; ask him to share; etc.)</a:t>
            </a:r>
            <a:endParaRPr dirty="0"/>
          </a:p>
        </p:txBody>
      </p:sp>
    </p:spTree>
    <p:extLst>
      <p:ext uri="{BB962C8B-B14F-4D97-AF65-F5344CB8AC3E}">
        <p14:creationId xmlns:p14="http://schemas.microsoft.com/office/powerpoint/2010/main" val="3974475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
        <p:cNvGrpSpPr/>
        <p:nvPr/>
      </p:nvGrpSpPr>
      <p:grpSpPr>
        <a:xfrm>
          <a:off x="0" y="0"/>
          <a:ext cx="0" cy="0"/>
          <a:chOff x="0" y="0"/>
          <a:chExt cx="0" cy="0"/>
        </a:xfrm>
      </p:grpSpPr>
      <p:grpSp>
        <p:nvGrpSpPr>
          <p:cNvPr id="11" name="Google Shape;11;p2"/>
          <p:cNvGrpSpPr/>
          <p:nvPr/>
        </p:nvGrpSpPr>
        <p:grpSpPr>
          <a:xfrm>
            <a:off x="2821048" y="-17927"/>
            <a:ext cx="6549903" cy="6893857"/>
            <a:chOff x="3480149" y="-3664471"/>
            <a:chExt cx="5234479" cy="10558825"/>
          </a:xfrm>
        </p:grpSpPr>
        <p:sp>
          <p:nvSpPr>
            <p:cNvPr id="12" name="Google Shape;12;p2"/>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 name="Google Shape;13;p2"/>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14;p2"/>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5;p2"/>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 name="Google Shape;16;p2"/>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 name="Google Shape;17;p2"/>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 name="Google Shape;18;p2"/>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 name="Google Shape;19;p2"/>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20;p2"/>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 name="Google Shape;21;p2"/>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 name="Google Shape;22;p2"/>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 name="Google Shape;23;p2"/>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4" name="Google Shape;24;p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25" name="Google Shape;25;p2"/>
          <p:cNvGrpSpPr/>
          <p:nvPr/>
        </p:nvGrpSpPr>
        <p:grpSpPr>
          <a:xfrm>
            <a:off x="1344168" y="740664"/>
            <a:ext cx="9619464" cy="4709220"/>
            <a:chOff x="1344168" y="740664"/>
            <a:chExt cx="9619464" cy="4709220"/>
          </a:xfrm>
        </p:grpSpPr>
        <p:sp>
          <p:nvSpPr>
            <p:cNvPr id="26" name="Google Shape;26;p2"/>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 name="Google Shape;27;p2"/>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28" name="Google Shape;28;p2"/>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29" name="Google Shape;29;p2"/>
          <p:cNvSpPr txBox="1">
            <a:spLocks noGrp="1"/>
          </p:cNvSpPr>
          <p:nvPr>
            <p:ph type="ctrTitle"/>
          </p:nvPr>
        </p:nvSpPr>
        <p:spPr>
          <a:xfrm>
            <a:off x="2054583" y="1467925"/>
            <a:ext cx="8097000" cy="25107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30" name="Google Shape;30;p2"/>
          <p:cNvSpPr txBox="1">
            <a:spLocks noGrp="1"/>
          </p:cNvSpPr>
          <p:nvPr>
            <p:ph type="subTitle" idx="1"/>
          </p:nvPr>
        </p:nvSpPr>
        <p:spPr>
          <a:xfrm>
            <a:off x="2049863" y="4032289"/>
            <a:ext cx="8097000" cy="727800"/>
          </a:xfrm>
          <a:prstGeom prst="rect">
            <a:avLst/>
          </a:prstGeom>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0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31" name="Google Shape;31;p2"/>
          <p:cNvSpPr/>
          <p:nvPr/>
        </p:nvSpPr>
        <p:spPr>
          <a:xfrm>
            <a:off x="4388" y="5588000"/>
            <a:ext cx="12183237" cy="836007"/>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6"/>
        <p:cNvGrpSpPr/>
        <p:nvPr/>
      </p:nvGrpSpPr>
      <p:grpSpPr>
        <a:xfrm>
          <a:off x="0" y="0"/>
          <a:ext cx="0" cy="0"/>
          <a:chOff x="0" y="0"/>
          <a:chExt cx="0" cy="0"/>
        </a:xfrm>
      </p:grpSpPr>
      <p:sp>
        <p:nvSpPr>
          <p:cNvPr id="407" name="Google Shape;407;p2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2"/>
        <p:cNvGrpSpPr/>
        <p:nvPr/>
      </p:nvGrpSpPr>
      <p:grpSpPr>
        <a:xfrm>
          <a:off x="0" y="0"/>
          <a:ext cx="0" cy="0"/>
          <a:chOff x="0" y="0"/>
          <a:chExt cx="0" cy="0"/>
        </a:xfrm>
      </p:grpSpPr>
      <p:grpSp>
        <p:nvGrpSpPr>
          <p:cNvPr id="33" name="Google Shape;33;p3"/>
          <p:cNvGrpSpPr/>
          <p:nvPr/>
        </p:nvGrpSpPr>
        <p:grpSpPr>
          <a:xfrm>
            <a:off x="3478761" y="-8"/>
            <a:ext cx="5234479" cy="6893857"/>
            <a:chOff x="3480149" y="-3664471"/>
            <a:chExt cx="5234479" cy="10558825"/>
          </a:xfrm>
        </p:grpSpPr>
        <p:sp>
          <p:nvSpPr>
            <p:cNvPr id="34" name="Google Shape;34;p3"/>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 name="Google Shape;35;p3"/>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 name="Google Shape;36;p3"/>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3"/>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3"/>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3"/>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3"/>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3"/>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3"/>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3"/>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 name="Google Shape;44;p3"/>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 name="Google Shape;45;p3"/>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6" name="Google Shape;46;p3"/>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7" name="Google Shape;47;p3"/>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8" name="Google Shape;48;p3"/>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sp>
        <p:nvSpPr>
          <p:cNvPr id="49" name="Google Shape;49;p3"/>
          <p:cNvSpPr/>
          <p:nvPr/>
        </p:nvSpPr>
        <p:spPr>
          <a:xfrm>
            <a:off x="4388" y="5571600"/>
            <a:ext cx="12183237" cy="836007"/>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3"/>
          <p:cNvSpPr txBox="1">
            <a:spLocks noGrp="1"/>
          </p:cNvSpPr>
          <p:nvPr>
            <p:ph type="title"/>
          </p:nvPr>
        </p:nvSpPr>
        <p:spPr>
          <a:xfrm>
            <a:off x="1706600" y="2867800"/>
            <a:ext cx="8806200" cy="717300"/>
          </a:xfrm>
          <a:prstGeom prst="rect">
            <a:avLst/>
          </a:prstGeom>
        </p:spPr>
        <p:txBody>
          <a:bodyPr spcFirstLastPara="1" wrap="square" lIns="121900" tIns="121900" rIns="121900" bIns="121900" anchor="ctr"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51" name="Google Shape;51;p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2" name="Google Shape;52;p3"/>
          <p:cNvSpPr txBox="1">
            <a:spLocks noGrp="1"/>
          </p:cNvSpPr>
          <p:nvPr>
            <p:ph type="body" idx="1"/>
          </p:nvPr>
        </p:nvSpPr>
        <p:spPr>
          <a:xfrm>
            <a:off x="1706600" y="3585221"/>
            <a:ext cx="8806200" cy="1343400"/>
          </a:xfrm>
          <a:prstGeom prst="rect">
            <a:avLst/>
          </a:prstGeom>
        </p:spPr>
        <p:txBody>
          <a:bodyPr spcFirstLastPara="1" wrap="square" lIns="121900" tIns="121900" rIns="121900" bIns="121900" anchor="t" anchorCtr="0">
            <a:normAutofit/>
          </a:bodyPr>
          <a:lstStyle>
            <a:lvl1pPr marL="457200" lvl="0" indent="-387350" algn="ctr" rtl="0">
              <a:spcBef>
                <a:spcPts val="0"/>
              </a:spcBef>
              <a:spcAft>
                <a:spcPts val="0"/>
              </a:spcAft>
              <a:buSzPts val="2500"/>
              <a:buChar char="●"/>
              <a:defRPr/>
            </a:lvl1pPr>
            <a:lvl2pPr marL="914400" lvl="1" indent="-381000" algn="ctr" rtl="0">
              <a:spcBef>
                <a:spcPts val="0"/>
              </a:spcBef>
              <a:spcAft>
                <a:spcPts val="0"/>
              </a:spcAft>
              <a:buSzPts val="2400"/>
              <a:buChar char="○"/>
              <a:defRPr/>
            </a:lvl2pPr>
            <a:lvl3pPr marL="1371600" lvl="2" indent="-381000" algn="ctr" rtl="0">
              <a:spcBef>
                <a:spcPts val="0"/>
              </a:spcBef>
              <a:spcAft>
                <a:spcPts val="0"/>
              </a:spcAft>
              <a:buSzPts val="2400"/>
              <a:buChar char="■"/>
              <a:defRPr/>
            </a:lvl3pPr>
            <a:lvl4pPr marL="1828800" lvl="3" indent="-381000" algn="ctr" rtl="0">
              <a:spcBef>
                <a:spcPts val="0"/>
              </a:spcBef>
              <a:spcAft>
                <a:spcPts val="0"/>
              </a:spcAft>
              <a:buSzPts val="2400"/>
              <a:buChar char="●"/>
              <a:defRPr/>
            </a:lvl4pPr>
            <a:lvl5pPr marL="2286000" lvl="4" indent="-381000" algn="ctr" rtl="0">
              <a:spcBef>
                <a:spcPts val="0"/>
              </a:spcBef>
              <a:spcAft>
                <a:spcPts val="0"/>
              </a:spcAft>
              <a:buSzPts val="2400"/>
              <a:buChar char="○"/>
              <a:defRPr/>
            </a:lvl5pPr>
            <a:lvl6pPr marL="2743200" lvl="5" indent="-381000" algn="ctr" rtl="0">
              <a:spcBef>
                <a:spcPts val="0"/>
              </a:spcBef>
              <a:spcAft>
                <a:spcPts val="0"/>
              </a:spcAft>
              <a:buSzPts val="2400"/>
              <a:buChar char="■"/>
              <a:defRPr/>
            </a:lvl6pPr>
            <a:lvl7pPr marL="3200400" lvl="6" indent="-381000" algn="ctr" rtl="0">
              <a:spcBef>
                <a:spcPts val="0"/>
              </a:spcBef>
              <a:spcAft>
                <a:spcPts val="0"/>
              </a:spcAft>
              <a:buSzPts val="2400"/>
              <a:buChar char="●"/>
              <a:defRPr/>
            </a:lvl7pPr>
            <a:lvl8pPr marL="3657600" lvl="7" indent="-381000" algn="ctr" rtl="0">
              <a:spcBef>
                <a:spcPts val="0"/>
              </a:spcBef>
              <a:spcAft>
                <a:spcPts val="0"/>
              </a:spcAft>
              <a:buSzPts val="2400"/>
              <a:buChar char="○"/>
              <a:defRPr/>
            </a:lvl8pPr>
            <a:lvl9pPr marL="4114800" lvl="8" indent="-381000" algn="ctr" rtl="0">
              <a:spcBef>
                <a:spcPts val="0"/>
              </a:spcBef>
              <a:spcAft>
                <a:spcPts val="0"/>
              </a:spcAft>
              <a:buSzPts val="2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3"/>
        <p:cNvGrpSpPr/>
        <p:nvPr/>
      </p:nvGrpSpPr>
      <p:grpSpPr>
        <a:xfrm>
          <a:off x="0" y="0"/>
          <a:ext cx="0" cy="0"/>
          <a:chOff x="0" y="0"/>
          <a:chExt cx="0" cy="0"/>
        </a:xfrm>
      </p:grpSpPr>
      <p:grpSp>
        <p:nvGrpSpPr>
          <p:cNvPr id="54" name="Google Shape;54;p4"/>
          <p:cNvGrpSpPr/>
          <p:nvPr/>
        </p:nvGrpSpPr>
        <p:grpSpPr>
          <a:xfrm>
            <a:off x="820576" y="-17927"/>
            <a:ext cx="3997571" cy="6893857"/>
            <a:chOff x="3480149" y="-3664471"/>
            <a:chExt cx="5234479" cy="10558825"/>
          </a:xfrm>
        </p:grpSpPr>
        <p:sp>
          <p:nvSpPr>
            <p:cNvPr id="55" name="Google Shape;55;p4"/>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4"/>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4"/>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4"/>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4"/>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4"/>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1" name="Google Shape;61;p4"/>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2" name="Google Shape;62;p4"/>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3" name="Google Shape;63;p4"/>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4" name="Google Shape;64;p4"/>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5" name="Google Shape;65;p4"/>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6" name="Google Shape;66;p4"/>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67" name="Google Shape;67;p4"/>
          <p:cNvSpPr/>
          <p:nvPr/>
        </p:nvSpPr>
        <p:spPr>
          <a:xfrm flipH="1">
            <a:off x="4362" y="5570075"/>
            <a:ext cx="12183237" cy="819774"/>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68" name="Google Shape;68;p4"/>
          <p:cNvGrpSpPr/>
          <p:nvPr/>
        </p:nvGrpSpPr>
        <p:grpSpPr>
          <a:xfrm>
            <a:off x="556925" y="640210"/>
            <a:ext cx="11077775" cy="5197095"/>
            <a:chOff x="556943" y="640214"/>
            <a:chExt cx="9619464" cy="4709220"/>
          </a:xfrm>
        </p:grpSpPr>
        <p:sp>
          <p:nvSpPr>
            <p:cNvPr id="69" name="Google Shape;69;p4"/>
            <p:cNvSpPr/>
            <p:nvPr/>
          </p:nvSpPr>
          <p:spPr>
            <a:xfrm>
              <a:off x="611807" y="68593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0" name="Google Shape;70;p4"/>
            <p:cNvSpPr/>
            <p:nvPr/>
          </p:nvSpPr>
          <p:spPr>
            <a:xfrm>
              <a:off x="556943" y="64021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1" name="Google Shape;71;p4"/>
            <p:cNvSpPr/>
            <p:nvPr/>
          </p:nvSpPr>
          <p:spPr>
            <a:xfrm>
              <a:off x="602462" y="70092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72" name="Google Shape;72;p4"/>
          <p:cNvSpPr txBox="1">
            <a:spLocks noGrp="1"/>
          </p:cNvSpPr>
          <p:nvPr>
            <p:ph type="title"/>
          </p:nvPr>
        </p:nvSpPr>
        <p:spPr>
          <a:xfrm>
            <a:off x="1373700" y="1266038"/>
            <a:ext cx="9444600" cy="763500"/>
          </a:xfrm>
          <a:prstGeom prst="rect">
            <a:avLst/>
          </a:prstGeom>
        </p:spPr>
        <p:txBody>
          <a:bodyPr spcFirstLastPara="1" wrap="square" lIns="121900" tIns="121900" rIns="121900" bIns="121900" anchor="t" anchorCtr="0">
            <a:normAutofit/>
          </a:bodyPr>
          <a:lstStyle>
            <a:lvl1pPr lvl="0">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a:endParaRPr/>
          </a:p>
        </p:txBody>
      </p:sp>
      <p:sp>
        <p:nvSpPr>
          <p:cNvPr id="73" name="Google Shape;73;p4"/>
          <p:cNvSpPr txBox="1">
            <a:spLocks noGrp="1"/>
          </p:cNvSpPr>
          <p:nvPr>
            <p:ph type="body" idx="1"/>
          </p:nvPr>
        </p:nvSpPr>
        <p:spPr>
          <a:xfrm>
            <a:off x="1373700" y="2209302"/>
            <a:ext cx="9444600" cy="3068400"/>
          </a:xfrm>
          <a:prstGeom prst="rect">
            <a:avLst/>
          </a:prstGeom>
        </p:spPr>
        <p:txBody>
          <a:bodyPr spcFirstLastPara="1" wrap="square" lIns="121900" tIns="121900" rIns="121900" bIns="121900" anchor="t" anchorCtr="0">
            <a:normAutofit/>
          </a:bodyPr>
          <a:lstStyle>
            <a:lvl1pPr marL="457200" lvl="0" indent="-387350">
              <a:spcBef>
                <a:spcPts val="0"/>
              </a:spcBef>
              <a:spcAft>
                <a:spcPts val="0"/>
              </a:spcAft>
              <a:buSzPts val="25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74" name="Google Shape;74;p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ix boxes">
  <p:cSld name="CUSTOM">
    <p:spTree>
      <p:nvGrpSpPr>
        <p:cNvPr id="1" name="Shape 75"/>
        <p:cNvGrpSpPr/>
        <p:nvPr/>
      </p:nvGrpSpPr>
      <p:grpSpPr>
        <a:xfrm>
          <a:off x="0" y="0"/>
          <a:ext cx="0" cy="0"/>
          <a:chOff x="0" y="0"/>
          <a:chExt cx="0" cy="0"/>
        </a:xfrm>
      </p:grpSpPr>
      <p:grpSp>
        <p:nvGrpSpPr>
          <p:cNvPr id="76" name="Google Shape;76;p5"/>
          <p:cNvGrpSpPr/>
          <p:nvPr/>
        </p:nvGrpSpPr>
        <p:grpSpPr>
          <a:xfrm>
            <a:off x="1116511" y="-2"/>
            <a:ext cx="5234479" cy="6894222"/>
            <a:chOff x="3480149" y="-5844416"/>
            <a:chExt cx="5234479" cy="12738770"/>
          </a:xfrm>
        </p:grpSpPr>
        <p:sp>
          <p:nvSpPr>
            <p:cNvPr id="77" name="Google Shape;77;p5"/>
            <p:cNvSpPr/>
            <p:nvPr/>
          </p:nvSpPr>
          <p:spPr>
            <a:xfrm>
              <a:off x="4389413" y="-5844416"/>
              <a:ext cx="852827" cy="10771923"/>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 name="Google Shape;78;p5"/>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9" name="Google Shape;79;p5"/>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 name="Google Shape;80;p5"/>
            <p:cNvSpPr/>
            <p:nvPr/>
          </p:nvSpPr>
          <p:spPr>
            <a:xfrm>
              <a:off x="6940287" y="-5844416"/>
              <a:ext cx="852827" cy="10771923"/>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 name="Google Shape;81;p5"/>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 name="Google Shape;82;p5"/>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 name="Google Shape;83;p5"/>
            <p:cNvSpPr/>
            <p:nvPr/>
          </p:nvSpPr>
          <p:spPr>
            <a:xfrm>
              <a:off x="5242857" y="-5844416"/>
              <a:ext cx="852825" cy="10771923"/>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 name="Google Shape;84;p5"/>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5"/>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 name="Google Shape;86;p5"/>
            <p:cNvSpPr/>
            <p:nvPr/>
          </p:nvSpPr>
          <p:spPr>
            <a:xfrm>
              <a:off x="6096298" y="-5844416"/>
              <a:ext cx="852825" cy="10771923"/>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 name="Google Shape;87;p5"/>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 name="Google Shape;88;p5"/>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9" name="Google Shape;89;p5"/>
          <p:cNvGrpSpPr/>
          <p:nvPr/>
        </p:nvGrpSpPr>
        <p:grpSpPr>
          <a:xfrm>
            <a:off x="556880" y="640199"/>
            <a:ext cx="11077775" cy="5197095"/>
            <a:chOff x="1344168" y="740664"/>
            <a:chExt cx="9619464" cy="4709220"/>
          </a:xfrm>
        </p:grpSpPr>
        <p:sp>
          <p:nvSpPr>
            <p:cNvPr id="90" name="Google Shape;90;p5"/>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1" name="Google Shape;91;p5"/>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2" name="Google Shape;92;p5"/>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93" name="Google Shape;93;p5"/>
          <p:cNvSpPr/>
          <p:nvPr/>
        </p:nvSpPr>
        <p:spPr>
          <a:xfrm>
            <a:off x="-1162" y="5853100"/>
            <a:ext cx="12183237" cy="685850"/>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4" name="Google Shape;94;p5"/>
          <p:cNvSpPr txBox="1">
            <a:spLocks noGrp="1"/>
          </p:cNvSpPr>
          <p:nvPr>
            <p:ph type="title"/>
          </p:nvPr>
        </p:nvSpPr>
        <p:spPr>
          <a:xfrm>
            <a:off x="983325" y="1061575"/>
            <a:ext cx="10269000" cy="837600"/>
          </a:xfrm>
          <a:prstGeom prst="rect">
            <a:avLst/>
          </a:prstGeom>
        </p:spPr>
        <p:txBody>
          <a:bodyPr spcFirstLastPara="1" wrap="square" lIns="121900" tIns="121900" rIns="121900" bIns="121900" anchor="t" anchorCtr="0">
            <a:normAutofit/>
          </a:bodyPr>
          <a:lstStyle>
            <a:lvl1pPr lvl="0" algn="ctr">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a:endParaRPr/>
          </a:p>
        </p:txBody>
      </p:sp>
      <p:sp>
        <p:nvSpPr>
          <p:cNvPr id="95" name="Google Shape;95;p5"/>
          <p:cNvSpPr txBox="1">
            <a:spLocks noGrp="1"/>
          </p:cNvSpPr>
          <p:nvPr>
            <p:ph type="body" idx="1"/>
          </p:nvPr>
        </p:nvSpPr>
        <p:spPr>
          <a:xfrm>
            <a:off x="1758077" y="2431375"/>
            <a:ext cx="2633700" cy="1125300"/>
          </a:xfrm>
          <a:prstGeom prst="rect">
            <a:avLst/>
          </a:prstGeom>
        </p:spPr>
        <p:txBody>
          <a:bodyPr spcFirstLastPara="1" wrap="square" lIns="121900" tIns="121900" rIns="121900" bIns="121900" anchor="t" anchorCtr="0">
            <a:normAutofit/>
          </a:bodyPr>
          <a:lstStyle>
            <a:lvl1pPr marL="457200" lvl="0" indent="-387350" rtl="0">
              <a:spcBef>
                <a:spcPts val="0"/>
              </a:spcBef>
              <a:spcAft>
                <a:spcPts val="0"/>
              </a:spcAft>
              <a:buSzPts val="2500"/>
              <a:buChar char="●"/>
              <a:defRPr sz="2200"/>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96" name="Google Shape;96;p5"/>
          <p:cNvSpPr txBox="1">
            <a:spLocks noGrp="1"/>
          </p:cNvSpPr>
          <p:nvPr>
            <p:ph type="body" idx="2"/>
          </p:nvPr>
        </p:nvSpPr>
        <p:spPr>
          <a:xfrm>
            <a:off x="5166502" y="2431375"/>
            <a:ext cx="2633700" cy="1125300"/>
          </a:xfrm>
          <a:prstGeom prst="rect">
            <a:avLst/>
          </a:prstGeom>
        </p:spPr>
        <p:txBody>
          <a:bodyPr spcFirstLastPara="1" wrap="square" lIns="121900" tIns="121900" rIns="121900" bIns="121900" anchor="t" anchorCtr="0">
            <a:normAutofit/>
          </a:bodyPr>
          <a:lstStyle>
            <a:lvl1pPr marL="457200" lvl="0" indent="-387350" rtl="0">
              <a:spcBef>
                <a:spcPts val="0"/>
              </a:spcBef>
              <a:spcAft>
                <a:spcPts val="0"/>
              </a:spcAft>
              <a:buSzPts val="2500"/>
              <a:buChar char="●"/>
              <a:defRPr sz="2200"/>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97" name="Google Shape;97;p5"/>
          <p:cNvSpPr txBox="1">
            <a:spLocks noGrp="1"/>
          </p:cNvSpPr>
          <p:nvPr>
            <p:ph type="body" idx="3"/>
          </p:nvPr>
        </p:nvSpPr>
        <p:spPr>
          <a:xfrm>
            <a:off x="8574953" y="2431375"/>
            <a:ext cx="2633700" cy="1125300"/>
          </a:xfrm>
          <a:prstGeom prst="rect">
            <a:avLst/>
          </a:prstGeom>
        </p:spPr>
        <p:txBody>
          <a:bodyPr spcFirstLastPara="1" wrap="square" lIns="121900" tIns="121900" rIns="121900" bIns="121900" anchor="t" anchorCtr="0">
            <a:normAutofit/>
          </a:bodyPr>
          <a:lstStyle>
            <a:lvl1pPr marL="457200" lvl="0" indent="-387350" rtl="0">
              <a:spcBef>
                <a:spcPts val="0"/>
              </a:spcBef>
              <a:spcAft>
                <a:spcPts val="0"/>
              </a:spcAft>
              <a:buSzPts val="2500"/>
              <a:buChar char="●"/>
              <a:defRPr sz="2200"/>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98" name="Google Shape;98;p5"/>
          <p:cNvSpPr txBox="1">
            <a:spLocks noGrp="1"/>
          </p:cNvSpPr>
          <p:nvPr>
            <p:ph type="body" idx="4"/>
          </p:nvPr>
        </p:nvSpPr>
        <p:spPr>
          <a:xfrm>
            <a:off x="1758062" y="4088871"/>
            <a:ext cx="2633700" cy="1125300"/>
          </a:xfrm>
          <a:prstGeom prst="rect">
            <a:avLst/>
          </a:prstGeom>
        </p:spPr>
        <p:txBody>
          <a:bodyPr spcFirstLastPara="1" wrap="square" lIns="121900" tIns="121900" rIns="121900" bIns="121900" anchor="t" anchorCtr="0">
            <a:normAutofit/>
          </a:bodyPr>
          <a:lstStyle>
            <a:lvl1pPr marL="457200" lvl="0" indent="-387350" rtl="0">
              <a:spcBef>
                <a:spcPts val="0"/>
              </a:spcBef>
              <a:spcAft>
                <a:spcPts val="0"/>
              </a:spcAft>
              <a:buSzPts val="2500"/>
              <a:buChar char="●"/>
              <a:defRPr sz="2200"/>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99" name="Google Shape;99;p5"/>
          <p:cNvSpPr txBox="1">
            <a:spLocks noGrp="1"/>
          </p:cNvSpPr>
          <p:nvPr>
            <p:ph type="body" idx="5"/>
          </p:nvPr>
        </p:nvSpPr>
        <p:spPr>
          <a:xfrm>
            <a:off x="5166487" y="4088871"/>
            <a:ext cx="2633700" cy="1125300"/>
          </a:xfrm>
          <a:prstGeom prst="rect">
            <a:avLst/>
          </a:prstGeom>
        </p:spPr>
        <p:txBody>
          <a:bodyPr spcFirstLastPara="1" wrap="square" lIns="121900" tIns="121900" rIns="121900" bIns="121900" anchor="t" anchorCtr="0">
            <a:normAutofit/>
          </a:bodyPr>
          <a:lstStyle>
            <a:lvl1pPr marL="457200" lvl="0" indent="-387350" rtl="0">
              <a:spcBef>
                <a:spcPts val="0"/>
              </a:spcBef>
              <a:spcAft>
                <a:spcPts val="0"/>
              </a:spcAft>
              <a:buSzPts val="2500"/>
              <a:buChar char="●"/>
              <a:defRPr sz="2200"/>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100" name="Google Shape;100;p5"/>
          <p:cNvSpPr txBox="1">
            <a:spLocks noGrp="1"/>
          </p:cNvSpPr>
          <p:nvPr>
            <p:ph type="body" idx="6"/>
          </p:nvPr>
        </p:nvSpPr>
        <p:spPr>
          <a:xfrm>
            <a:off x="8574937" y="4088871"/>
            <a:ext cx="2633700" cy="1125300"/>
          </a:xfrm>
          <a:prstGeom prst="rect">
            <a:avLst/>
          </a:prstGeom>
        </p:spPr>
        <p:txBody>
          <a:bodyPr spcFirstLastPara="1" wrap="square" lIns="121900" tIns="121900" rIns="121900" bIns="121900" anchor="t" anchorCtr="0">
            <a:normAutofit/>
          </a:bodyPr>
          <a:lstStyle>
            <a:lvl1pPr marL="457200" lvl="0" indent="-387350" rtl="0">
              <a:spcBef>
                <a:spcPts val="0"/>
              </a:spcBef>
              <a:spcAft>
                <a:spcPts val="0"/>
              </a:spcAft>
              <a:buSzPts val="2500"/>
              <a:buChar char="●"/>
              <a:defRPr sz="2200"/>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50"/>
        <p:cNvGrpSpPr/>
        <p:nvPr/>
      </p:nvGrpSpPr>
      <p:grpSpPr>
        <a:xfrm>
          <a:off x="0" y="0"/>
          <a:ext cx="0" cy="0"/>
          <a:chOff x="0" y="0"/>
          <a:chExt cx="0" cy="0"/>
        </a:xfrm>
      </p:grpSpPr>
      <p:grpSp>
        <p:nvGrpSpPr>
          <p:cNvPr id="151" name="Google Shape;151;p8"/>
          <p:cNvGrpSpPr/>
          <p:nvPr/>
        </p:nvGrpSpPr>
        <p:grpSpPr>
          <a:xfrm>
            <a:off x="7373814" y="-17927"/>
            <a:ext cx="3997571" cy="6893857"/>
            <a:chOff x="3480149" y="-3664471"/>
            <a:chExt cx="5234479" cy="10558825"/>
          </a:xfrm>
        </p:grpSpPr>
        <p:sp>
          <p:nvSpPr>
            <p:cNvPr id="152" name="Google Shape;152;p8"/>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3" name="Google Shape;153;p8"/>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4" name="Google Shape;154;p8"/>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5" name="Google Shape;155;p8"/>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8"/>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8"/>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8" name="Google Shape;158;p8"/>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9" name="Google Shape;159;p8"/>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0" name="Google Shape;160;p8"/>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1" name="Google Shape;161;p8"/>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2" name="Google Shape;162;p8"/>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3" name="Google Shape;163;p8"/>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64" name="Google Shape;164;p8"/>
          <p:cNvSpPr/>
          <p:nvPr/>
        </p:nvSpPr>
        <p:spPr>
          <a:xfrm>
            <a:off x="4363" y="5570075"/>
            <a:ext cx="12183237" cy="819774"/>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65" name="Google Shape;165;p8"/>
          <p:cNvGrpSpPr/>
          <p:nvPr/>
        </p:nvGrpSpPr>
        <p:grpSpPr>
          <a:xfrm>
            <a:off x="556880" y="640199"/>
            <a:ext cx="11077775" cy="5197095"/>
            <a:chOff x="1344168" y="740664"/>
            <a:chExt cx="9619464" cy="4709220"/>
          </a:xfrm>
        </p:grpSpPr>
        <p:sp>
          <p:nvSpPr>
            <p:cNvPr id="166" name="Google Shape;166;p8"/>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7" name="Google Shape;167;p8"/>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8" name="Google Shape;168;p8"/>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169" name="Google Shape;169;p8"/>
          <p:cNvSpPr txBox="1">
            <a:spLocks noGrp="1"/>
          </p:cNvSpPr>
          <p:nvPr>
            <p:ph type="title"/>
          </p:nvPr>
        </p:nvSpPr>
        <p:spPr>
          <a:xfrm>
            <a:off x="1023125" y="1106438"/>
            <a:ext cx="10145700" cy="763500"/>
          </a:xfrm>
          <a:prstGeom prst="rect">
            <a:avLst/>
          </a:prstGeom>
        </p:spPr>
        <p:txBody>
          <a:bodyPr spcFirstLastPara="1" wrap="square" lIns="121900" tIns="121900" rIns="121900" bIns="121900" anchor="t" anchorCtr="0">
            <a:normAutofit/>
          </a:bodyPr>
          <a:lstStyle>
            <a:lvl1pPr lvl="0" algn="ctr">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a:endParaRPr/>
          </a:p>
        </p:txBody>
      </p:sp>
      <p:sp>
        <p:nvSpPr>
          <p:cNvPr id="170" name="Google Shape;170;p8"/>
          <p:cNvSpPr txBox="1">
            <a:spLocks noGrp="1"/>
          </p:cNvSpPr>
          <p:nvPr>
            <p:ph type="body" idx="1"/>
          </p:nvPr>
        </p:nvSpPr>
        <p:spPr>
          <a:xfrm>
            <a:off x="1023125" y="2133550"/>
            <a:ext cx="4762800" cy="29805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21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71" name="Google Shape;171;p8"/>
          <p:cNvSpPr txBox="1">
            <a:spLocks noGrp="1"/>
          </p:cNvSpPr>
          <p:nvPr>
            <p:ph type="body" idx="2"/>
          </p:nvPr>
        </p:nvSpPr>
        <p:spPr>
          <a:xfrm>
            <a:off x="6406100" y="2133550"/>
            <a:ext cx="4762800" cy="2980500"/>
          </a:xfrm>
          <a:prstGeom prst="rect">
            <a:avLst/>
          </a:prstGeom>
        </p:spPr>
        <p:txBody>
          <a:bodyPr spcFirstLastPara="1" wrap="square" lIns="121900" tIns="121900" rIns="121900" bIns="121900" anchor="t" anchorCtr="0">
            <a:normAutofit/>
          </a:bodyPr>
          <a:lstStyle>
            <a:lvl1pPr marL="457200" lvl="0" indent="-349250">
              <a:spcBef>
                <a:spcPts val="0"/>
              </a:spcBef>
              <a:spcAft>
                <a:spcPts val="0"/>
              </a:spcAft>
              <a:buSzPts val="1900"/>
              <a:buChar char="●"/>
              <a:defRPr sz="21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172" name="Google Shape;172;p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6"/>
        <p:cNvGrpSpPr/>
        <p:nvPr/>
      </p:nvGrpSpPr>
      <p:grpSpPr>
        <a:xfrm>
          <a:off x="0" y="0"/>
          <a:ext cx="0" cy="0"/>
          <a:chOff x="0" y="0"/>
          <a:chExt cx="0" cy="0"/>
        </a:xfrm>
      </p:grpSpPr>
      <p:grpSp>
        <p:nvGrpSpPr>
          <p:cNvPr id="237" name="Google Shape;237;p11"/>
          <p:cNvGrpSpPr/>
          <p:nvPr/>
        </p:nvGrpSpPr>
        <p:grpSpPr>
          <a:xfrm>
            <a:off x="7373814" y="-17927"/>
            <a:ext cx="3997571" cy="6893857"/>
            <a:chOff x="3480149" y="-3664471"/>
            <a:chExt cx="5234479" cy="10558825"/>
          </a:xfrm>
        </p:grpSpPr>
        <p:sp>
          <p:nvSpPr>
            <p:cNvPr id="238" name="Google Shape;238;p11"/>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11"/>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11"/>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11"/>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11"/>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11"/>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11"/>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11"/>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11"/>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11"/>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8" name="Google Shape;248;p11"/>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9" name="Google Shape;249;p11"/>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50" name="Google Shape;250;p11"/>
          <p:cNvSpPr/>
          <p:nvPr/>
        </p:nvSpPr>
        <p:spPr>
          <a:xfrm>
            <a:off x="4363" y="5570075"/>
            <a:ext cx="12183237" cy="819774"/>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51" name="Google Shape;251;p11"/>
          <p:cNvGrpSpPr/>
          <p:nvPr/>
        </p:nvGrpSpPr>
        <p:grpSpPr>
          <a:xfrm>
            <a:off x="-89" y="640199"/>
            <a:ext cx="12191709" cy="5197095"/>
            <a:chOff x="1344168" y="740664"/>
            <a:chExt cx="9619464" cy="4709220"/>
          </a:xfrm>
        </p:grpSpPr>
        <p:sp>
          <p:nvSpPr>
            <p:cNvPr id="252" name="Google Shape;252;p11"/>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53" name="Google Shape;253;p11"/>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54" name="Google Shape;254;p11"/>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255" name="Google Shape;255;p11"/>
          <p:cNvSpPr txBox="1">
            <a:spLocks noGrp="1"/>
          </p:cNvSpPr>
          <p:nvPr>
            <p:ph type="title"/>
          </p:nvPr>
        </p:nvSpPr>
        <p:spPr>
          <a:xfrm>
            <a:off x="415650" y="900642"/>
            <a:ext cx="11360700" cy="763500"/>
          </a:xfrm>
          <a:prstGeom prst="rect">
            <a:avLst/>
          </a:prstGeom>
        </p:spPr>
        <p:txBody>
          <a:bodyPr spcFirstLastPara="1" wrap="square" lIns="121900" tIns="121900" rIns="121900" bIns="121900" anchor="t" anchorCtr="0">
            <a:normAutofit/>
          </a:bodyPr>
          <a:lstStyle>
            <a:lvl1pPr lvl="0" algn="ctr">
              <a:spcBef>
                <a:spcPts val="0"/>
              </a:spcBef>
              <a:spcAft>
                <a:spcPts val="0"/>
              </a:spcAft>
              <a:buSzPts val="4500"/>
              <a:buNone/>
              <a:defRPr/>
            </a:lvl1pPr>
            <a:lvl2pPr lvl="1">
              <a:spcBef>
                <a:spcPts val="0"/>
              </a:spcBef>
              <a:spcAft>
                <a:spcPts val="0"/>
              </a:spcAft>
              <a:buSzPts val="4500"/>
              <a:buNone/>
              <a:defRPr/>
            </a:lvl2pPr>
            <a:lvl3pPr lvl="2">
              <a:spcBef>
                <a:spcPts val="0"/>
              </a:spcBef>
              <a:spcAft>
                <a:spcPts val="0"/>
              </a:spcAft>
              <a:buSzPts val="4500"/>
              <a:buNone/>
              <a:defRPr/>
            </a:lvl3pPr>
            <a:lvl4pPr lvl="3">
              <a:spcBef>
                <a:spcPts val="0"/>
              </a:spcBef>
              <a:spcAft>
                <a:spcPts val="0"/>
              </a:spcAft>
              <a:buSzPts val="4500"/>
              <a:buNone/>
              <a:defRPr/>
            </a:lvl4pPr>
            <a:lvl5pPr lvl="4">
              <a:spcBef>
                <a:spcPts val="0"/>
              </a:spcBef>
              <a:spcAft>
                <a:spcPts val="0"/>
              </a:spcAft>
              <a:buSzPts val="4500"/>
              <a:buNone/>
              <a:defRPr/>
            </a:lvl5pPr>
            <a:lvl6pPr lvl="5">
              <a:spcBef>
                <a:spcPts val="0"/>
              </a:spcBef>
              <a:spcAft>
                <a:spcPts val="0"/>
              </a:spcAft>
              <a:buSzPts val="4500"/>
              <a:buNone/>
              <a:defRPr/>
            </a:lvl6pPr>
            <a:lvl7pPr lvl="6">
              <a:spcBef>
                <a:spcPts val="0"/>
              </a:spcBef>
              <a:spcAft>
                <a:spcPts val="0"/>
              </a:spcAft>
              <a:buSzPts val="4500"/>
              <a:buNone/>
              <a:defRPr/>
            </a:lvl7pPr>
            <a:lvl8pPr lvl="7">
              <a:spcBef>
                <a:spcPts val="0"/>
              </a:spcBef>
              <a:spcAft>
                <a:spcPts val="0"/>
              </a:spcAft>
              <a:buSzPts val="4500"/>
              <a:buNone/>
              <a:defRPr/>
            </a:lvl8pPr>
            <a:lvl9pPr lvl="8">
              <a:spcBef>
                <a:spcPts val="0"/>
              </a:spcBef>
              <a:spcAft>
                <a:spcPts val="0"/>
              </a:spcAft>
              <a:buSzPts val="4500"/>
              <a:buNone/>
              <a:defRPr/>
            </a:lvl9pPr>
          </a:lstStyle>
          <a:p>
            <a:endParaRPr/>
          </a:p>
        </p:txBody>
      </p:sp>
      <p:sp>
        <p:nvSpPr>
          <p:cNvPr id="256" name="Google Shape;256;p1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57"/>
        <p:cNvGrpSpPr/>
        <p:nvPr/>
      </p:nvGrpSpPr>
      <p:grpSpPr>
        <a:xfrm>
          <a:off x="0" y="0"/>
          <a:ext cx="0" cy="0"/>
          <a:chOff x="0" y="0"/>
          <a:chExt cx="0" cy="0"/>
        </a:xfrm>
      </p:grpSpPr>
      <p:sp>
        <p:nvSpPr>
          <p:cNvPr id="258" name="Google Shape;258;p12"/>
          <p:cNvSpPr txBox="1">
            <a:spLocks noGrp="1"/>
          </p:cNvSpPr>
          <p:nvPr>
            <p:ph type="title"/>
          </p:nvPr>
        </p:nvSpPr>
        <p:spPr>
          <a:xfrm>
            <a:off x="1185913" y="1834075"/>
            <a:ext cx="5828100" cy="1007700"/>
          </a:xfrm>
          <a:prstGeom prst="rect">
            <a:avLst/>
          </a:prstGeom>
        </p:spPr>
        <p:txBody>
          <a:bodyPr spcFirstLastPara="1" wrap="square" lIns="121900" tIns="121900" rIns="121900" bIns="121900" anchor="b" anchorCtr="0">
            <a:normAutofit/>
          </a:bodyPr>
          <a:lstStyle>
            <a:lvl1pPr lvl="0">
              <a:spcBef>
                <a:spcPts val="0"/>
              </a:spcBef>
              <a:spcAft>
                <a:spcPts val="0"/>
              </a:spcAft>
              <a:buSzPts val="3200"/>
              <a:buNone/>
              <a:defRPr sz="6000"/>
            </a:lvl1pPr>
            <a:lvl2pPr lvl="1">
              <a:spcBef>
                <a:spcPts val="0"/>
              </a:spcBef>
              <a:spcAft>
                <a:spcPts val="0"/>
              </a:spcAft>
              <a:buSzPts val="3200"/>
              <a:buNone/>
              <a:defRPr sz="3200"/>
            </a:lvl2pPr>
            <a:lvl3pPr lvl="2">
              <a:spcBef>
                <a:spcPts val="0"/>
              </a:spcBef>
              <a:spcAft>
                <a:spcPts val="0"/>
              </a:spcAft>
              <a:buSzPts val="3200"/>
              <a:buNone/>
              <a:defRPr sz="3200"/>
            </a:lvl3pPr>
            <a:lvl4pPr lvl="3">
              <a:spcBef>
                <a:spcPts val="0"/>
              </a:spcBef>
              <a:spcAft>
                <a:spcPts val="0"/>
              </a:spcAft>
              <a:buSzPts val="3200"/>
              <a:buNone/>
              <a:defRPr sz="3200"/>
            </a:lvl4pPr>
            <a:lvl5pPr lvl="4">
              <a:spcBef>
                <a:spcPts val="0"/>
              </a:spcBef>
              <a:spcAft>
                <a:spcPts val="0"/>
              </a:spcAft>
              <a:buSzPts val="3200"/>
              <a:buNone/>
              <a:defRPr sz="3200"/>
            </a:lvl5pPr>
            <a:lvl6pPr lvl="5">
              <a:spcBef>
                <a:spcPts val="0"/>
              </a:spcBef>
              <a:spcAft>
                <a:spcPts val="0"/>
              </a:spcAft>
              <a:buSzPts val="3200"/>
              <a:buNone/>
              <a:defRPr sz="3200"/>
            </a:lvl6pPr>
            <a:lvl7pPr lvl="6">
              <a:spcBef>
                <a:spcPts val="0"/>
              </a:spcBef>
              <a:spcAft>
                <a:spcPts val="0"/>
              </a:spcAft>
              <a:buSzPts val="3200"/>
              <a:buNone/>
              <a:defRPr sz="3200"/>
            </a:lvl7pPr>
            <a:lvl8pPr lvl="7">
              <a:spcBef>
                <a:spcPts val="0"/>
              </a:spcBef>
              <a:spcAft>
                <a:spcPts val="0"/>
              </a:spcAft>
              <a:buSzPts val="3200"/>
              <a:buNone/>
              <a:defRPr sz="3200"/>
            </a:lvl8pPr>
            <a:lvl9pPr lvl="8">
              <a:spcBef>
                <a:spcPts val="0"/>
              </a:spcBef>
              <a:spcAft>
                <a:spcPts val="0"/>
              </a:spcAft>
              <a:buSzPts val="3200"/>
              <a:buNone/>
              <a:defRPr sz="3200"/>
            </a:lvl9pPr>
          </a:lstStyle>
          <a:p>
            <a:endParaRPr/>
          </a:p>
        </p:txBody>
      </p:sp>
      <p:sp>
        <p:nvSpPr>
          <p:cNvPr id="259" name="Google Shape;259;p12"/>
          <p:cNvSpPr txBox="1">
            <a:spLocks noGrp="1"/>
          </p:cNvSpPr>
          <p:nvPr>
            <p:ph type="body" idx="1"/>
          </p:nvPr>
        </p:nvSpPr>
        <p:spPr>
          <a:xfrm>
            <a:off x="1185913" y="3120225"/>
            <a:ext cx="5828100" cy="2353500"/>
          </a:xfrm>
          <a:prstGeom prst="rect">
            <a:avLst/>
          </a:prstGeom>
        </p:spPr>
        <p:txBody>
          <a:bodyPr spcFirstLastPara="1" wrap="square" lIns="121900" tIns="121900" rIns="121900" bIns="121900" anchor="t" anchorCtr="0">
            <a:normAutofit/>
          </a:bodyPr>
          <a:lstStyle>
            <a:lvl1pPr marL="457200" lvl="0" indent="-387350">
              <a:spcBef>
                <a:spcPts val="0"/>
              </a:spcBef>
              <a:spcAft>
                <a:spcPts val="0"/>
              </a:spcAft>
              <a:buSzPts val="2500"/>
              <a:buChar char="●"/>
              <a:defRPr/>
            </a:lvl1pPr>
            <a:lvl2pPr marL="914400" lvl="1" indent="-412750">
              <a:spcBef>
                <a:spcPts val="0"/>
              </a:spcBef>
              <a:spcAft>
                <a:spcPts val="0"/>
              </a:spcAft>
              <a:buSzPts val="2900"/>
              <a:buChar char="○"/>
              <a:defRPr sz="2900"/>
            </a:lvl2pPr>
            <a:lvl3pPr marL="1371600" lvl="2" indent="-412750">
              <a:spcBef>
                <a:spcPts val="0"/>
              </a:spcBef>
              <a:spcAft>
                <a:spcPts val="0"/>
              </a:spcAft>
              <a:buSzPts val="2900"/>
              <a:buChar char="■"/>
              <a:defRPr sz="2900"/>
            </a:lvl3pPr>
            <a:lvl4pPr marL="1828800" lvl="3" indent="-412750">
              <a:spcBef>
                <a:spcPts val="0"/>
              </a:spcBef>
              <a:spcAft>
                <a:spcPts val="0"/>
              </a:spcAft>
              <a:buSzPts val="2900"/>
              <a:buChar char="●"/>
              <a:defRPr sz="2900"/>
            </a:lvl4pPr>
            <a:lvl5pPr marL="2286000" lvl="4" indent="-412750">
              <a:spcBef>
                <a:spcPts val="0"/>
              </a:spcBef>
              <a:spcAft>
                <a:spcPts val="0"/>
              </a:spcAft>
              <a:buSzPts val="2900"/>
              <a:buChar char="○"/>
              <a:defRPr sz="2900"/>
            </a:lvl5pPr>
            <a:lvl6pPr marL="2743200" lvl="5" indent="-412750">
              <a:spcBef>
                <a:spcPts val="0"/>
              </a:spcBef>
              <a:spcAft>
                <a:spcPts val="0"/>
              </a:spcAft>
              <a:buSzPts val="2900"/>
              <a:buChar char="■"/>
              <a:defRPr sz="2900"/>
            </a:lvl6pPr>
            <a:lvl7pPr marL="3200400" lvl="6" indent="-412750">
              <a:spcBef>
                <a:spcPts val="0"/>
              </a:spcBef>
              <a:spcAft>
                <a:spcPts val="0"/>
              </a:spcAft>
              <a:buSzPts val="2900"/>
              <a:buChar char="●"/>
              <a:defRPr sz="2900"/>
            </a:lvl7pPr>
            <a:lvl8pPr marL="3657600" lvl="7" indent="-412750">
              <a:spcBef>
                <a:spcPts val="0"/>
              </a:spcBef>
              <a:spcAft>
                <a:spcPts val="0"/>
              </a:spcAft>
              <a:buSzPts val="2900"/>
              <a:buChar char="○"/>
              <a:defRPr sz="2900"/>
            </a:lvl8pPr>
            <a:lvl9pPr marL="4114800" lvl="8" indent="-412750">
              <a:spcBef>
                <a:spcPts val="0"/>
              </a:spcBef>
              <a:spcAft>
                <a:spcPts val="0"/>
              </a:spcAft>
              <a:buSzPts val="2900"/>
              <a:buChar char="■"/>
              <a:defRPr sz="2900"/>
            </a:lvl9pPr>
          </a:lstStyle>
          <a:p>
            <a:endParaRPr/>
          </a:p>
        </p:txBody>
      </p:sp>
      <p:sp>
        <p:nvSpPr>
          <p:cNvPr id="260" name="Google Shape;260;p1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grpSp>
        <p:nvGrpSpPr>
          <p:cNvPr id="261" name="Google Shape;261;p12"/>
          <p:cNvGrpSpPr/>
          <p:nvPr/>
        </p:nvGrpSpPr>
        <p:grpSpPr>
          <a:xfrm>
            <a:off x="7373814" y="-17927"/>
            <a:ext cx="3997571" cy="6893857"/>
            <a:chOff x="3480149" y="-3664471"/>
            <a:chExt cx="5234479" cy="10558825"/>
          </a:xfrm>
        </p:grpSpPr>
        <p:sp>
          <p:nvSpPr>
            <p:cNvPr id="262" name="Google Shape;262;p12"/>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12"/>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12"/>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5" name="Google Shape;265;p12"/>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6" name="Google Shape;266;p12"/>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7" name="Google Shape;267;p12"/>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8" name="Google Shape;268;p12"/>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9" name="Google Shape;269;p12"/>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0" name="Google Shape;270;p12"/>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1" name="Google Shape;271;p12"/>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12"/>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12"/>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74" name="Google Shape;274;p12"/>
          <p:cNvSpPr/>
          <p:nvPr/>
        </p:nvSpPr>
        <p:spPr>
          <a:xfrm>
            <a:off x="4363" y="5570075"/>
            <a:ext cx="12183237" cy="819774"/>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5" name="Google Shape;275;p12"/>
          <p:cNvSpPr>
            <a:spLocks noGrp="1"/>
          </p:cNvSpPr>
          <p:nvPr>
            <p:ph type="pic" idx="2"/>
          </p:nvPr>
        </p:nvSpPr>
        <p:spPr>
          <a:xfrm>
            <a:off x="7557388" y="1042225"/>
            <a:ext cx="3639600" cy="3639600"/>
          </a:xfrm>
          <a:prstGeom prst="ellipse">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_1">
    <p:spTree>
      <p:nvGrpSpPr>
        <p:cNvPr id="1" name="Shape 359"/>
        <p:cNvGrpSpPr/>
        <p:nvPr/>
      </p:nvGrpSpPr>
      <p:grpSpPr>
        <a:xfrm>
          <a:off x="0" y="0"/>
          <a:ext cx="0" cy="0"/>
          <a:chOff x="0" y="0"/>
          <a:chExt cx="0" cy="0"/>
        </a:xfrm>
      </p:grpSpPr>
      <p:grpSp>
        <p:nvGrpSpPr>
          <p:cNvPr id="360" name="Google Shape;360;p17"/>
          <p:cNvGrpSpPr/>
          <p:nvPr/>
        </p:nvGrpSpPr>
        <p:grpSpPr>
          <a:xfrm>
            <a:off x="4097214" y="-17927"/>
            <a:ext cx="3997571" cy="6893857"/>
            <a:chOff x="3480149" y="-3664471"/>
            <a:chExt cx="5234479" cy="10558825"/>
          </a:xfrm>
        </p:grpSpPr>
        <p:sp>
          <p:nvSpPr>
            <p:cNvPr id="361" name="Google Shape;361;p17"/>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2" name="Google Shape;362;p17"/>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3" name="Google Shape;363;p17"/>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4" name="Google Shape;364;p17"/>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5" name="Google Shape;365;p17"/>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6" name="Google Shape;366;p17"/>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7" name="Google Shape;367;p17"/>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8" name="Google Shape;368;p17"/>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9" name="Google Shape;369;p17"/>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0" name="Google Shape;370;p17"/>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1" name="Google Shape;371;p17"/>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2" name="Google Shape;372;p17"/>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73" name="Google Shape;373;p17"/>
          <p:cNvSpPr/>
          <p:nvPr/>
        </p:nvSpPr>
        <p:spPr>
          <a:xfrm>
            <a:off x="4363" y="5570075"/>
            <a:ext cx="12183237" cy="819774"/>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74" name="Google Shape;374;p17"/>
          <p:cNvGrpSpPr/>
          <p:nvPr/>
        </p:nvGrpSpPr>
        <p:grpSpPr>
          <a:xfrm>
            <a:off x="588387" y="826166"/>
            <a:ext cx="11015248" cy="4709220"/>
            <a:chOff x="1344168" y="740664"/>
            <a:chExt cx="9619464" cy="4709220"/>
          </a:xfrm>
        </p:grpSpPr>
        <p:sp>
          <p:nvSpPr>
            <p:cNvPr id="375" name="Google Shape;375;p17"/>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76" name="Google Shape;376;p17"/>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77" name="Google Shape;377;p17"/>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378" name="Google Shape;378;p17"/>
          <p:cNvSpPr txBox="1">
            <a:spLocks noGrp="1"/>
          </p:cNvSpPr>
          <p:nvPr>
            <p:ph type="title"/>
          </p:nvPr>
        </p:nvSpPr>
        <p:spPr>
          <a:xfrm>
            <a:off x="852450" y="1300525"/>
            <a:ext cx="10487100" cy="37410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6400"/>
              <a:buNone/>
              <a:defRPr sz="95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379" name="Google Shape;379;p1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84"/>
        <p:cNvGrpSpPr/>
        <p:nvPr/>
      </p:nvGrpSpPr>
      <p:grpSpPr>
        <a:xfrm>
          <a:off x="0" y="0"/>
          <a:ext cx="0" cy="0"/>
          <a:chOff x="0" y="0"/>
          <a:chExt cx="0" cy="0"/>
        </a:xfrm>
      </p:grpSpPr>
      <p:grpSp>
        <p:nvGrpSpPr>
          <p:cNvPr id="385" name="Google Shape;385;p19"/>
          <p:cNvGrpSpPr/>
          <p:nvPr/>
        </p:nvGrpSpPr>
        <p:grpSpPr>
          <a:xfrm>
            <a:off x="2768011" y="-17927"/>
            <a:ext cx="6549903" cy="6893857"/>
            <a:chOff x="3480149" y="-3664471"/>
            <a:chExt cx="5234479" cy="10558825"/>
          </a:xfrm>
        </p:grpSpPr>
        <p:sp>
          <p:nvSpPr>
            <p:cNvPr id="386" name="Google Shape;386;p19"/>
            <p:cNvSpPr/>
            <p:nvPr/>
          </p:nvSpPr>
          <p:spPr>
            <a:xfrm>
              <a:off x="4389422"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7" name="Google Shape;387;p19"/>
            <p:cNvSpPr/>
            <p:nvPr/>
          </p:nvSpPr>
          <p:spPr>
            <a:xfrm>
              <a:off x="3483875"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8" name="Google Shape;388;p19"/>
            <p:cNvSpPr/>
            <p:nvPr/>
          </p:nvSpPr>
          <p:spPr>
            <a:xfrm>
              <a:off x="3480149" y="4922690"/>
              <a:ext cx="1761144" cy="1272272"/>
            </a:xfrm>
            <a:custGeom>
              <a:avLst/>
              <a:gdLst/>
              <a:ahLst/>
              <a:cxnLst/>
              <a:rect l="l" t="t" r="r" b="b"/>
              <a:pathLst>
                <a:path w="1123537" h="811657" extrusionOk="0">
                  <a:moveTo>
                    <a:pt x="579469" y="0"/>
                  </a:moveTo>
                  <a:lnTo>
                    <a:pt x="1123537" y="0"/>
                  </a:lnTo>
                  <a:lnTo>
                    <a:pt x="833802" y="811657"/>
                  </a:lnTo>
                  <a:lnTo>
                    <a:pt x="0" y="811657"/>
                  </a:lnTo>
                  <a:lnTo>
                    <a:pt x="579469" y="0"/>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9" name="Google Shape;389;p19"/>
            <p:cNvSpPr/>
            <p:nvPr/>
          </p:nvSpPr>
          <p:spPr>
            <a:xfrm>
              <a:off x="6940294" y="-3664471"/>
              <a:ext cx="852827" cy="8590864"/>
            </a:xfrm>
            <a:custGeom>
              <a:avLst/>
              <a:gdLst/>
              <a:ahLst/>
              <a:cxnLst/>
              <a:rect l="l" t="t" r="r" b="b"/>
              <a:pathLst>
                <a:path w="544068" h="3138215" extrusionOk="0">
                  <a:moveTo>
                    <a:pt x="0" y="0"/>
                  </a:moveTo>
                  <a:lnTo>
                    <a:pt x="544068" y="0"/>
                  </a:lnTo>
                  <a:lnTo>
                    <a:pt x="544068" y="3138216"/>
                  </a:lnTo>
                  <a:lnTo>
                    <a:pt x="0" y="3138216"/>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0" name="Google Shape;390;p19"/>
            <p:cNvSpPr/>
            <p:nvPr/>
          </p:nvSpPr>
          <p:spPr>
            <a:xfrm>
              <a:off x="7407643"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1" name="Google Shape;391;p19"/>
            <p:cNvSpPr/>
            <p:nvPr/>
          </p:nvSpPr>
          <p:spPr>
            <a:xfrm>
              <a:off x="6949438" y="4922690"/>
              <a:ext cx="1761144" cy="1272272"/>
            </a:xfrm>
            <a:custGeom>
              <a:avLst/>
              <a:gdLst/>
              <a:ahLst/>
              <a:cxnLst/>
              <a:rect l="l" t="t" r="r" b="b"/>
              <a:pathLst>
                <a:path w="1123537" h="811657" extrusionOk="0">
                  <a:moveTo>
                    <a:pt x="544068" y="0"/>
                  </a:moveTo>
                  <a:lnTo>
                    <a:pt x="0" y="0"/>
                  </a:lnTo>
                  <a:lnTo>
                    <a:pt x="289735" y="811657"/>
                  </a:lnTo>
                  <a:lnTo>
                    <a:pt x="1123537" y="811657"/>
                  </a:lnTo>
                  <a:lnTo>
                    <a:pt x="544068"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2" name="Google Shape;392;p19"/>
            <p:cNvSpPr/>
            <p:nvPr/>
          </p:nvSpPr>
          <p:spPr>
            <a:xfrm>
              <a:off x="5242865"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3" name="Google Shape;393;p19"/>
            <p:cNvSpPr/>
            <p:nvPr/>
          </p:nvSpPr>
          <p:spPr>
            <a:xfrm>
              <a:off x="4791797"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4" name="Google Shape;394;p19"/>
            <p:cNvSpPr/>
            <p:nvPr/>
          </p:nvSpPr>
          <p:spPr>
            <a:xfrm>
              <a:off x="4788074" y="4922690"/>
              <a:ext cx="1306985" cy="1272272"/>
            </a:xfrm>
            <a:custGeom>
              <a:avLst/>
              <a:gdLst/>
              <a:ahLst/>
              <a:cxnLst/>
              <a:rect l="l" t="t" r="r" b="b"/>
              <a:pathLst>
                <a:path w="833802" h="811657" extrusionOk="0">
                  <a:moveTo>
                    <a:pt x="289735" y="0"/>
                  </a:moveTo>
                  <a:lnTo>
                    <a:pt x="833802" y="0"/>
                  </a:lnTo>
                  <a:lnTo>
                    <a:pt x="833802" y="811657"/>
                  </a:lnTo>
                  <a:lnTo>
                    <a:pt x="0" y="811657"/>
                  </a:lnTo>
                  <a:lnTo>
                    <a:pt x="289735"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19"/>
            <p:cNvSpPr/>
            <p:nvPr/>
          </p:nvSpPr>
          <p:spPr>
            <a:xfrm>
              <a:off x="6096307" y="-3664471"/>
              <a:ext cx="852825" cy="8590864"/>
            </a:xfrm>
            <a:custGeom>
              <a:avLst/>
              <a:gdLst/>
              <a:ahLst/>
              <a:cxnLst/>
              <a:rect l="l" t="t" r="r" b="b"/>
              <a:pathLst>
                <a:path w="544067" h="3138215" extrusionOk="0">
                  <a:moveTo>
                    <a:pt x="0" y="0"/>
                  </a:moveTo>
                  <a:lnTo>
                    <a:pt x="544068" y="0"/>
                  </a:lnTo>
                  <a:lnTo>
                    <a:pt x="544068" y="3138216"/>
                  </a:lnTo>
                  <a:lnTo>
                    <a:pt x="0" y="3138216"/>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19"/>
            <p:cNvSpPr/>
            <p:nvPr/>
          </p:nvSpPr>
          <p:spPr>
            <a:xfrm>
              <a:off x="6099721" y="6190501"/>
              <a:ext cx="1306985" cy="703853"/>
            </a:xfrm>
            <a:custGeom>
              <a:avLst/>
              <a:gdLst/>
              <a:ahLst/>
              <a:cxnLst/>
              <a:rect l="l" t="t" r="r" b="b"/>
              <a:pathLst>
                <a:path w="833802" h="422101" extrusionOk="0">
                  <a:moveTo>
                    <a:pt x="0" y="0"/>
                  </a:moveTo>
                  <a:lnTo>
                    <a:pt x="833802" y="0"/>
                  </a:lnTo>
                  <a:lnTo>
                    <a:pt x="833802" y="422102"/>
                  </a:lnTo>
                  <a:lnTo>
                    <a:pt x="0" y="422102"/>
                  </a:lnTo>
                  <a:lnTo>
                    <a:pt x="0"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7" name="Google Shape;397;p19"/>
            <p:cNvSpPr/>
            <p:nvPr/>
          </p:nvSpPr>
          <p:spPr>
            <a:xfrm>
              <a:off x="6096000" y="4922690"/>
              <a:ext cx="1306985" cy="1272272"/>
            </a:xfrm>
            <a:custGeom>
              <a:avLst/>
              <a:gdLst/>
              <a:ahLst/>
              <a:cxnLst/>
              <a:rect l="l" t="t" r="r" b="b"/>
              <a:pathLst>
                <a:path w="833802" h="811657" extrusionOk="0">
                  <a:moveTo>
                    <a:pt x="544068" y="0"/>
                  </a:moveTo>
                  <a:lnTo>
                    <a:pt x="0" y="0"/>
                  </a:lnTo>
                  <a:lnTo>
                    <a:pt x="0" y="811657"/>
                  </a:lnTo>
                  <a:lnTo>
                    <a:pt x="833802" y="811657"/>
                  </a:lnTo>
                  <a:lnTo>
                    <a:pt x="544068"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98" name="Google Shape;398;p19"/>
          <p:cNvSpPr/>
          <p:nvPr/>
        </p:nvSpPr>
        <p:spPr>
          <a:xfrm>
            <a:off x="4388" y="5570075"/>
            <a:ext cx="12183237" cy="836007"/>
          </a:xfrm>
          <a:custGeom>
            <a:avLst/>
            <a:gdLst/>
            <a:ahLst/>
            <a:cxnLst/>
            <a:rect l="l" t="t" r="r" b="b"/>
            <a:pathLst>
              <a:path w="7772400" h="811657" extrusionOk="0">
                <a:moveTo>
                  <a:pt x="0" y="811657"/>
                </a:moveTo>
                <a:cubicBezTo>
                  <a:pt x="9883" y="798942"/>
                  <a:pt x="0" y="0"/>
                  <a:pt x="0" y="0"/>
                </a:cubicBezTo>
                <a:lnTo>
                  <a:pt x="7772400" y="0"/>
                </a:lnTo>
                <a:lnTo>
                  <a:pt x="7772400" y="811657"/>
                </a:lnTo>
                <a:lnTo>
                  <a:pt x="0" y="811657"/>
                </a:lnTo>
                <a:close/>
              </a:path>
            </a:pathLst>
          </a:custGeom>
          <a:solidFill>
            <a:srgbClr val="000000">
              <a:alpha val="47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99" name="Google Shape;399;p19"/>
          <p:cNvGrpSpPr/>
          <p:nvPr/>
        </p:nvGrpSpPr>
        <p:grpSpPr>
          <a:xfrm>
            <a:off x="-89" y="640199"/>
            <a:ext cx="12191709" cy="5197095"/>
            <a:chOff x="1344168" y="740664"/>
            <a:chExt cx="9619464" cy="4709220"/>
          </a:xfrm>
        </p:grpSpPr>
        <p:sp>
          <p:nvSpPr>
            <p:cNvPr id="400" name="Google Shape;400;p19"/>
            <p:cNvSpPr/>
            <p:nvPr/>
          </p:nvSpPr>
          <p:spPr>
            <a:xfrm>
              <a:off x="1399032" y="786384"/>
              <a:ext cx="9564600" cy="4663500"/>
            </a:xfrm>
            <a:prstGeom prst="roundRect">
              <a:avLst>
                <a:gd name="adj" fmla="val 2673"/>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01" name="Google Shape;401;p19"/>
            <p:cNvSpPr/>
            <p:nvPr/>
          </p:nvSpPr>
          <p:spPr>
            <a:xfrm>
              <a:off x="1344168" y="740664"/>
              <a:ext cx="9564600" cy="4663500"/>
            </a:xfrm>
            <a:prstGeom prst="roundRect">
              <a:avLst>
                <a:gd name="adj" fmla="val 2673"/>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02" name="Google Shape;402;p19"/>
            <p:cNvSpPr/>
            <p:nvPr/>
          </p:nvSpPr>
          <p:spPr>
            <a:xfrm>
              <a:off x="1389687" y="801375"/>
              <a:ext cx="9518700" cy="4605000"/>
            </a:xfrm>
            <a:prstGeom prst="roundRect">
              <a:avLst>
                <a:gd name="adj" fmla="val 2673"/>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Nunito Sans"/>
                <a:ea typeface="Nunito Sans"/>
                <a:cs typeface="Nunito Sans"/>
                <a:sym typeface="Nunito Sans"/>
              </a:endParaRPr>
            </a:p>
          </p:txBody>
        </p:sp>
      </p:grpSp>
      <p:sp>
        <p:nvSpPr>
          <p:cNvPr id="403" name="Google Shape;403;p19"/>
          <p:cNvSpPr txBox="1">
            <a:spLocks noGrp="1"/>
          </p:cNvSpPr>
          <p:nvPr>
            <p:ph type="title" hasCustomPrompt="1"/>
          </p:nvPr>
        </p:nvSpPr>
        <p:spPr>
          <a:xfrm>
            <a:off x="415650" y="994448"/>
            <a:ext cx="11360700" cy="3368700"/>
          </a:xfrm>
          <a:prstGeom prst="rect">
            <a:avLst/>
          </a:prstGeom>
        </p:spPr>
        <p:txBody>
          <a:bodyPr spcFirstLastPara="1" wrap="square" lIns="121900" tIns="121900" rIns="121900" bIns="121900" anchor="b" anchorCtr="0">
            <a:normAutofit/>
          </a:bodyPr>
          <a:lstStyle>
            <a:lvl1pPr lvl="0" algn="ctr">
              <a:spcBef>
                <a:spcPts val="0"/>
              </a:spcBef>
              <a:spcAft>
                <a:spcPts val="0"/>
              </a:spcAft>
              <a:buSzPts val="16000"/>
              <a:buNone/>
              <a:defRPr sz="16000"/>
            </a:lvl1pPr>
            <a:lvl2pPr lvl="1" algn="ctr">
              <a:spcBef>
                <a:spcPts val="0"/>
              </a:spcBef>
              <a:spcAft>
                <a:spcPts val="0"/>
              </a:spcAft>
              <a:buSzPts val="16000"/>
              <a:buNone/>
              <a:defRPr sz="16000"/>
            </a:lvl2pPr>
            <a:lvl3pPr lvl="2" algn="ctr">
              <a:spcBef>
                <a:spcPts val="0"/>
              </a:spcBef>
              <a:spcAft>
                <a:spcPts val="0"/>
              </a:spcAft>
              <a:buSzPts val="16000"/>
              <a:buNone/>
              <a:defRPr sz="16000"/>
            </a:lvl3pPr>
            <a:lvl4pPr lvl="3" algn="ctr">
              <a:spcBef>
                <a:spcPts val="0"/>
              </a:spcBef>
              <a:spcAft>
                <a:spcPts val="0"/>
              </a:spcAft>
              <a:buSzPts val="16000"/>
              <a:buNone/>
              <a:defRPr sz="16000"/>
            </a:lvl4pPr>
            <a:lvl5pPr lvl="4" algn="ctr">
              <a:spcBef>
                <a:spcPts val="0"/>
              </a:spcBef>
              <a:spcAft>
                <a:spcPts val="0"/>
              </a:spcAft>
              <a:buSzPts val="16000"/>
              <a:buNone/>
              <a:defRPr sz="16000"/>
            </a:lvl5pPr>
            <a:lvl6pPr lvl="5" algn="ctr">
              <a:spcBef>
                <a:spcPts val="0"/>
              </a:spcBef>
              <a:spcAft>
                <a:spcPts val="0"/>
              </a:spcAft>
              <a:buSzPts val="16000"/>
              <a:buNone/>
              <a:defRPr sz="16000"/>
            </a:lvl6pPr>
            <a:lvl7pPr lvl="6" algn="ctr">
              <a:spcBef>
                <a:spcPts val="0"/>
              </a:spcBef>
              <a:spcAft>
                <a:spcPts val="0"/>
              </a:spcAft>
              <a:buSzPts val="16000"/>
              <a:buNone/>
              <a:defRPr sz="16000"/>
            </a:lvl7pPr>
            <a:lvl8pPr lvl="7" algn="ctr">
              <a:spcBef>
                <a:spcPts val="0"/>
              </a:spcBef>
              <a:spcAft>
                <a:spcPts val="0"/>
              </a:spcAft>
              <a:buSzPts val="16000"/>
              <a:buNone/>
              <a:defRPr sz="16000"/>
            </a:lvl8pPr>
            <a:lvl9pPr lvl="8" algn="ctr">
              <a:spcBef>
                <a:spcPts val="0"/>
              </a:spcBef>
              <a:spcAft>
                <a:spcPts val="0"/>
              </a:spcAft>
              <a:buSzPts val="16000"/>
              <a:buNone/>
              <a:defRPr sz="16000"/>
            </a:lvl9pPr>
          </a:lstStyle>
          <a:p>
            <a:r>
              <a:t>xx%</a:t>
            </a:r>
          </a:p>
        </p:txBody>
      </p:sp>
      <p:sp>
        <p:nvSpPr>
          <p:cNvPr id="404" name="Google Shape;404;p19"/>
          <p:cNvSpPr txBox="1">
            <a:spLocks noGrp="1"/>
          </p:cNvSpPr>
          <p:nvPr>
            <p:ph type="body" idx="1"/>
          </p:nvPr>
        </p:nvSpPr>
        <p:spPr>
          <a:xfrm>
            <a:off x="415650" y="4504592"/>
            <a:ext cx="11360700" cy="1004400"/>
          </a:xfrm>
          <a:prstGeom prst="rect">
            <a:avLst/>
          </a:prstGeom>
        </p:spPr>
        <p:txBody>
          <a:bodyPr spcFirstLastPara="1" wrap="square" lIns="121900" tIns="121900" rIns="121900" bIns="121900" anchor="t" anchorCtr="0">
            <a:normAutofit/>
          </a:bodyPr>
          <a:lstStyle>
            <a:lvl1pPr marL="457200" lvl="0" indent="-387350" algn="ctr">
              <a:spcBef>
                <a:spcPts val="0"/>
              </a:spcBef>
              <a:spcAft>
                <a:spcPts val="0"/>
              </a:spcAft>
              <a:buSzPts val="2500"/>
              <a:buChar char="●"/>
              <a:defRPr/>
            </a:lvl1pPr>
            <a:lvl2pPr marL="914400" lvl="1" indent="-381000" algn="ctr">
              <a:spcBef>
                <a:spcPts val="0"/>
              </a:spcBef>
              <a:spcAft>
                <a:spcPts val="0"/>
              </a:spcAft>
              <a:buSzPts val="2400"/>
              <a:buChar char="○"/>
              <a:defRPr/>
            </a:lvl2pPr>
            <a:lvl3pPr marL="1371600" lvl="2" indent="-381000" algn="ctr">
              <a:spcBef>
                <a:spcPts val="0"/>
              </a:spcBef>
              <a:spcAft>
                <a:spcPts val="0"/>
              </a:spcAft>
              <a:buSzPts val="2400"/>
              <a:buChar char="■"/>
              <a:defRPr/>
            </a:lvl3pPr>
            <a:lvl4pPr marL="1828800" lvl="3" indent="-381000" algn="ctr">
              <a:spcBef>
                <a:spcPts val="0"/>
              </a:spcBef>
              <a:spcAft>
                <a:spcPts val="0"/>
              </a:spcAft>
              <a:buSzPts val="2400"/>
              <a:buChar char="●"/>
              <a:defRPr/>
            </a:lvl4pPr>
            <a:lvl5pPr marL="2286000" lvl="4" indent="-381000" algn="ctr">
              <a:spcBef>
                <a:spcPts val="0"/>
              </a:spcBef>
              <a:spcAft>
                <a:spcPts val="0"/>
              </a:spcAft>
              <a:buSzPts val="2400"/>
              <a:buChar char="○"/>
              <a:defRPr/>
            </a:lvl5pPr>
            <a:lvl6pPr marL="2743200" lvl="5" indent="-381000" algn="ctr">
              <a:spcBef>
                <a:spcPts val="0"/>
              </a:spcBef>
              <a:spcAft>
                <a:spcPts val="0"/>
              </a:spcAft>
              <a:buSzPts val="2400"/>
              <a:buChar char="■"/>
              <a:defRPr/>
            </a:lvl6pPr>
            <a:lvl7pPr marL="3200400" lvl="6" indent="-381000" algn="ctr">
              <a:spcBef>
                <a:spcPts val="0"/>
              </a:spcBef>
              <a:spcAft>
                <a:spcPts val="0"/>
              </a:spcAft>
              <a:buSzPts val="2400"/>
              <a:buChar char="●"/>
              <a:defRPr/>
            </a:lvl7pPr>
            <a:lvl8pPr marL="3657600" lvl="7" indent="-381000" algn="ctr">
              <a:spcBef>
                <a:spcPts val="0"/>
              </a:spcBef>
              <a:spcAft>
                <a:spcPts val="0"/>
              </a:spcAft>
              <a:buSzPts val="2400"/>
              <a:buChar char="○"/>
              <a:defRPr/>
            </a:lvl8pPr>
            <a:lvl9pPr marL="4114800" lvl="8" indent="-381000" algn="ctr">
              <a:spcBef>
                <a:spcPts val="0"/>
              </a:spcBef>
              <a:spcAft>
                <a:spcPts val="0"/>
              </a:spcAft>
              <a:buSzPts val="2400"/>
              <a:buChar char="■"/>
              <a:defRPr/>
            </a:lvl9pPr>
          </a:lstStyle>
          <a:p>
            <a:endParaRPr/>
          </a:p>
        </p:txBody>
      </p:sp>
      <p:sp>
        <p:nvSpPr>
          <p:cNvPr id="405" name="Google Shape;405;p1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spcBef>
                <a:spcPts val="0"/>
              </a:spcBef>
              <a:spcAft>
                <a:spcPts val="0"/>
              </a:spcAft>
              <a:buClr>
                <a:schemeClr val="dk1"/>
              </a:buClr>
              <a:buSzPts val="4500"/>
              <a:buFont typeface="Archivo Black"/>
              <a:buNone/>
              <a:defRPr sz="4500">
                <a:solidFill>
                  <a:schemeClr val="dk1"/>
                </a:solidFill>
                <a:latin typeface="Archivo Black"/>
                <a:ea typeface="Archivo Black"/>
                <a:cs typeface="Archivo Black"/>
                <a:sym typeface="Archivo Black"/>
              </a:defRPr>
            </a:lvl1pPr>
            <a:lvl2pPr lvl="1">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2pPr>
            <a:lvl3pPr lvl="2">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3pPr>
            <a:lvl4pPr lvl="3">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4pPr>
            <a:lvl5pPr lvl="4">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5pPr>
            <a:lvl6pPr lvl="5">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6pPr>
            <a:lvl7pPr lvl="6">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7pPr>
            <a:lvl8pPr lvl="7">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8pPr>
            <a:lvl9pPr lvl="8">
              <a:spcBef>
                <a:spcPts val="0"/>
              </a:spcBef>
              <a:spcAft>
                <a:spcPts val="0"/>
              </a:spcAft>
              <a:buClr>
                <a:schemeClr val="dk1"/>
              </a:buClr>
              <a:buSzPts val="4500"/>
              <a:buFont typeface="Archivo Black"/>
              <a:buNone/>
              <a:defRPr sz="4500" b="1">
                <a:solidFill>
                  <a:schemeClr val="dk1"/>
                </a:solidFill>
                <a:latin typeface="Archivo Black"/>
                <a:ea typeface="Archivo Black"/>
                <a:cs typeface="Archivo Black"/>
                <a:sym typeface="Archivo Black"/>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7350">
              <a:lnSpc>
                <a:spcPct val="115000"/>
              </a:lnSpc>
              <a:spcBef>
                <a:spcPts val="0"/>
              </a:spcBef>
              <a:spcAft>
                <a:spcPts val="0"/>
              </a:spcAft>
              <a:buClr>
                <a:schemeClr val="dk2"/>
              </a:buClr>
              <a:buSzPts val="2500"/>
              <a:buFont typeface="Nunito Sans"/>
              <a:buChar char="●"/>
              <a:defRPr sz="2500">
                <a:solidFill>
                  <a:schemeClr val="dk2"/>
                </a:solidFill>
                <a:latin typeface="Nunito Sans"/>
                <a:ea typeface="Nunito Sans"/>
                <a:cs typeface="Nunito Sans"/>
                <a:sym typeface="Nunito Sans"/>
              </a:defRPr>
            </a:lvl1pPr>
            <a:lvl2pPr marL="914400" lvl="1"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2pPr>
            <a:lvl3pPr marL="1371600" lvl="2"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3pPr>
            <a:lvl4pPr marL="1828800" lvl="3"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4pPr>
            <a:lvl5pPr marL="2286000" lvl="4"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5pPr>
            <a:lvl6pPr marL="2743200" lvl="5"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6pPr>
            <a:lvl7pPr marL="3200400" lvl="6"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7pPr>
            <a:lvl8pPr marL="3657600" lvl="7"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8pPr>
            <a:lvl9pPr marL="4114800" lvl="8" indent="-381000">
              <a:lnSpc>
                <a:spcPct val="115000"/>
              </a:lnSpc>
              <a:spcBef>
                <a:spcPts val="0"/>
              </a:spcBef>
              <a:spcAft>
                <a:spcPts val="0"/>
              </a:spcAft>
              <a:buClr>
                <a:schemeClr val="dk2"/>
              </a:buClr>
              <a:buSzPts val="2400"/>
              <a:buFont typeface="Nunito Sans"/>
              <a:buChar char="■"/>
              <a:defRPr sz="2400">
                <a:solidFill>
                  <a:schemeClr val="dk2"/>
                </a:solidFill>
                <a:latin typeface="Nunito Sans"/>
                <a:ea typeface="Nunito Sans"/>
                <a:cs typeface="Nunito Sans"/>
                <a:sym typeface="Nunito Sans"/>
              </a:defRPr>
            </a:lvl9pPr>
          </a:lstStyle>
          <a:p>
            <a:endParaRPr/>
          </a:p>
        </p:txBody>
      </p:sp>
      <p:sp>
        <p:nvSpPr>
          <p:cNvPr id="8" name="Google Shape;8;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4" r:id="rId5"/>
    <p:sldLayoutId id="2147483657" r:id="rId6"/>
    <p:sldLayoutId id="2147483658" r:id="rId7"/>
    <p:sldLayoutId id="2147483663" r:id="rId8"/>
    <p:sldLayoutId id="2147483665" r:id="rId9"/>
    <p:sldLayoutId id="2147483666"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22"/>
          <p:cNvSpPr txBox="1">
            <a:spLocks noGrp="1"/>
          </p:cNvSpPr>
          <p:nvPr>
            <p:ph type="ctrTitle"/>
          </p:nvPr>
        </p:nvSpPr>
        <p:spPr>
          <a:xfrm>
            <a:off x="2054583" y="1467925"/>
            <a:ext cx="8097000" cy="2510700"/>
          </a:xfrm>
          <a:prstGeom prst="rect">
            <a:avLst/>
          </a:prstGeom>
        </p:spPr>
        <p:txBody>
          <a:bodyPr spcFirstLastPara="1" wrap="square" lIns="121900" tIns="121900" rIns="121900" bIns="121900" anchor="b" anchorCtr="0">
            <a:normAutofit/>
          </a:bodyPr>
          <a:lstStyle/>
          <a:p>
            <a:pPr marL="0" lvl="0" indent="0" algn="ctr" rtl="0">
              <a:spcBef>
                <a:spcPts val="0"/>
              </a:spcBef>
              <a:spcAft>
                <a:spcPts val="0"/>
              </a:spcAft>
              <a:buNone/>
            </a:pPr>
            <a:r>
              <a:rPr lang="en" sz="5400" dirty="0">
                <a:effectLst>
                  <a:outerShdw blurRad="38100" dist="38100" dir="2700000" algn="tl">
                    <a:srgbClr val="000000">
                      <a:alpha val="43137"/>
                    </a:srgbClr>
                  </a:outerShdw>
                </a:effectLst>
              </a:rPr>
              <a:t>I Can Respect Other People’s Things</a:t>
            </a:r>
            <a:endParaRPr sz="54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4B5A021E-F9AF-E1C6-0FF3-0BF58D87B109}"/>
              </a:ext>
            </a:extLst>
          </p:cNvPr>
          <p:cNvPicPr>
            <a:picLocks noChangeAspect="1"/>
          </p:cNvPicPr>
          <p:nvPr/>
        </p:nvPicPr>
        <p:blipFill>
          <a:blip r:embed="rId3"/>
          <a:stretch>
            <a:fillRect/>
          </a:stretch>
        </p:blipFill>
        <p:spPr>
          <a:xfrm>
            <a:off x="10884310" y="5418582"/>
            <a:ext cx="1186890" cy="143941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0">
          <a:extLst>
            <a:ext uri="{FF2B5EF4-FFF2-40B4-BE49-F238E27FC236}">
              <a16:creationId xmlns:a16="http://schemas.microsoft.com/office/drawing/2014/main" id="{C3CC9F7B-D33E-4F10-9305-C00D3F7A7E3F}"/>
            </a:ext>
          </a:extLst>
        </p:cNvPr>
        <p:cNvGrpSpPr/>
        <p:nvPr/>
      </p:nvGrpSpPr>
      <p:grpSpPr>
        <a:xfrm>
          <a:off x="0" y="0"/>
          <a:ext cx="0" cy="0"/>
          <a:chOff x="0" y="0"/>
          <a:chExt cx="0" cy="0"/>
        </a:xfrm>
      </p:grpSpPr>
      <p:sp>
        <p:nvSpPr>
          <p:cNvPr id="441" name="Google Shape;441;p24">
            <a:extLst>
              <a:ext uri="{FF2B5EF4-FFF2-40B4-BE49-F238E27FC236}">
                <a16:creationId xmlns:a16="http://schemas.microsoft.com/office/drawing/2014/main" id="{2885A39F-8DD4-F58F-987C-72EA18DE6BF0}"/>
              </a:ext>
            </a:extLst>
          </p:cNvPr>
          <p:cNvSpPr txBox="1">
            <a:spLocks noGrp="1"/>
          </p:cNvSpPr>
          <p:nvPr>
            <p:ph type="title"/>
          </p:nvPr>
        </p:nvSpPr>
        <p:spPr>
          <a:xfrm>
            <a:off x="961500" y="593004"/>
            <a:ext cx="10269000" cy="1075022"/>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SzPts val="990"/>
              <a:buNone/>
            </a:pPr>
            <a:r>
              <a:rPr lang="en" dirty="0"/>
              <a:t>Is this boy showing respect?</a:t>
            </a:r>
            <a:endParaRPr dirty="0"/>
          </a:p>
        </p:txBody>
      </p:sp>
      <p:pic>
        <p:nvPicPr>
          <p:cNvPr id="3" name="Picture 2">
            <a:extLst>
              <a:ext uri="{FF2B5EF4-FFF2-40B4-BE49-F238E27FC236}">
                <a16:creationId xmlns:a16="http://schemas.microsoft.com/office/drawing/2014/main" id="{32530A7E-C3E5-B5A2-9D56-E64AE0E7ACC1}"/>
              </a:ext>
            </a:extLst>
          </p:cNvPr>
          <p:cNvPicPr>
            <a:picLocks noChangeAspect="1"/>
          </p:cNvPicPr>
          <p:nvPr/>
        </p:nvPicPr>
        <p:blipFill>
          <a:blip r:embed="rId3"/>
          <a:stretch>
            <a:fillRect/>
          </a:stretch>
        </p:blipFill>
        <p:spPr>
          <a:xfrm>
            <a:off x="3286230" y="1838848"/>
            <a:ext cx="5619540" cy="3746360"/>
          </a:xfrm>
          <a:prstGeom prst="rect">
            <a:avLst/>
          </a:prstGeom>
          <a:ln>
            <a:solidFill>
              <a:schemeClr val="tx1"/>
            </a:solidFill>
          </a:ln>
        </p:spPr>
      </p:pic>
    </p:spTree>
    <p:extLst>
      <p:ext uri="{BB962C8B-B14F-4D97-AF65-F5344CB8AC3E}">
        <p14:creationId xmlns:p14="http://schemas.microsoft.com/office/powerpoint/2010/main" val="2996788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33"/>
          <p:cNvSpPr txBox="1">
            <a:spLocks noGrp="1"/>
          </p:cNvSpPr>
          <p:nvPr>
            <p:ph type="title"/>
          </p:nvPr>
        </p:nvSpPr>
        <p:spPr>
          <a:xfrm>
            <a:off x="415650" y="1969475"/>
            <a:ext cx="11360700" cy="1871157"/>
          </a:xfrm>
          <a:prstGeom prst="rect">
            <a:avLst/>
          </a:prstGeom>
          <a:ln>
            <a:solidFill>
              <a:schemeClr val="tx1"/>
            </a:solidFill>
          </a:ln>
        </p:spPr>
        <p:txBody>
          <a:bodyPr spcFirstLastPara="1" wrap="square" lIns="121900" tIns="121900" rIns="121900" bIns="121900" anchor="b" anchorCtr="0">
            <a:normAutofit fontScale="90000"/>
          </a:bodyPr>
          <a:lstStyle/>
          <a:p>
            <a:pPr marL="0" lvl="0" indent="0" algn="ctr" rtl="0">
              <a:spcBef>
                <a:spcPts val="0"/>
              </a:spcBef>
              <a:spcAft>
                <a:spcPts val="0"/>
              </a:spcAft>
              <a:buNone/>
            </a:pPr>
            <a:r>
              <a:rPr lang="en-US" sz="5400" dirty="0">
                <a:effectLst>
                  <a:outerShdw blurRad="38100" dist="38100" dir="2700000" algn="tl">
                    <a:srgbClr val="000000">
                      <a:alpha val="43137"/>
                    </a:srgbClr>
                  </a:outerShdw>
                </a:effectLst>
              </a:rPr>
              <a:t>6 Ways to Respect Other People’s Things!</a:t>
            </a:r>
            <a:endParaRPr sz="5400" dirty="0">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30"/>
          <p:cNvSpPr txBox="1">
            <a:spLocks noGrp="1"/>
          </p:cNvSpPr>
          <p:nvPr>
            <p:ph type="title"/>
          </p:nvPr>
        </p:nvSpPr>
        <p:spPr>
          <a:xfrm>
            <a:off x="1143705" y="823965"/>
            <a:ext cx="10145700" cy="1004835"/>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 dirty="0"/>
              <a:t>1. Ask permission</a:t>
            </a:r>
            <a:endParaRPr dirty="0"/>
          </a:p>
        </p:txBody>
      </p:sp>
      <p:sp>
        <p:nvSpPr>
          <p:cNvPr id="512" name="Google Shape;512;p30"/>
          <p:cNvSpPr txBox="1">
            <a:spLocks noGrp="1"/>
          </p:cNvSpPr>
          <p:nvPr>
            <p:ph type="body" idx="1"/>
          </p:nvPr>
        </p:nvSpPr>
        <p:spPr>
          <a:xfrm>
            <a:off x="1143705" y="2295185"/>
            <a:ext cx="3850326" cy="2267629"/>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dirty="0">
                <a:solidFill>
                  <a:schemeClr val="tx1"/>
                </a:solidFill>
              </a:rPr>
              <a:t>Ask before using someone else’s belongings</a:t>
            </a:r>
            <a:endParaRPr sz="3200" dirty="0">
              <a:solidFill>
                <a:schemeClr val="tx1"/>
              </a:solidFill>
            </a:endParaRPr>
          </a:p>
        </p:txBody>
      </p:sp>
      <p:pic>
        <p:nvPicPr>
          <p:cNvPr id="1026" name="Picture 2" descr="A Boy Talking to his Classmate in Class Free Stock Video Footage,  Royalty-Free 4K &amp; HD Video Clip">
            <a:extLst>
              <a:ext uri="{FF2B5EF4-FFF2-40B4-BE49-F238E27FC236}">
                <a16:creationId xmlns:a16="http://schemas.microsoft.com/office/drawing/2014/main" id="{A0CBA89E-50F3-8976-DF5A-CC54DEF74E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5631" y="2728128"/>
            <a:ext cx="5198347" cy="292407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404C33F4-9F71-836A-2A89-F2AECE93EF8C}"/>
              </a:ext>
            </a:extLst>
          </p:cNvPr>
          <p:cNvSpPr/>
          <p:nvPr/>
        </p:nvSpPr>
        <p:spPr>
          <a:xfrm>
            <a:off x="6216555" y="1899138"/>
            <a:ext cx="4374408" cy="572757"/>
          </a:xfrm>
          <a:prstGeom prst="wedgeRoundRectCallout">
            <a:avLst>
              <a:gd name="adj1" fmla="val 17069"/>
              <a:gd name="adj2" fmla="val 18881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latin typeface="Dreaming Outloud Pro" panose="03050502040302030504" pitchFamily="66" charset="0"/>
                <a:cs typeface="Dreaming Outloud Pro" panose="03050502040302030504" pitchFamily="66" charset="0"/>
              </a:rPr>
              <a:t>Can I use your eraser?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10">
          <a:extLst>
            <a:ext uri="{FF2B5EF4-FFF2-40B4-BE49-F238E27FC236}">
              <a16:creationId xmlns:a16="http://schemas.microsoft.com/office/drawing/2014/main" id="{9152B820-8996-E972-8101-A93F031DAEF6}"/>
            </a:ext>
          </a:extLst>
        </p:cNvPr>
        <p:cNvGrpSpPr/>
        <p:nvPr/>
      </p:nvGrpSpPr>
      <p:grpSpPr>
        <a:xfrm>
          <a:off x="0" y="0"/>
          <a:ext cx="0" cy="0"/>
          <a:chOff x="0" y="0"/>
          <a:chExt cx="0" cy="0"/>
        </a:xfrm>
      </p:grpSpPr>
      <p:sp>
        <p:nvSpPr>
          <p:cNvPr id="511" name="Google Shape;511;p30">
            <a:extLst>
              <a:ext uri="{FF2B5EF4-FFF2-40B4-BE49-F238E27FC236}">
                <a16:creationId xmlns:a16="http://schemas.microsoft.com/office/drawing/2014/main" id="{04E48C48-50CA-F994-6DB6-CFC1ED4659BD}"/>
              </a:ext>
            </a:extLst>
          </p:cNvPr>
          <p:cNvSpPr txBox="1">
            <a:spLocks noGrp="1"/>
          </p:cNvSpPr>
          <p:nvPr>
            <p:ph type="title"/>
          </p:nvPr>
        </p:nvSpPr>
        <p:spPr>
          <a:xfrm>
            <a:off x="1143705" y="823965"/>
            <a:ext cx="10145700" cy="1004835"/>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 dirty="0"/>
              <a:t>2. Be careful</a:t>
            </a:r>
            <a:endParaRPr dirty="0"/>
          </a:p>
        </p:txBody>
      </p:sp>
      <p:sp>
        <p:nvSpPr>
          <p:cNvPr id="512" name="Google Shape;512;p30">
            <a:extLst>
              <a:ext uri="{FF2B5EF4-FFF2-40B4-BE49-F238E27FC236}">
                <a16:creationId xmlns:a16="http://schemas.microsoft.com/office/drawing/2014/main" id="{A45522AC-0E52-5ACC-DF70-DACF29837753}"/>
              </a:ext>
            </a:extLst>
          </p:cNvPr>
          <p:cNvSpPr txBox="1">
            <a:spLocks noGrp="1"/>
          </p:cNvSpPr>
          <p:nvPr>
            <p:ph type="body" idx="1"/>
          </p:nvPr>
        </p:nvSpPr>
        <p:spPr>
          <a:xfrm>
            <a:off x="1143705" y="2295185"/>
            <a:ext cx="3850326" cy="2427540"/>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dirty="0">
                <a:solidFill>
                  <a:schemeClr val="tx1"/>
                </a:solidFill>
              </a:rPr>
              <a:t>Take care of other people’s things to avoid damaging them</a:t>
            </a:r>
            <a:endParaRPr sz="3200" dirty="0">
              <a:solidFill>
                <a:schemeClr val="tx1"/>
              </a:solidFill>
            </a:endParaRPr>
          </a:p>
        </p:txBody>
      </p:sp>
      <p:pic>
        <p:nvPicPr>
          <p:cNvPr id="3" name="Picture 2">
            <a:extLst>
              <a:ext uri="{FF2B5EF4-FFF2-40B4-BE49-F238E27FC236}">
                <a16:creationId xmlns:a16="http://schemas.microsoft.com/office/drawing/2014/main" id="{0414AA85-98A4-AED3-92D5-EC1923FB7E01}"/>
              </a:ext>
            </a:extLst>
          </p:cNvPr>
          <p:cNvPicPr>
            <a:picLocks noChangeAspect="1"/>
          </p:cNvPicPr>
          <p:nvPr/>
        </p:nvPicPr>
        <p:blipFill>
          <a:blip r:embed="rId3"/>
          <a:srcRect t="8937" b="7839"/>
          <a:stretch>
            <a:fillRect/>
          </a:stretch>
        </p:blipFill>
        <p:spPr>
          <a:xfrm>
            <a:off x="5070231" y="2013832"/>
            <a:ext cx="3726264" cy="3101126"/>
          </a:xfrm>
          <a:prstGeom prst="rect">
            <a:avLst/>
          </a:prstGeom>
          <a:ln>
            <a:solidFill>
              <a:schemeClr val="tx1"/>
            </a:solidFill>
          </a:ln>
        </p:spPr>
      </p:pic>
      <p:sp>
        <p:nvSpPr>
          <p:cNvPr id="5" name="Thought Bubble: Cloud 4">
            <a:extLst>
              <a:ext uri="{FF2B5EF4-FFF2-40B4-BE49-F238E27FC236}">
                <a16:creationId xmlns:a16="http://schemas.microsoft.com/office/drawing/2014/main" id="{2425C761-BD84-07D8-1B45-F3F328D76EF5}"/>
              </a:ext>
            </a:extLst>
          </p:cNvPr>
          <p:cNvSpPr/>
          <p:nvPr/>
        </p:nvSpPr>
        <p:spPr>
          <a:xfrm>
            <a:off x="8651631" y="1642042"/>
            <a:ext cx="2790175" cy="1673914"/>
          </a:xfrm>
          <a:prstGeom prst="cloudCallout">
            <a:avLst>
              <a:gd name="adj1" fmla="val -76633"/>
              <a:gd name="adj2" fmla="val 1909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latin typeface="Dreaming Outloud Pro" panose="03050502040302030504" pitchFamily="66" charset="0"/>
                <a:cs typeface="Dreaming Outloud Pro" panose="03050502040302030504" pitchFamily="66" charset="0"/>
              </a:rPr>
              <a:t>I’ll put the lid back on so his glue stick doesn’t dry out</a:t>
            </a:r>
          </a:p>
        </p:txBody>
      </p:sp>
    </p:spTree>
    <p:extLst>
      <p:ext uri="{BB962C8B-B14F-4D97-AF65-F5344CB8AC3E}">
        <p14:creationId xmlns:p14="http://schemas.microsoft.com/office/powerpoint/2010/main" val="3618501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0">
          <a:extLst>
            <a:ext uri="{FF2B5EF4-FFF2-40B4-BE49-F238E27FC236}">
              <a16:creationId xmlns:a16="http://schemas.microsoft.com/office/drawing/2014/main" id="{00E1ED1E-FA57-429B-82B0-28BD295E8CED}"/>
            </a:ext>
          </a:extLst>
        </p:cNvPr>
        <p:cNvGrpSpPr/>
        <p:nvPr/>
      </p:nvGrpSpPr>
      <p:grpSpPr>
        <a:xfrm>
          <a:off x="0" y="0"/>
          <a:ext cx="0" cy="0"/>
          <a:chOff x="0" y="0"/>
          <a:chExt cx="0" cy="0"/>
        </a:xfrm>
      </p:grpSpPr>
      <p:sp>
        <p:nvSpPr>
          <p:cNvPr id="511" name="Google Shape;511;p30">
            <a:extLst>
              <a:ext uri="{FF2B5EF4-FFF2-40B4-BE49-F238E27FC236}">
                <a16:creationId xmlns:a16="http://schemas.microsoft.com/office/drawing/2014/main" id="{362F8464-DA00-EE3D-EEF2-F6C1A94387AA}"/>
              </a:ext>
            </a:extLst>
          </p:cNvPr>
          <p:cNvSpPr txBox="1">
            <a:spLocks noGrp="1"/>
          </p:cNvSpPr>
          <p:nvPr>
            <p:ph type="title"/>
          </p:nvPr>
        </p:nvSpPr>
        <p:spPr>
          <a:xfrm>
            <a:off x="1143705" y="823965"/>
            <a:ext cx="10145700" cy="1004835"/>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 dirty="0"/>
              <a:t>3. Give items back</a:t>
            </a:r>
            <a:endParaRPr dirty="0"/>
          </a:p>
        </p:txBody>
      </p:sp>
      <p:sp>
        <p:nvSpPr>
          <p:cNvPr id="512" name="Google Shape;512;p30">
            <a:extLst>
              <a:ext uri="{FF2B5EF4-FFF2-40B4-BE49-F238E27FC236}">
                <a16:creationId xmlns:a16="http://schemas.microsoft.com/office/drawing/2014/main" id="{B632F65C-6FD4-FEF3-EBC9-541D151517CB}"/>
              </a:ext>
            </a:extLst>
          </p:cNvPr>
          <p:cNvSpPr txBox="1">
            <a:spLocks noGrp="1"/>
          </p:cNvSpPr>
          <p:nvPr>
            <p:ph type="body" idx="1"/>
          </p:nvPr>
        </p:nvSpPr>
        <p:spPr>
          <a:xfrm>
            <a:off x="1143705" y="2536346"/>
            <a:ext cx="3850326" cy="2286863"/>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dirty="0">
                <a:solidFill>
                  <a:schemeClr val="tx1"/>
                </a:solidFill>
              </a:rPr>
              <a:t>Return items in the same condition  you found them</a:t>
            </a:r>
            <a:endParaRPr sz="3200" dirty="0">
              <a:solidFill>
                <a:schemeClr val="tx1"/>
              </a:solidFill>
            </a:endParaRPr>
          </a:p>
        </p:txBody>
      </p:sp>
      <p:pic>
        <p:nvPicPr>
          <p:cNvPr id="9" name="Picture 8">
            <a:extLst>
              <a:ext uri="{FF2B5EF4-FFF2-40B4-BE49-F238E27FC236}">
                <a16:creationId xmlns:a16="http://schemas.microsoft.com/office/drawing/2014/main" id="{9B72ADB4-63E1-EFD5-F63F-7E57B04BEF22}"/>
              </a:ext>
            </a:extLst>
          </p:cNvPr>
          <p:cNvPicPr>
            <a:picLocks noChangeAspect="1"/>
          </p:cNvPicPr>
          <p:nvPr/>
        </p:nvPicPr>
        <p:blipFill>
          <a:blip r:embed="rId3"/>
          <a:srcRect t="20023"/>
          <a:stretch>
            <a:fillRect/>
          </a:stretch>
        </p:blipFill>
        <p:spPr>
          <a:xfrm flipH="1">
            <a:off x="8109019" y="2218221"/>
            <a:ext cx="2863781" cy="3264989"/>
          </a:xfrm>
          <a:prstGeom prst="rect">
            <a:avLst/>
          </a:prstGeom>
          <a:ln>
            <a:solidFill>
              <a:schemeClr val="tx1"/>
            </a:solidFill>
          </a:ln>
        </p:spPr>
      </p:pic>
      <p:sp>
        <p:nvSpPr>
          <p:cNvPr id="10" name="Speech Bubble: Rectangle with Corners Rounded 9">
            <a:extLst>
              <a:ext uri="{FF2B5EF4-FFF2-40B4-BE49-F238E27FC236}">
                <a16:creationId xmlns:a16="http://schemas.microsoft.com/office/drawing/2014/main" id="{770F2251-BAB6-A182-AF07-CEF2E39490BA}"/>
              </a:ext>
            </a:extLst>
          </p:cNvPr>
          <p:cNvSpPr/>
          <p:nvPr/>
        </p:nvSpPr>
        <p:spPr>
          <a:xfrm>
            <a:off x="5044272" y="1993735"/>
            <a:ext cx="3014505" cy="1085222"/>
          </a:xfrm>
          <a:prstGeom prst="wedgeRoundRectCallout">
            <a:avLst>
              <a:gd name="adj1" fmla="val 58167"/>
              <a:gd name="adj2" fmla="val 3379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latin typeface="Dreaming Outloud Pro" panose="03050502040302030504" pitchFamily="66" charset="0"/>
                <a:cs typeface="Dreaming Outloud Pro" panose="03050502040302030504" pitchFamily="66" charset="0"/>
              </a:rPr>
              <a:t>Here are your books – I took good care of them</a:t>
            </a:r>
            <a:r>
              <a:rPr lang="en-US" dirty="0"/>
              <a:t>!</a:t>
            </a:r>
          </a:p>
        </p:txBody>
      </p:sp>
    </p:spTree>
    <p:extLst>
      <p:ext uri="{BB962C8B-B14F-4D97-AF65-F5344CB8AC3E}">
        <p14:creationId xmlns:p14="http://schemas.microsoft.com/office/powerpoint/2010/main" val="30428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10">
          <a:extLst>
            <a:ext uri="{FF2B5EF4-FFF2-40B4-BE49-F238E27FC236}">
              <a16:creationId xmlns:a16="http://schemas.microsoft.com/office/drawing/2014/main" id="{28D48C4D-F6F8-8B3B-0135-5E361952959B}"/>
            </a:ext>
          </a:extLst>
        </p:cNvPr>
        <p:cNvGrpSpPr/>
        <p:nvPr/>
      </p:nvGrpSpPr>
      <p:grpSpPr>
        <a:xfrm>
          <a:off x="0" y="0"/>
          <a:ext cx="0" cy="0"/>
          <a:chOff x="0" y="0"/>
          <a:chExt cx="0" cy="0"/>
        </a:xfrm>
      </p:grpSpPr>
      <p:sp>
        <p:nvSpPr>
          <p:cNvPr id="511" name="Google Shape;511;p30">
            <a:extLst>
              <a:ext uri="{FF2B5EF4-FFF2-40B4-BE49-F238E27FC236}">
                <a16:creationId xmlns:a16="http://schemas.microsoft.com/office/drawing/2014/main" id="{51636A10-FE8A-3945-BEC4-68705D48990B}"/>
              </a:ext>
            </a:extLst>
          </p:cNvPr>
          <p:cNvSpPr txBox="1">
            <a:spLocks noGrp="1"/>
          </p:cNvSpPr>
          <p:nvPr>
            <p:ph type="title"/>
          </p:nvPr>
        </p:nvSpPr>
        <p:spPr>
          <a:xfrm>
            <a:off x="1143705" y="823965"/>
            <a:ext cx="10145700" cy="1004835"/>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 dirty="0"/>
              <a:t>4. Say thank you</a:t>
            </a:r>
            <a:endParaRPr dirty="0"/>
          </a:p>
        </p:txBody>
      </p:sp>
      <p:sp>
        <p:nvSpPr>
          <p:cNvPr id="512" name="Google Shape;512;p30">
            <a:extLst>
              <a:ext uri="{FF2B5EF4-FFF2-40B4-BE49-F238E27FC236}">
                <a16:creationId xmlns:a16="http://schemas.microsoft.com/office/drawing/2014/main" id="{D4AC7A62-FA69-55C2-CAAC-9C5F1ED1E340}"/>
              </a:ext>
            </a:extLst>
          </p:cNvPr>
          <p:cNvSpPr txBox="1">
            <a:spLocks noGrp="1"/>
          </p:cNvSpPr>
          <p:nvPr>
            <p:ph type="body" idx="1"/>
          </p:nvPr>
        </p:nvSpPr>
        <p:spPr>
          <a:xfrm>
            <a:off x="1143705" y="2536346"/>
            <a:ext cx="3850326" cy="2286863"/>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dirty="0">
                <a:solidFill>
                  <a:schemeClr val="tx1"/>
                </a:solidFill>
              </a:rPr>
              <a:t>Say thank you to the person who let you use their things.</a:t>
            </a:r>
            <a:endParaRPr sz="3200" dirty="0">
              <a:solidFill>
                <a:schemeClr val="tx1"/>
              </a:solidFill>
            </a:endParaRPr>
          </a:p>
        </p:txBody>
      </p:sp>
      <p:pic>
        <p:nvPicPr>
          <p:cNvPr id="9" name="Picture 8">
            <a:extLst>
              <a:ext uri="{FF2B5EF4-FFF2-40B4-BE49-F238E27FC236}">
                <a16:creationId xmlns:a16="http://schemas.microsoft.com/office/drawing/2014/main" id="{7FD9295B-B4E3-C085-1578-B3806966540F}"/>
              </a:ext>
            </a:extLst>
          </p:cNvPr>
          <p:cNvPicPr>
            <a:picLocks noChangeAspect="1"/>
          </p:cNvPicPr>
          <p:nvPr/>
        </p:nvPicPr>
        <p:blipFill>
          <a:blip r:embed="rId3"/>
          <a:srcRect t="20023"/>
          <a:stretch>
            <a:fillRect/>
          </a:stretch>
        </p:blipFill>
        <p:spPr>
          <a:xfrm flipH="1">
            <a:off x="8109019" y="2218221"/>
            <a:ext cx="2863781" cy="3264989"/>
          </a:xfrm>
          <a:prstGeom prst="rect">
            <a:avLst/>
          </a:prstGeom>
          <a:ln>
            <a:solidFill>
              <a:schemeClr val="tx1"/>
            </a:solidFill>
          </a:ln>
        </p:spPr>
      </p:pic>
      <p:sp>
        <p:nvSpPr>
          <p:cNvPr id="10" name="Speech Bubble: Rectangle with Corners Rounded 9">
            <a:extLst>
              <a:ext uri="{FF2B5EF4-FFF2-40B4-BE49-F238E27FC236}">
                <a16:creationId xmlns:a16="http://schemas.microsoft.com/office/drawing/2014/main" id="{C1CBDAA6-BC25-A7AC-4046-C68FC49ECA8D}"/>
              </a:ext>
            </a:extLst>
          </p:cNvPr>
          <p:cNvSpPr/>
          <p:nvPr/>
        </p:nvSpPr>
        <p:spPr>
          <a:xfrm>
            <a:off x="5044272" y="1993735"/>
            <a:ext cx="3014505" cy="1085222"/>
          </a:xfrm>
          <a:prstGeom prst="wedgeRoundRectCallout">
            <a:avLst>
              <a:gd name="adj1" fmla="val 58167"/>
              <a:gd name="adj2" fmla="val 3379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latin typeface="Dreaming Outloud Pro" panose="03050502040302030504" pitchFamily="66" charset="0"/>
                <a:cs typeface="Dreaming Outloud Pro" panose="03050502040302030504" pitchFamily="66" charset="0"/>
              </a:rPr>
              <a:t>Thank you for letting me read them!</a:t>
            </a:r>
            <a:endParaRPr lang="en-US" dirty="0"/>
          </a:p>
        </p:txBody>
      </p:sp>
    </p:spTree>
    <p:extLst>
      <p:ext uri="{BB962C8B-B14F-4D97-AF65-F5344CB8AC3E}">
        <p14:creationId xmlns:p14="http://schemas.microsoft.com/office/powerpoint/2010/main" val="1918975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10">
          <a:extLst>
            <a:ext uri="{FF2B5EF4-FFF2-40B4-BE49-F238E27FC236}">
              <a16:creationId xmlns:a16="http://schemas.microsoft.com/office/drawing/2014/main" id="{5FAB786D-3E40-F986-BD1C-4AC9DBA7F1AC}"/>
            </a:ext>
          </a:extLst>
        </p:cNvPr>
        <p:cNvGrpSpPr/>
        <p:nvPr/>
      </p:nvGrpSpPr>
      <p:grpSpPr>
        <a:xfrm>
          <a:off x="0" y="0"/>
          <a:ext cx="0" cy="0"/>
          <a:chOff x="0" y="0"/>
          <a:chExt cx="0" cy="0"/>
        </a:xfrm>
      </p:grpSpPr>
      <p:sp>
        <p:nvSpPr>
          <p:cNvPr id="511" name="Google Shape;511;p30">
            <a:extLst>
              <a:ext uri="{FF2B5EF4-FFF2-40B4-BE49-F238E27FC236}">
                <a16:creationId xmlns:a16="http://schemas.microsoft.com/office/drawing/2014/main" id="{C2F9C737-1F19-0297-8F7F-4A544C2C8EB5}"/>
              </a:ext>
            </a:extLst>
          </p:cNvPr>
          <p:cNvSpPr txBox="1">
            <a:spLocks noGrp="1"/>
          </p:cNvSpPr>
          <p:nvPr>
            <p:ph type="title"/>
          </p:nvPr>
        </p:nvSpPr>
        <p:spPr>
          <a:xfrm>
            <a:off x="1143705" y="823965"/>
            <a:ext cx="10145700" cy="1004835"/>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 dirty="0"/>
              <a:t>5. Respect privacy</a:t>
            </a:r>
            <a:endParaRPr dirty="0"/>
          </a:p>
        </p:txBody>
      </p:sp>
      <p:sp>
        <p:nvSpPr>
          <p:cNvPr id="512" name="Google Shape;512;p30">
            <a:extLst>
              <a:ext uri="{FF2B5EF4-FFF2-40B4-BE49-F238E27FC236}">
                <a16:creationId xmlns:a16="http://schemas.microsoft.com/office/drawing/2014/main" id="{062DDA7A-51CD-4B0B-6660-DDA57EC2C1CE}"/>
              </a:ext>
            </a:extLst>
          </p:cNvPr>
          <p:cNvSpPr txBox="1">
            <a:spLocks noGrp="1"/>
          </p:cNvSpPr>
          <p:nvPr>
            <p:ph type="body" idx="1"/>
          </p:nvPr>
        </p:nvSpPr>
        <p:spPr>
          <a:xfrm>
            <a:off x="1143705" y="2536346"/>
            <a:ext cx="3850326" cy="2286863"/>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dirty="0">
                <a:solidFill>
                  <a:schemeClr val="tx1"/>
                </a:solidFill>
              </a:rPr>
              <a:t>Don’t look through someone else’s personal items without permission</a:t>
            </a:r>
            <a:endParaRPr sz="3200" dirty="0">
              <a:solidFill>
                <a:schemeClr val="tx1"/>
              </a:solidFill>
            </a:endParaRPr>
          </a:p>
        </p:txBody>
      </p:sp>
      <p:pic>
        <p:nvPicPr>
          <p:cNvPr id="3" name="Picture 2">
            <a:extLst>
              <a:ext uri="{FF2B5EF4-FFF2-40B4-BE49-F238E27FC236}">
                <a16:creationId xmlns:a16="http://schemas.microsoft.com/office/drawing/2014/main" id="{C7B7010C-39E5-5B17-9063-ADD0F67A0660}"/>
              </a:ext>
            </a:extLst>
          </p:cNvPr>
          <p:cNvPicPr>
            <a:picLocks noChangeAspect="1"/>
          </p:cNvPicPr>
          <p:nvPr/>
        </p:nvPicPr>
        <p:blipFill>
          <a:blip r:embed="rId3"/>
          <a:srcRect l="21771" t="10402" r="22086" b="10477"/>
          <a:stretch>
            <a:fillRect/>
          </a:stretch>
        </p:blipFill>
        <p:spPr>
          <a:xfrm>
            <a:off x="6449252" y="2350018"/>
            <a:ext cx="2147119" cy="3025849"/>
          </a:xfrm>
          <a:prstGeom prst="rect">
            <a:avLst/>
          </a:prstGeom>
        </p:spPr>
      </p:pic>
      <p:sp>
        <p:nvSpPr>
          <p:cNvPr id="4" name="&quot;Not Allowed&quot; Symbol 3">
            <a:extLst>
              <a:ext uri="{FF2B5EF4-FFF2-40B4-BE49-F238E27FC236}">
                <a16:creationId xmlns:a16="http://schemas.microsoft.com/office/drawing/2014/main" id="{56F9BDD5-E8B0-999B-340B-6DA8477170FB}"/>
              </a:ext>
            </a:extLst>
          </p:cNvPr>
          <p:cNvSpPr/>
          <p:nvPr/>
        </p:nvSpPr>
        <p:spPr>
          <a:xfrm>
            <a:off x="5446207" y="1928635"/>
            <a:ext cx="4648981" cy="3647552"/>
          </a:xfrm>
          <a:prstGeom prst="noSmoking">
            <a:avLst>
              <a:gd name="adj" fmla="val 416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92234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10">
          <a:extLst>
            <a:ext uri="{FF2B5EF4-FFF2-40B4-BE49-F238E27FC236}">
              <a16:creationId xmlns:a16="http://schemas.microsoft.com/office/drawing/2014/main" id="{566CCB4E-2136-402D-A232-A41505027015}"/>
            </a:ext>
          </a:extLst>
        </p:cNvPr>
        <p:cNvGrpSpPr/>
        <p:nvPr/>
      </p:nvGrpSpPr>
      <p:grpSpPr>
        <a:xfrm>
          <a:off x="0" y="0"/>
          <a:ext cx="0" cy="0"/>
          <a:chOff x="0" y="0"/>
          <a:chExt cx="0" cy="0"/>
        </a:xfrm>
      </p:grpSpPr>
      <p:sp>
        <p:nvSpPr>
          <p:cNvPr id="511" name="Google Shape;511;p30">
            <a:extLst>
              <a:ext uri="{FF2B5EF4-FFF2-40B4-BE49-F238E27FC236}">
                <a16:creationId xmlns:a16="http://schemas.microsoft.com/office/drawing/2014/main" id="{5A2517E9-4387-F53A-1518-FB015E48D6C1}"/>
              </a:ext>
            </a:extLst>
          </p:cNvPr>
          <p:cNvSpPr txBox="1">
            <a:spLocks noGrp="1"/>
          </p:cNvSpPr>
          <p:nvPr>
            <p:ph type="title"/>
          </p:nvPr>
        </p:nvSpPr>
        <p:spPr>
          <a:xfrm>
            <a:off x="1143705" y="823965"/>
            <a:ext cx="10145700" cy="1004835"/>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 dirty="0"/>
              <a:t>6. Apologize </a:t>
            </a:r>
            <a:endParaRPr dirty="0"/>
          </a:p>
        </p:txBody>
      </p:sp>
      <p:sp>
        <p:nvSpPr>
          <p:cNvPr id="512" name="Google Shape;512;p30">
            <a:extLst>
              <a:ext uri="{FF2B5EF4-FFF2-40B4-BE49-F238E27FC236}">
                <a16:creationId xmlns:a16="http://schemas.microsoft.com/office/drawing/2014/main" id="{B3EF8859-C663-DF87-8CF4-6EC85BE2923C}"/>
              </a:ext>
            </a:extLst>
          </p:cNvPr>
          <p:cNvSpPr txBox="1">
            <a:spLocks noGrp="1"/>
          </p:cNvSpPr>
          <p:nvPr>
            <p:ph type="body" idx="1"/>
          </p:nvPr>
        </p:nvSpPr>
        <p:spPr>
          <a:xfrm>
            <a:off x="1143705" y="2280976"/>
            <a:ext cx="3850326" cy="3084844"/>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None/>
            </a:pPr>
            <a:r>
              <a:rPr lang="en-US" sz="3200" dirty="0">
                <a:solidFill>
                  <a:schemeClr val="tx1"/>
                </a:solidFill>
              </a:rPr>
              <a:t>Say you’re sorry if something gets lost or broken.</a:t>
            </a:r>
          </a:p>
          <a:p>
            <a:pPr marL="0" lvl="0" indent="0" algn="ctr" rtl="0">
              <a:spcBef>
                <a:spcPts val="0"/>
              </a:spcBef>
              <a:spcAft>
                <a:spcPts val="0"/>
              </a:spcAft>
              <a:buNone/>
            </a:pPr>
            <a:r>
              <a:rPr lang="en-US" sz="3200" dirty="0">
                <a:solidFill>
                  <a:schemeClr val="tx1"/>
                </a:solidFill>
              </a:rPr>
              <a:t>Offer to help fix it or replace it.</a:t>
            </a:r>
            <a:endParaRPr sz="3200" dirty="0">
              <a:solidFill>
                <a:schemeClr val="tx1"/>
              </a:solidFill>
            </a:endParaRPr>
          </a:p>
        </p:txBody>
      </p:sp>
      <p:pic>
        <p:nvPicPr>
          <p:cNvPr id="7" name="Picture 6">
            <a:extLst>
              <a:ext uri="{FF2B5EF4-FFF2-40B4-BE49-F238E27FC236}">
                <a16:creationId xmlns:a16="http://schemas.microsoft.com/office/drawing/2014/main" id="{773B22BE-3E55-775F-B60C-1C6D9BD139BF}"/>
              </a:ext>
            </a:extLst>
          </p:cNvPr>
          <p:cNvPicPr>
            <a:picLocks noChangeAspect="1"/>
          </p:cNvPicPr>
          <p:nvPr/>
        </p:nvPicPr>
        <p:blipFill>
          <a:blip r:embed="rId3"/>
          <a:stretch>
            <a:fillRect/>
          </a:stretch>
        </p:blipFill>
        <p:spPr>
          <a:xfrm>
            <a:off x="6531428" y="2598326"/>
            <a:ext cx="3850326" cy="3081360"/>
          </a:xfrm>
          <a:prstGeom prst="rect">
            <a:avLst/>
          </a:prstGeom>
          <a:ln>
            <a:solidFill>
              <a:schemeClr val="tx1"/>
            </a:solidFill>
          </a:ln>
        </p:spPr>
      </p:pic>
      <p:sp>
        <p:nvSpPr>
          <p:cNvPr id="8" name="Speech Bubble: Rectangle with Corners Rounded 7">
            <a:extLst>
              <a:ext uri="{FF2B5EF4-FFF2-40B4-BE49-F238E27FC236}">
                <a16:creationId xmlns:a16="http://schemas.microsoft.com/office/drawing/2014/main" id="{6761BBFB-29BD-6322-3CCB-6B2E77159732}"/>
              </a:ext>
            </a:extLst>
          </p:cNvPr>
          <p:cNvSpPr/>
          <p:nvPr/>
        </p:nvSpPr>
        <p:spPr>
          <a:xfrm>
            <a:off x="6201639" y="1733341"/>
            <a:ext cx="4180115" cy="643094"/>
          </a:xfrm>
          <a:prstGeom prst="wedgeRoundRectCallout">
            <a:avLst>
              <a:gd name="adj1" fmla="val 2003"/>
              <a:gd name="adj2" fmla="val 12343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latin typeface="Dreaming Outloud Pro" panose="03050502040302030504" pitchFamily="66" charset="0"/>
                <a:cs typeface="Dreaming Outloud Pro" panose="03050502040302030504" pitchFamily="66" charset="0"/>
              </a:rPr>
              <a:t>I’m so sorry!  Can I help you build it back up again?</a:t>
            </a:r>
          </a:p>
        </p:txBody>
      </p:sp>
    </p:spTree>
    <p:extLst>
      <p:ext uri="{BB962C8B-B14F-4D97-AF65-F5344CB8AC3E}">
        <p14:creationId xmlns:p14="http://schemas.microsoft.com/office/powerpoint/2010/main" val="2758156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1">
          <a:extLst>
            <a:ext uri="{FF2B5EF4-FFF2-40B4-BE49-F238E27FC236}">
              <a16:creationId xmlns:a16="http://schemas.microsoft.com/office/drawing/2014/main" id="{EC5119B5-ADC9-5E7E-4472-CBDBC3455D30}"/>
            </a:ext>
          </a:extLst>
        </p:cNvPr>
        <p:cNvGrpSpPr/>
        <p:nvPr/>
      </p:nvGrpSpPr>
      <p:grpSpPr>
        <a:xfrm>
          <a:off x="0" y="0"/>
          <a:ext cx="0" cy="0"/>
          <a:chOff x="0" y="0"/>
          <a:chExt cx="0" cy="0"/>
        </a:xfrm>
      </p:grpSpPr>
      <p:sp>
        <p:nvSpPr>
          <p:cNvPr id="542" name="Google Shape;542;p33">
            <a:extLst>
              <a:ext uri="{FF2B5EF4-FFF2-40B4-BE49-F238E27FC236}">
                <a16:creationId xmlns:a16="http://schemas.microsoft.com/office/drawing/2014/main" id="{38C87E88-D4BB-5349-4BE1-90564EBECAEB}"/>
              </a:ext>
            </a:extLst>
          </p:cNvPr>
          <p:cNvSpPr txBox="1">
            <a:spLocks noGrp="1"/>
          </p:cNvSpPr>
          <p:nvPr>
            <p:ph type="title"/>
          </p:nvPr>
        </p:nvSpPr>
        <p:spPr>
          <a:xfrm>
            <a:off x="415650" y="341642"/>
            <a:ext cx="11360700" cy="1406771"/>
          </a:xfrm>
          <a:prstGeom prst="rect">
            <a:avLst/>
          </a:prstGeom>
          <a:solidFill>
            <a:schemeClr val="bg1"/>
          </a:solidFill>
          <a:ln>
            <a:solidFill>
              <a:schemeClr val="tx1"/>
            </a:solidFill>
          </a:ln>
        </p:spPr>
        <p:txBody>
          <a:bodyPr spcFirstLastPara="1" wrap="square" lIns="121900" tIns="121900" rIns="121900" bIns="121900" anchor="b" anchorCtr="0">
            <a:normAutofit fontScale="90000"/>
          </a:bodyPr>
          <a:lstStyle/>
          <a:p>
            <a:pPr marL="0" lvl="0" indent="0" algn="ctr" rtl="0">
              <a:spcBef>
                <a:spcPts val="0"/>
              </a:spcBef>
              <a:spcAft>
                <a:spcPts val="0"/>
              </a:spcAft>
              <a:buNone/>
            </a:pPr>
            <a:r>
              <a:rPr lang="en-US" sz="4400" dirty="0">
                <a:effectLst>
                  <a:outerShdw blurRad="38100" dist="38100" dir="2700000" algn="tl">
                    <a:srgbClr val="000000">
                      <a:alpha val="43137"/>
                    </a:srgbClr>
                  </a:outerShdw>
                </a:effectLst>
              </a:rPr>
              <a:t>6 Ways to Respect Other People’s Things!</a:t>
            </a:r>
            <a:endParaRPr sz="4400" dirty="0">
              <a:effectLst>
                <a:outerShdw blurRad="38100" dist="38100" dir="2700000" algn="tl">
                  <a:srgbClr val="000000">
                    <a:alpha val="43137"/>
                  </a:srgbClr>
                </a:outerShdw>
              </a:effectLst>
            </a:endParaRPr>
          </a:p>
        </p:txBody>
      </p:sp>
      <p:graphicFrame>
        <p:nvGraphicFramePr>
          <p:cNvPr id="6" name="Diagram 5">
            <a:extLst>
              <a:ext uri="{FF2B5EF4-FFF2-40B4-BE49-F238E27FC236}">
                <a16:creationId xmlns:a16="http://schemas.microsoft.com/office/drawing/2014/main" id="{445E0AAE-5616-D7F5-FCF6-425727804193}"/>
              </a:ext>
            </a:extLst>
          </p:cNvPr>
          <p:cNvGraphicFramePr/>
          <p:nvPr>
            <p:extLst>
              <p:ext uri="{D42A27DB-BD31-4B8C-83A1-F6EECF244321}">
                <p14:modId xmlns:p14="http://schemas.microsoft.com/office/powerpoint/2010/main" val="2766622390"/>
              </p:ext>
            </p:extLst>
          </p:nvPr>
        </p:nvGraphicFramePr>
        <p:xfrm>
          <a:off x="542611" y="2039815"/>
          <a:ext cx="11233739" cy="3577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2698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3E4C-C4F0-BE05-80D9-9BF3415228E0}"/>
              </a:ext>
            </a:extLst>
          </p:cNvPr>
          <p:cNvSpPr>
            <a:spLocks noGrp="1"/>
          </p:cNvSpPr>
          <p:nvPr>
            <p:ph type="title"/>
          </p:nvPr>
        </p:nvSpPr>
        <p:spPr>
          <a:xfrm>
            <a:off x="1023150" y="855229"/>
            <a:ext cx="10145700" cy="763500"/>
          </a:xfrm>
          <a:ln>
            <a:solidFill>
              <a:schemeClr val="tx1"/>
            </a:solidFill>
          </a:ln>
        </p:spPr>
        <p:txBody>
          <a:bodyPr>
            <a:normAutofit fontScale="90000"/>
          </a:bodyPr>
          <a:lstStyle/>
          <a:p>
            <a:r>
              <a:rPr lang="en-US" dirty="0"/>
              <a:t>So…what do YOU think?</a:t>
            </a:r>
          </a:p>
        </p:txBody>
      </p:sp>
      <p:sp>
        <p:nvSpPr>
          <p:cNvPr id="3" name="Text Placeholder 2">
            <a:extLst>
              <a:ext uri="{FF2B5EF4-FFF2-40B4-BE49-F238E27FC236}">
                <a16:creationId xmlns:a16="http://schemas.microsoft.com/office/drawing/2014/main" id="{9033DD58-1A6C-D7FD-9253-84391309BCA6}"/>
              </a:ext>
            </a:extLst>
          </p:cNvPr>
          <p:cNvSpPr>
            <a:spLocks noGrp="1"/>
          </p:cNvSpPr>
          <p:nvPr>
            <p:ph type="body" idx="1"/>
          </p:nvPr>
        </p:nvSpPr>
        <p:spPr>
          <a:xfrm>
            <a:off x="1023124" y="1818752"/>
            <a:ext cx="10145699" cy="3848517"/>
          </a:xfrm>
          <a:ln>
            <a:solidFill>
              <a:schemeClr val="tx1"/>
            </a:solidFill>
          </a:ln>
        </p:spPr>
        <p:txBody>
          <a:bodyPr>
            <a:normAutofit/>
          </a:bodyPr>
          <a:lstStyle/>
          <a:p>
            <a:pPr marL="107950" indent="0" algn="ctr">
              <a:buNone/>
            </a:pPr>
            <a:r>
              <a:rPr lang="en-US" sz="3200" dirty="0"/>
              <a:t>You lost your pencil and need to borrow one.  You know your friend has extra pencils in his desk but he’s not in school today.  </a:t>
            </a:r>
          </a:p>
          <a:p>
            <a:pPr marL="107950" indent="0" algn="ctr">
              <a:buNone/>
            </a:pPr>
            <a:r>
              <a:rPr lang="en-US" sz="3200" dirty="0"/>
              <a:t>What can you do?</a:t>
            </a:r>
          </a:p>
        </p:txBody>
      </p:sp>
      <p:pic>
        <p:nvPicPr>
          <p:cNvPr id="6" name="Picture 5">
            <a:extLst>
              <a:ext uri="{FF2B5EF4-FFF2-40B4-BE49-F238E27FC236}">
                <a16:creationId xmlns:a16="http://schemas.microsoft.com/office/drawing/2014/main" id="{34F5C2BD-8CAE-5373-AC49-4112A8E34CC7}"/>
              </a:ext>
            </a:extLst>
          </p:cNvPr>
          <p:cNvPicPr>
            <a:picLocks noChangeAspect="1"/>
          </p:cNvPicPr>
          <p:nvPr/>
        </p:nvPicPr>
        <p:blipFill>
          <a:blip r:embed="rId3"/>
          <a:stretch>
            <a:fillRect/>
          </a:stretch>
        </p:blipFill>
        <p:spPr>
          <a:xfrm>
            <a:off x="8541098" y="3110802"/>
            <a:ext cx="2370574" cy="2370574"/>
          </a:xfrm>
          <a:prstGeom prst="rect">
            <a:avLst/>
          </a:prstGeom>
          <a:ln>
            <a:solidFill>
              <a:schemeClr val="tx1"/>
            </a:solidFill>
          </a:ln>
        </p:spPr>
      </p:pic>
    </p:spTree>
    <p:extLst>
      <p:ext uri="{BB962C8B-B14F-4D97-AF65-F5344CB8AC3E}">
        <p14:creationId xmlns:p14="http://schemas.microsoft.com/office/powerpoint/2010/main" val="3052839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35"/>
          <p:cNvSpPr txBox="1">
            <a:spLocks noGrp="1"/>
          </p:cNvSpPr>
          <p:nvPr>
            <p:ph type="title"/>
          </p:nvPr>
        </p:nvSpPr>
        <p:spPr>
          <a:xfrm>
            <a:off x="2751554" y="966229"/>
            <a:ext cx="6688892" cy="921565"/>
          </a:xfrm>
          <a:prstGeom prst="rect">
            <a:avLst/>
          </a:prstGeom>
          <a:ln>
            <a:solidFill>
              <a:schemeClr val="tx1"/>
            </a:solidFill>
          </a:ln>
        </p:spPr>
        <p:txBody>
          <a:bodyPr spcFirstLastPara="1" wrap="square" lIns="121900" tIns="121900" rIns="121900" bIns="121900" anchor="ctr" anchorCtr="0">
            <a:noAutofit/>
          </a:bodyPr>
          <a:lstStyle/>
          <a:p>
            <a:pPr marL="0" lvl="0" indent="0" algn="ctr" rtl="0">
              <a:spcBef>
                <a:spcPts val="0"/>
              </a:spcBef>
              <a:spcAft>
                <a:spcPts val="0"/>
              </a:spcAft>
              <a:buSzPts val="990"/>
              <a:buNone/>
            </a:pPr>
            <a:r>
              <a:rPr lang="en-US" sz="3200" dirty="0"/>
              <a:t>Everyone has special things that belong to them</a:t>
            </a:r>
            <a:endParaRPr sz="3200" dirty="0"/>
          </a:p>
        </p:txBody>
      </p:sp>
      <p:sp>
        <p:nvSpPr>
          <p:cNvPr id="582" name="Google Shape;582;p35"/>
          <p:cNvSpPr txBox="1">
            <a:spLocks noGrp="1"/>
          </p:cNvSpPr>
          <p:nvPr>
            <p:ph type="subTitle" idx="4294967295"/>
          </p:nvPr>
        </p:nvSpPr>
        <p:spPr>
          <a:xfrm>
            <a:off x="202350" y="6476700"/>
            <a:ext cx="11787300" cy="381300"/>
          </a:xfrm>
          <a:prstGeom prst="rect">
            <a:avLst/>
          </a:prstGeom>
        </p:spPr>
        <p:txBody>
          <a:bodyPr spcFirstLastPara="1" wrap="square" lIns="121900" tIns="121900" rIns="121900" bIns="121900" anchor="ctr" anchorCtr="0">
            <a:normAutofit fontScale="25000" lnSpcReduction="20000"/>
          </a:bodyPr>
          <a:lstStyle/>
          <a:p>
            <a:pPr marL="0" lvl="0" indent="0" algn="ctr" rtl="0">
              <a:spcBef>
                <a:spcPts val="0"/>
              </a:spcBef>
              <a:spcAft>
                <a:spcPts val="1600"/>
              </a:spcAft>
              <a:buNone/>
            </a:pPr>
            <a:r>
              <a:rPr lang="en" sz="1200"/>
              <a:t>This is where you section ends. Duplicate this set of slides as many times you need to go over all your sections.</a:t>
            </a:r>
            <a:endParaRPr sz="1200"/>
          </a:p>
        </p:txBody>
      </p:sp>
      <p:pic>
        <p:nvPicPr>
          <p:cNvPr id="3" name="Picture 2">
            <a:extLst>
              <a:ext uri="{FF2B5EF4-FFF2-40B4-BE49-F238E27FC236}">
                <a16:creationId xmlns:a16="http://schemas.microsoft.com/office/drawing/2014/main" id="{25F58C9A-ED75-260A-2B82-A9BB5AE43565}"/>
              </a:ext>
            </a:extLst>
          </p:cNvPr>
          <p:cNvPicPr>
            <a:picLocks noChangeAspect="1"/>
          </p:cNvPicPr>
          <p:nvPr/>
        </p:nvPicPr>
        <p:blipFill>
          <a:blip r:embed="rId3"/>
          <a:stretch>
            <a:fillRect/>
          </a:stretch>
        </p:blipFill>
        <p:spPr>
          <a:xfrm>
            <a:off x="1140695" y="2141127"/>
            <a:ext cx="2143125" cy="2143125"/>
          </a:xfrm>
          <a:prstGeom prst="rect">
            <a:avLst/>
          </a:prstGeom>
        </p:spPr>
      </p:pic>
      <p:pic>
        <p:nvPicPr>
          <p:cNvPr id="5" name="Picture 4">
            <a:extLst>
              <a:ext uri="{FF2B5EF4-FFF2-40B4-BE49-F238E27FC236}">
                <a16:creationId xmlns:a16="http://schemas.microsoft.com/office/drawing/2014/main" id="{970058D3-B88A-FFE9-AFCA-0B772B0EC450}"/>
              </a:ext>
            </a:extLst>
          </p:cNvPr>
          <p:cNvPicPr>
            <a:picLocks noChangeAspect="1"/>
          </p:cNvPicPr>
          <p:nvPr/>
        </p:nvPicPr>
        <p:blipFill>
          <a:blip r:embed="rId4"/>
          <a:stretch>
            <a:fillRect/>
          </a:stretch>
        </p:blipFill>
        <p:spPr>
          <a:xfrm>
            <a:off x="4490884" y="3601986"/>
            <a:ext cx="2895600" cy="1581150"/>
          </a:xfrm>
          <a:prstGeom prst="rect">
            <a:avLst/>
          </a:prstGeom>
        </p:spPr>
      </p:pic>
      <p:pic>
        <p:nvPicPr>
          <p:cNvPr id="7" name="Picture 6">
            <a:extLst>
              <a:ext uri="{FF2B5EF4-FFF2-40B4-BE49-F238E27FC236}">
                <a16:creationId xmlns:a16="http://schemas.microsoft.com/office/drawing/2014/main" id="{0CF9B7C2-89D0-3B33-3912-983B4BBD06CF}"/>
              </a:ext>
            </a:extLst>
          </p:cNvPr>
          <p:cNvPicPr>
            <a:picLocks noChangeAspect="1"/>
          </p:cNvPicPr>
          <p:nvPr/>
        </p:nvPicPr>
        <p:blipFill>
          <a:blip r:embed="rId5"/>
          <a:stretch>
            <a:fillRect/>
          </a:stretch>
        </p:blipFill>
        <p:spPr>
          <a:xfrm>
            <a:off x="8908182" y="2215794"/>
            <a:ext cx="1897453" cy="242641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23"/>
          <p:cNvSpPr txBox="1">
            <a:spLocks noGrp="1"/>
          </p:cNvSpPr>
          <p:nvPr>
            <p:ph type="title"/>
          </p:nvPr>
        </p:nvSpPr>
        <p:spPr>
          <a:xfrm>
            <a:off x="995012" y="1525896"/>
            <a:ext cx="5828100" cy="2871018"/>
          </a:xfrm>
          <a:prstGeom prst="rect">
            <a:avLst/>
          </a:prstGeom>
        </p:spPr>
        <p:txBody>
          <a:bodyPr spcFirstLastPara="1" wrap="square" lIns="121900" tIns="121900" rIns="121900" bIns="121900" anchor="b" anchorCtr="0">
            <a:noAutofit/>
          </a:bodyPr>
          <a:lstStyle/>
          <a:p>
            <a:pPr marL="0" lvl="0" indent="0" algn="ctr" rtl="0">
              <a:spcBef>
                <a:spcPts val="0"/>
              </a:spcBef>
              <a:spcAft>
                <a:spcPts val="0"/>
              </a:spcAft>
              <a:buNone/>
            </a:pPr>
            <a:r>
              <a:rPr lang="en-US" dirty="0"/>
              <a:t>What things are special to you?</a:t>
            </a:r>
            <a:endParaRPr dirty="0"/>
          </a:p>
        </p:txBody>
      </p:sp>
      <p:grpSp>
        <p:nvGrpSpPr>
          <p:cNvPr id="432" name="Google Shape;432;p23"/>
          <p:cNvGrpSpPr/>
          <p:nvPr/>
        </p:nvGrpSpPr>
        <p:grpSpPr>
          <a:xfrm>
            <a:off x="7343900" y="907175"/>
            <a:ext cx="4112216" cy="4101207"/>
            <a:chOff x="7343900" y="907175"/>
            <a:chExt cx="4112216" cy="4101207"/>
          </a:xfrm>
        </p:grpSpPr>
        <p:sp>
          <p:nvSpPr>
            <p:cNvPr id="433" name="Google Shape;433;p23"/>
            <p:cNvSpPr/>
            <p:nvPr/>
          </p:nvSpPr>
          <p:spPr>
            <a:xfrm>
              <a:off x="7453353" y="907175"/>
              <a:ext cx="4002762" cy="4093953"/>
            </a:xfrm>
            <a:custGeom>
              <a:avLst/>
              <a:gdLst/>
              <a:ahLst/>
              <a:cxnLst/>
              <a:rect l="l" t="t" r="r" b="b"/>
              <a:pathLst>
                <a:path w="3573895" h="3418750" extrusionOk="0">
                  <a:moveTo>
                    <a:pt x="0" y="1709375"/>
                  </a:moveTo>
                  <a:cubicBezTo>
                    <a:pt x="0" y="765314"/>
                    <a:pt x="800047" y="0"/>
                    <a:pt x="1786948" y="0"/>
                  </a:cubicBezTo>
                  <a:cubicBezTo>
                    <a:pt x="2773854" y="0"/>
                    <a:pt x="3573895" y="765314"/>
                    <a:pt x="3573895" y="1709375"/>
                  </a:cubicBezTo>
                  <a:cubicBezTo>
                    <a:pt x="3573895" y="2653436"/>
                    <a:pt x="2773854" y="3418750"/>
                    <a:pt x="1786948" y="3418750"/>
                  </a:cubicBezTo>
                  <a:cubicBezTo>
                    <a:pt x="800047" y="3418750"/>
                    <a:pt x="0" y="2653436"/>
                    <a:pt x="0" y="1709375"/>
                  </a:cubicBez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4" name="Google Shape;434;p23"/>
            <p:cNvSpPr/>
            <p:nvPr/>
          </p:nvSpPr>
          <p:spPr>
            <a:xfrm>
              <a:off x="7343900"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5" name="Google Shape;435;p23"/>
            <p:cNvSpPr/>
            <p:nvPr/>
          </p:nvSpPr>
          <p:spPr>
            <a:xfrm>
              <a:off x="7404895" y="914429"/>
              <a:ext cx="4002769" cy="4093953"/>
            </a:xfrm>
            <a:custGeom>
              <a:avLst/>
              <a:gdLst/>
              <a:ahLst/>
              <a:cxnLst/>
              <a:rect l="l" t="t" r="r" b="b"/>
              <a:pathLst>
                <a:path w="3573901" h="3418750" extrusionOk="0">
                  <a:moveTo>
                    <a:pt x="0" y="1709375"/>
                  </a:moveTo>
                  <a:cubicBezTo>
                    <a:pt x="0" y="765314"/>
                    <a:pt x="800047" y="0"/>
                    <a:pt x="1786954" y="0"/>
                  </a:cubicBezTo>
                  <a:cubicBezTo>
                    <a:pt x="2773854" y="0"/>
                    <a:pt x="3573902" y="765314"/>
                    <a:pt x="3573902" y="1709375"/>
                  </a:cubicBezTo>
                  <a:cubicBezTo>
                    <a:pt x="3573902" y="2653436"/>
                    <a:pt x="2773854" y="3418750"/>
                    <a:pt x="1786954" y="3418750"/>
                  </a:cubicBezTo>
                  <a:cubicBezTo>
                    <a:pt x="800047" y="3418750"/>
                    <a:pt x="0" y="2653436"/>
                    <a:pt x="0" y="1709375"/>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7" name="Picture Placeholder 6">
            <a:extLst>
              <a:ext uri="{FF2B5EF4-FFF2-40B4-BE49-F238E27FC236}">
                <a16:creationId xmlns:a16="http://schemas.microsoft.com/office/drawing/2014/main" id="{6624A550-B8DF-834C-F021-A0A85B9FA36E}"/>
              </a:ext>
            </a:extLst>
          </p:cNvPr>
          <p:cNvPicPr>
            <a:picLocks noGrp="1" noChangeAspect="1"/>
          </p:cNvPicPr>
          <p:nvPr>
            <p:ph type="pic" idx="2"/>
          </p:nvPr>
        </p:nvPicPr>
        <p:blipFill>
          <a:blip r:embed="rId3"/>
          <a:srcRect l="16727" r="16727"/>
          <a:stretch/>
        </p:blipFill>
        <p:spPr>
          <a:prstGeom prst="ellipse">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7" name="Google Shape;477;p25"/>
          <p:cNvSpPr txBox="1">
            <a:spLocks noGrp="1"/>
          </p:cNvSpPr>
          <p:nvPr>
            <p:ph type="body" idx="1"/>
          </p:nvPr>
        </p:nvSpPr>
        <p:spPr>
          <a:xfrm>
            <a:off x="241463" y="1422193"/>
            <a:ext cx="7620600" cy="3975717"/>
          </a:xfrm>
          <a:prstGeom prst="rect">
            <a:avLst/>
          </a:prstGeom>
          <a:ln>
            <a:solidFill>
              <a:schemeClr val="tx1"/>
            </a:solidFill>
          </a:ln>
        </p:spPr>
        <p:txBody>
          <a:bodyPr spcFirstLastPara="1" wrap="square" lIns="121900" tIns="121900" rIns="121900" bIns="121900" anchor="t" anchorCtr="0">
            <a:noAutofit/>
          </a:bodyPr>
          <a:lstStyle/>
          <a:p>
            <a:pPr marL="105569" lvl="0" indent="0" algn="ctr" rtl="0">
              <a:lnSpc>
                <a:spcPct val="200000"/>
              </a:lnSpc>
              <a:spcBef>
                <a:spcPts val="0"/>
              </a:spcBef>
              <a:spcAft>
                <a:spcPts val="0"/>
              </a:spcAft>
              <a:buSzPct val="100000"/>
              <a:buNone/>
            </a:pPr>
            <a:r>
              <a:rPr lang="en-US" sz="3200" b="1" dirty="0">
                <a:solidFill>
                  <a:schemeClr val="tx1"/>
                </a:solidFill>
              </a:rPr>
              <a:t>It’s important to treat other people’s things with care and </a:t>
            </a:r>
            <a:r>
              <a:rPr lang="en-US" sz="3200" b="1" u="sng" dirty="0">
                <a:solidFill>
                  <a:schemeClr val="tx1"/>
                </a:solidFill>
              </a:rPr>
              <a:t>respect</a:t>
            </a:r>
            <a:r>
              <a:rPr lang="en-US" sz="3200" b="1" dirty="0">
                <a:solidFill>
                  <a:schemeClr val="tx1"/>
                </a:solidFill>
              </a:rPr>
              <a:t> – just like you want others to </a:t>
            </a:r>
            <a:r>
              <a:rPr lang="en-US" sz="3200" b="1" u="sng" dirty="0">
                <a:solidFill>
                  <a:schemeClr val="tx1"/>
                </a:solidFill>
              </a:rPr>
              <a:t>respect</a:t>
            </a:r>
            <a:r>
              <a:rPr lang="en-US" sz="3200" b="1" dirty="0">
                <a:solidFill>
                  <a:schemeClr val="tx1"/>
                </a:solidFill>
              </a:rPr>
              <a:t> </a:t>
            </a:r>
          </a:p>
          <a:p>
            <a:pPr marL="105569" lvl="0" indent="0" algn="ctr" rtl="0">
              <a:lnSpc>
                <a:spcPct val="200000"/>
              </a:lnSpc>
              <a:spcBef>
                <a:spcPts val="0"/>
              </a:spcBef>
              <a:spcAft>
                <a:spcPts val="0"/>
              </a:spcAft>
              <a:buSzPct val="100000"/>
              <a:buNone/>
            </a:pPr>
            <a:r>
              <a:rPr lang="en-US" sz="3200" b="1" dirty="0">
                <a:solidFill>
                  <a:schemeClr val="tx1"/>
                </a:solidFill>
              </a:rPr>
              <a:t>your things.</a:t>
            </a:r>
            <a:endParaRPr sz="3200" b="1"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27"/>
          <p:cNvSpPr txBox="1">
            <a:spLocks noGrp="1"/>
          </p:cNvSpPr>
          <p:nvPr>
            <p:ph type="title"/>
          </p:nvPr>
        </p:nvSpPr>
        <p:spPr>
          <a:xfrm>
            <a:off x="415600" y="593367"/>
            <a:ext cx="11360700" cy="763500"/>
          </a:xfrm>
          <a:ln>
            <a:solidFill>
              <a:schemeClr val="tx1"/>
            </a:solidFill>
          </a:ln>
        </p:spPr>
        <p:txBody>
          <a:bodyPr spcFirstLastPara="1" wrap="square" lIns="121900" tIns="121900" rIns="121900" bIns="121900" anchor="ctr" anchorCtr="0">
            <a:noAutofit/>
          </a:bodyPr>
          <a:lstStyle/>
          <a:p>
            <a:pPr marL="0" lvl="0" indent="0" rtl="0">
              <a:lnSpc>
                <a:spcPct val="90000"/>
              </a:lnSpc>
              <a:spcBef>
                <a:spcPts val="0"/>
              </a:spcBef>
              <a:spcAft>
                <a:spcPts val="0"/>
              </a:spcAft>
              <a:buNone/>
            </a:pPr>
            <a:r>
              <a:rPr lang="en-US" sz="4000" dirty="0"/>
              <a:t>What does “respect” mean?</a:t>
            </a:r>
          </a:p>
        </p:txBody>
      </p:sp>
      <p:pic>
        <p:nvPicPr>
          <p:cNvPr id="3" name="Picture 2">
            <a:extLst>
              <a:ext uri="{FF2B5EF4-FFF2-40B4-BE49-F238E27FC236}">
                <a16:creationId xmlns:a16="http://schemas.microsoft.com/office/drawing/2014/main" id="{DF896A93-7B4A-BAEF-42B2-83E7AFAA7E6C}"/>
              </a:ext>
            </a:extLst>
          </p:cNvPr>
          <p:cNvPicPr>
            <a:picLocks noChangeAspect="1"/>
          </p:cNvPicPr>
          <p:nvPr/>
        </p:nvPicPr>
        <p:blipFill>
          <a:blip r:embed="rId3"/>
          <a:srcRect r="15810" b="2"/>
          <a:stretch>
            <a:fillRect/>
          </a:stretch>
        </p:blipFill>
        <p:spPr>
          <a:xfrm>
            <a:off x="913868" y="1602658"/>
            <a:ext cx="4817819" cy="3689063"/>
          </a:xfrm>
          <a:prstGeom prst="rect">
            <a:avLst/>
          </a:prstGeom>
          <a:noFill/>
          <a:ln>
            <a:solidFill>
              <a:schemeClr val="tx1"/>
            </a:solidFill>
          </a:ln>
        </p:spPr>
      </p:pic>
      <p:sp>
        <p:nvSpPr>
          <p:cNvPr id="490" name="Google Shape;490;p27"/>
          <p:cNvSpPr txBox="1">
            <a:spLocks noGrp="1"/>
          </p:cNvSpPr>
          <p:nvPr>
            <p:ph type="body" idx="4294967295"/>
          </p:nvPr>
        </p:nvSpPr>
        <p:spPr>
          <a:xfrm>
            <a:off x="6217624" y="1602658"/>
            <a:ext cx="5489850" cy="3689063"/>
          </a:xfrm>
          <a:ln>
            <a:solidFill>
              <a:schemeClr val="tx1"/>
            </a:solidFill>
          </a:ln>
        </p:spPr>
        <p:txBody>
          <a:bodyPr spcFirstLastPara="1" lIns="121900" tIns="121900" rIns="121900" bIns="121900" anchor="t" anchorCtr="0">
            <a:normAutofit/>
          </a:bodyPr>
          <a:lstStyle/>
          <a:p>
            <a:pPr marL="0" lvl="0" indent="0" algn="ctr">
              <a:spcAft>
                <a:spcPts val="600"/>
              </a:spcAft>
              <a:buClr>
                <a:srgbClr val="000000"/>
              </a:buClr>
              <a:buFont typeface="Arial"/>
              <a:buNone/>
            </a:pPr>
            <a:endParaRPr lang="en-US" sz="3600" b="0" i="0" u="none" strike="noStrike" cap="none" dirty="0">
              <a:solidFill>
                <a:schemeClr val="dk1"/>
              </a:solidFill>
            </a:endParaRPr>
          </a:p>
          <a:p>
            <a:pPr marL="0" lvl="0" indent="0" algn="ctr">
              <a:spcAft>
                <a:spcPts val="600"/>
              </a:spcAft>
              <a:buClr>
                <a:srgbClr val="000000"/>
              </a:buClr>
              <a:buFont typeface="Arial"/>
              <a:buNone/>
            </a:pPr>
            <a:r>
              <a:rPr lang="en-US" sz="3600" b="1" i="0" u="none" strike="noStrike" cap="none" dirty="0">
                <a:solidFill>
                  <a:schemeClr val="dk1"/>
                </a:solidFill>
              </a:rPr>
              <a:t>Respect</a:t>
            </a:r>
            <a:r>
              <a:rPr lang="en-US" sz="3600" b="0" i="0" u="none" strike="noStrike" cap="none" dirty="0">
                <a:solidFill>
                  <a:schemeClr val="dk1"/>
                </a:solidFill>
              </a:rPr>
              <a:t> means showing kindness and care for people and their belongings.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p26"/>
          <p:cNvSpPr txBox="1">
            <a:spLocks noGrp="1"/>
          </p:cNvSpPr>
          <p:nvPr>
            <p:ph type="title"/>
          </p:nvPr>
        </p:nvSpPr>
        <p:spPr>
          <a:xfrm>
            <a:off x="1706600" y="1235645"/>
            <a:ext cx="8806200" cy="717300"/>
          </a:xfrm>
          <a:prstGeom prst="rect">
            <a:avLst/>
          </a:prstGeom>
          <a:ln>
            <a:solidFill>
              <a:schemeClr val="tx1"/>
            </a:solidFill>
          </a:ln>
        </p:spPr>
        <p:txBody>
          <a:bodyPr spcFirstLastPara="1" wrap="square" lIns="121900" tIns="121900" rIns="121900" bIns="121900" anchor="ctr" anchorCtr="0">
            <a:normAutofit fontScale="90000"/>
          </a:bodyPr>
          <a:lstStyle/>
          <a:p>
            <a:pPr marL="0" lvl="0" indent="0" algn="ctr" rtl="0">
              <a:spcBef>
                <a:spcPts val="0"/>
              </a:spcBef>
              <a:spcAft>
                <a:spcPts val="0"/>
              </a:spcAft>
              <a:buNone/>
            </a:pPr>
            <a:r>
              <a:rPr lang="en" dirty="0"/>
              <a:t>Why is this important?</a:t>
            </a:r>
            <a:endParaRPr dirty="0"/>
          </a:p>
        </p:txBody>
      </p:sp>
      <p:sp>
        <p:nvSpPr>
          <p:cNvPr id="484" name="Google Shape;484;p26"/>
          <p:cNvSpPr txBox="1">
            <a:spLocks noGrp="1"/>
          </p:cNvSpPr>
          <p:nvPr>
            <p:ph type="body" idx="1"/>
          </p:nvPr>
        </p:nvSpPr>
        <p:spPr>
          <a:xfrm>
            <a:off x="1706600" y="2150347"/>
            <a:ext cx="8806200" cy="2778274"/>
          </a:xfrm>
          <a:prstGeom prst="rect">
            <a:avLst/>
          </a:prstGeom>
          <a:ln>
            <a:solidFill>
              <a:schemeClr val="tx1"/>
            </a:solidFill>
          </a:ln>
        </p:spPr>
        <p:txBody>
          <a:bodyPr spcFirstLastPara="1" wrap="square" lIns="121900" tIns="121900" rIns="121900" bIns="121900" anchor="t" anchorCtr="0">
            <a:normAutofit/>
          </a:bodyPr>
          <a:lstStyle/>
          <a:p>
            <a:pPr marL="342900" indent="-342900" algn="l">
              <a:spcAft>
                <a:spcPts val="1600"/>
              </a:spcAft>
            </a:pPr>
            <a:r>
              <a:rPr lang="en-US" dirty="0"/>
              <a:t>When you respect other people’s things, you help them feel happy and safe</a:t>
            </a:r>
          </a:p>
          <a:p>
            <a:pPr marL="342900" indent="-342900" algn="l">
              <a:spcAft>
                <a:spcPts val="1600"/>
              </a:spcAft>
            </a:pPr>
            <a:r>
              <a:rPr lang="en-US" dirty="0"/>
              <a:t>Respecting other people’s things helps you make and keep friends!</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4"/>
          <p:cNvSpPr txBox="1">
            <a:spLocks noGrp="1"/>
          </p:cNvSpPr>
          <p:nvPr>
            <p:ph type="title"/>
          </p:nvPr>
        </p:nvSpPr>
        <p:spPr>
          <a:xfrm>
            <a:off x="983325" y="773875"/>
            <a:ext cx="10269000" cy="1075022"/>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SzPts val="990"/>
              <a:buNone/>
            </a:pPr>
            <a:r>
              <a:rPr lang="en" dirty="0"/>
              <a:t>Is this boy showing respect?</a:t>
            </a:r>
            <a:endParaRPr dirty="0"/>
          </a:p>
        </p:txBody>
      </p:sp>
      <p:pic>
        <p:nvPicPr>
          <p:cNvPr id="15" name="Picture 14">
            <a:extLst>
              <a:ext uri="{FF2B5EF4-FFF2-40B4-BE49-F238E27FC236}">
                <a16:creationId xmlns:a16="http://schemas.microsoft.com/office/drawing/2014/main" id="{6F9BFBBD-211D-BEB3-FD8B-09E5EECF87D4}"/>
              </a:ext>
            </a:extLst>
          </p:cNvPr>
          <p:cNvPicPr>
            <a:picLocks noChangeAspect="1"/>
          </p:cNvPicPr>
          <p:nvPr/>
        </p:nvPicPr>
        <p:blipFill>
          <a:blip r:embed="rId3"/>
          <a:srcRect t="4900" b="5742"/>
          <a:stretch>
            <a:fillRect/>
          </a:stretch>
        </p:blipFill>
        <p:spPr>
          <a:xfrm>
            <a:off x="3144166" y="1989573"/>
            <a:ext cx="5903668" cy="3516924"/>
          </a:xfrm>
          <a:prstGeom prst="rect">
            <a:avLst/>
          </a:prstGeom>
          <a:ln>
            <a:solidFill>
              <a:schemeClr val="tx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40">
          <a:extLst>
            <a:ext uri="{FF2B5EF4-FFF2-40B4-BE49-F238E27FC236}">
              <a16:creationId xmlns:a16="http://schemas.microsoft.com/office/drawing/2014/main" id="{3DA47EF2-F628-B7B3-A7A5-F81DCC8A7E8F}"/>
            </a:ext>
          </a:extLst>
        </p:cNvPr>
        <p:cNvGrpSpPr/>
        <p:nvPr/>
      </p:nvGrpSpPr>
      <p:grpSpPr>
        <a:xfrm>
          <a:off x="0" y="0"/>
          <a:ext cx="0" cy="0"/>
          <a:chOff x="0" y="0"/>
          <a:chExt cx="0" cy="0"/>
        </a:xfrm>
      </p:grpSpPr>
      <p:sp>
        <p:nvSpPr>
          <p:cNvPr id="441" name="Google Shape;441;p24">
            <a:extLst>
              <a:ext uri="{FF2B5EF4-FFF2-40B4-BE49-F238E27FC236}">
                <a16:creationId xmlns:a16="http://schemas.microsoft.com/office/drawing/2014/main" id="{2779DCA9-95CA-2150-F69B-A7F0BC283FCE}"/>
              </a:ext>
            </a:extLst>
          </p:cNvPr>
          <p:cNvSpPr txBox="1">
            <a:spLocks noGrp="1"/>
          </p:cNvSpPr>
          <p:nvPr>
            <p:ph type="title"/>
          </p:nvPr>
        </p:nvSpPr>
        <p:spPr>
          <a:xfrm>
            <a:off x="961500" y="593004"/>
            <a:ext cx="10269000" cy="1075022"/>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SzPts val="990"/>
              <a:buNone/>
            </a:pPr>
            <a:r>
              <a:rPr lang="en" dirty="0"/>
              <a:t>Is this girl showing respect?</a:t>
            </a:r>
            <a:endParaRPr dirty="0"/>
          </a:p>
        </p:txBody>
      </p:sp>
      <p:pic>
        <p:nvPicPr>
          <p:cNvPr id="3" name="Picture 2">
            <a:extLst>
              <a:ext uri="{FF2B5EF4-FFF2-40B4-BE49-F238E27FC236}">
                <a16:creationId xmlns:a16="http://schemas.microsoft.com/office/drawing/2014/main" id="{F307B98E-4073-735E-DA8F-EBA2BE08E2D0}"/>
              </a:ext>
            </a:extLst>
          </p:cNvPr>
          <p:cNvPicPr>
            <a:picLocks noChangeAspect="1"/>
          </p:cNvPicPr>
          <p:nvPr/>
        </p:nvPicPr>
        <p:blipFill>
          <a:blip r:embed="rId3"/>
          <a:stretch>
            <a:fillRect/>
          </a:stretch>
        </p:blipFill>
        <p:spPr>
          <a:xfrm>
            <a:off x="3275763" y="1768509"/>
            <a:ext cx="5273710" cy="3858569"/>
          </a:xfrm>
          <a:prstGeom prst="rect">
            <a:avLst/>
          </a:prstGeom>
          <a:ln>
            <a:solidFill>
              <a:schemeClr val="tx1"/>
            </a:solidFill>
          </a:ln>
        </p:spPr>
      </p:pic>
    </p:spTree>
    <p:extLst>
      <p:ext uri="{BB962C8B-B14F-4D97-AF65-F5344CB8AC3E}">
        <p14:creationId xmlns:p14="http://schemas.microsoft.com/office/powerpoint/2010/main" val="828856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0">
          <a:extLst>
            <a:ext uri="{FF2B5EF4-FFF2-40B4-BE49-F238E27FC236}">
              <a16:creationId xmlns:a16="http://schemas.microsoft.com/office/drawing/2014/main" id="{6BE67BEF-37A2-5117-B69D-F01255B6F407}"/>
            </a:ext>
          </a:extLst>
        </p:cNvPr>
        <p:cNvGrpSpPr/>
        <p:nvPr/>
      </p:nvGrpSpPr>
      <p:grpSpPr>
        <a:xfrm>
          <a:off x="0" y="0"/>
          <a:ext cx="0" cy="0"/>
          <a:chOff x="0" y="0"/>
          <a:chExt cx="0" cy="0"/>
        </a:xfrm>
      </p:grpSpPr>
      <p:sp>
        <p:nvSpPr>
          <p:cNvPr id="441" name="Google Shape;441;p24">
            <a:extLst>
              <a:ext uri="{FF2B5EF4-FFF2-40B4-BE49-F238E27FC236}">
                <a16:creationId xmlns:a16="http://schemas.microsoft.com/office/drawing/2014/main" id="{8B18D781-04C0-0127-71C7-28E2DC4B0898}"/>
              </a:ext>
            </a:extLst>
          </p:cNvPr>
          <p:cNvSpPr txBox="1">
            <a:spLocks noGrp="1"/>
          </p:cNvSpPr>
          <p:nvPr>
            <p:ph type="title"/>
          </p:nvPr>
        </p:nvSpPr>
        <p:spPr>
          <a:xfrm>
            <a:off x="961500" y="593004"/>
            <a:ext cx="10269000" cy="1075022"/>
          </a:xfrm>
          <a:prstGeom prst="rect">
            <a:avLst/>
          </a:prstGeom>
          <a:ln>
            <a:solidFill>
              <a:schemeClr val="tx1"/>
            </a:solidFill>
          </a:ln>
        </p:spPr>
        <p:txBody>
          <a:bodyPr spcFirstLastPara="1" wrap="square" lIns="121900" tIns="121900" rIns="121900" bIns="121900" anchor="t" anchorCtr="0">
            <a:noAutofit/>
          </a:bodyPr>
          <a:lstStyle/>
          <a:p>
            <a:pPr marL="0" lvl="0" indent="0" algn="ctr" rtl="0">
              <a:spcBef>
                <a:spcPts val="0"/>
              </a:spcBef>
              <a:spcAft>
                <a:spcPts val="0"/>
              </a:spcAft>
              <a:buSzPts val="990"/>
              <a:buNone/>
            </a:pPr>
            <a:r>
              <a:rPr lang="en" dirty="0"/>
              <a:t>Is this girl showing respect?</a:t>
            </a:r>
            <a:endParaRPr dirty="0"/>
          </a:p>
        </p:txBody>
      </p:sp>
      <p:pic>
        <p:nvPicPr>
          <p:cNvPr id="4" name="Picture 3">
            <a:extLst>
              <a:ext uri="{FF2B5EF4-FFF2-40B4-BE49-F238E27FC236}">
                <a16:creationId xmlns:a16="http://schemas.microsoft.com/office/drawing/2014/main" id="{67CB3380-0D54-659D-73A2-D6CA7364C56F}"/>
              </a:ext>
            </a:extLst>
          </p:cNvPr>
          <p:cNvPicPr>
            <a:picLocks noChangeAspect="1"/>
          </p:cNvPicPr>
          <p:nvPr/>
        </p:nvPicPr>
        <p:blipFill>
          <a:blip r:embed="rId3"/>
          <a:stretch>
            <a:fillRect/>
          </a:stretch>
        </p:blipFill>
        <p:spPr>
          <a:xfrm>
            <a:off x="3238500" y="2000145"/>
            <a:ext cx="5715000" cy="3219450"/>
          </a:xfrm>
          <a:prstGeom prst="rect">
            <a:avLst/>
          </a:prstGeom>
          <a:ln>
            <a:solidFill>
              <a:schemeClr val="tx1"/>
            </a:solidFill>
          </a:ln>
        </p:spPr>
      </p:pic>
    </p:spTree>
    <p:extLst>
      <p:ext uri="{BB962C8B-B14F-4D97-AF65-F5344CB8AC3E}">
        <p14:creationId xmlns:p14="http://schemas.microsoft.com/office/powerpoint/2010/main" val="1753411889"/>
      </p:ext>
    </p:extLst>
  </p:cSld>
  <p:clrMapOvr>
    <a:masterClrMapping/>
  </p:clrMapOvr>
</p:sld>
</file>

<file path=ppt/theme/theme1.xml><?xml version="1.0" encoding="utf-8"?>
<a:theme xmlns:a="http://schemas.openxmlformats.org/drawingml/2006/main" name="SlidesMania Template">
  <a:themeElements>
    <a:clrScheme name="Simple Light">
      <a:dk1>
        <a:srgbClr val="7D41C0"/>
      </a:dk1>
      <a:lt1>
        <a:srgbClr val="F8F8F8"/>
      </a:lt1>
      <a:dk2>
        <a:srgbClr val="000000"/>
      </a:dk2>
      <a:lt2>
        <a:srgbClr val="FFFFFF"/>
      </a:lt2>
      <a:accent1>
        <a:srgbClr val="D5B2FD"/>
      </a:accent1>
      <a:accent2>
        <a:srgbClr val="FFC377"/>
      </a:accent2>
      <a:accent3>
        <a:srgbClr val="FD7835"/>
      </a:accent3>
      <a:accent4>
        <a:srgbClr val="FDC100"/>
      </a:accent4>
      <a:accent5>
        <a:srgbClr val="F4F4F6"/>
      </a:accent5>
      <a:accent6>
        <a:srgbClr val="D2D2D4"/>
      </a:accent6>
      <a:hlink>
        <a:srgbClr val="4B277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F793A8F6205A4CB393A9B98915A4CF" ma:contentTypeVersion="4" ma:contentTypeDescription="Create a new document." ma:contentTypeScope="" ma:versionID="e19c78fa6a1b645403bff7b20c2edeba">
  <xsd:schema xmlns:xsd="http://www.w3.org/2001/XMLSchema" xmlns:xs="http://www.w3.org/2001/XMLSchema" xmlns:p="http://schemas.microsoft.com/office/2006/metadata/properties" xmlns:ns2="1a8c3281-94ba-4589-86c2-c8af90026cf3" targetNamespace="http://schemas.microsoft.com/office/2006/metadata/properties" ma:root="true" ma:fieldsID="1abf21e0a0b12d3cde8749f45f572008" ns2:_="">
    <xsd:import namespace="1a8c3281-94ba-4589-86c2-c8af90026cf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8c3281-94ba-4589-86c2-c8af90026c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D3706B7-85A9-469C-B456-C915A39DB566}"/>
</file>

<file path=customXml/itemProps2.xml><?xml version="1.0" encoding="utf-8"?>
<ds:datastoreItem xmlns:ds="http://schemas.openxmlformats.org/officeDocument/2006/customXml" ds:itemID="{1D6E7D06-54C8-45B7-87F2-68A21BCB209C}"/>
</file>

<file path=customXml/itemProps3.xml><?xml version="1.0" encoding="utf-8"?>
<ds:datastoreItem xmlns:ds="http://schemas.openxmlformats.org/officeDocument/2006/customXml" ds:itemID="{83282258-B325-4EA5-A572-BBF7EF02FF54}"/>
</file>

<file path=docProps/app.xml><?xml version="1.0" encoding="utf-8"?>
<Properties xmlns="http://schemas.openxmlformats.org/officeDocument/2006/extended-properties" xmlns:vt="http://schemas.openxmlformats.org/officeDocument/2006/docPropsVTypes">
  <TotalTime>73</TotalTime>
  <Words>946</Words>
  <Application>Microsoft Office PowerPoint</Application>
  <PresentationFormat>Widescreen</PresentationFormat>
  <Paragraphs>65</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Calibri</vt:lpstr>
      <vt:lpstr>Archivo Black</vt:lpstr>
      <vt:lpstr>Nunito Sans</vt:lpstr>
      <vt:lpstr>Arial</vt:lpstr>
      <vt:lpstr>Dreaming Outloud Pro</vt:lpstr>
      <vt:lpstr>SlidesMania Template</vt:lpstr>
      <vt:lpstr>I Can Respect Other People’s Things</vt:lpstr>
      <vt:lpstr>Everyone has special things that belong to them</vt:lpstr>
      <vt:lpstr>What things are special to you?</vt:lpstr>
      <vt:lpstr>PowerPoint Presentation</vt:lpstr>
      <vt:lpstr>What does “respect” mean?</vt:lpstr>
      <vt:lpstr>Why is this important?</vt:lpstr>
      <vt:lpstr>Is this boy showing respect?</vt:lpstr>
      <vt:lpstr>Is this girl showing respect?</vt:lpstr>
      <vt:lpstr>Is this girl showing respect?</vt:lpstr>
      <vt:lpstr>Is this boy showing respect?</vt:lpstr>
      <vt:lpstr>6 Ways to Respect Other People’s Things!</vt:lpstr>
      <vt:lpstr>1. Ask permission</vt:lpstr>
      <vt:lpstr>2. Be careful</vt:lpstr>
      <vt:lpstr>3. Give items back</vt:lpstr>
      <vt:lpstr>4. Say thank you</vt:lpstr>
      <vt:lpstr>5. Respect privacy</vt:lpstr>
      <vt:lpstr>6. Apologize </vt:lpstr>
      <vt:lpstr>6 Ways to Respect Other People’s Things!</vt:lpstr>
      <vt:lpstr>So…what do YOU think?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Andrea Morris</cp:lastModifiedBy>
  <cp:revision>2</cp:revision>
  <dcterms:modified xsi:type="dcterms:W3CDTF">2026-04-30T17:18:03Z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0x0101000CF793A8F6205A4CB393A9B98915A4CF</vt:lpwstr>
  </property>
</Properties>
</file>