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9"/>
  </p:notesMasterIdLst>
  <p:sldIdLst>
    <p:sldId id="256" r:id="rId5"/>
    <p:sldId id="257" r:id="rId6"/>
    <p:sldId id="281" r:id="rId7"/>
    <p:sldId id="258" r:id="rId8"/>
    <p:sldId id="282" r:id="rId9"/>
    <p:sldId id="264" r:id="rId10"/>
    <p:sldId id="259" r:id="rId11"/>
    <p:sldId id="260" r:id="rId12"/>
    <p:sldId id="283" r:id="rId13"/>
    <p:sldId id="284" r:id="rId14"/>
    <p:sldId id="285" r:id="rId15"/>
    <p:sldId id="286" r:id="rId16"/>
    <p:sldId id="262" r:id="rId17"/>
    <p:sldId id="287" r:id="rId18"/>
  </p:sldIdLst>
  <p:sldSz cx="12192000" cy="6858000"/>
  <p:notesSz cx="6858000" cy="9144000"/>
  <p:embeddedFontLst>
    <p:embeddedFont>
      <p:font typeface="Barlow Condensed"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Dreaming Outloud Pro" panose="020B0604020202020204" charset="0"/>
      <p:regular r:id="rId28"/>
      <p:italic r:id="rId29"/>
    </p:embeddedFont>
    <p:embeddedFont>
      <p:font typeface="Ubuntu"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C3D4B-F2BE-1EFB-20B3-3B23D2AFAEEC}" v="1" dt="2026-04-20T21:11:04.766"/>
    <p1510:client id="{75D05EC9-14D0-4A07-90F8-78D408DA1A85}" v="1" dt="2026-04-20T16:43:14.187"/>
    <p1510:client id="{C7742AC2-8545-A749-C318-96352F90F3FE}" v="37" dt="2026-04-20T21:12:40.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6" y="4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microsoft.com/office/2015/10/relationships/revisionInfo" Target="revisionInfo.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orris" userId="S::andream@thewatsoninstitute.org::e5cb4ada-141c-48c3-b750-7f584e4509ed" providerId="AD" clId="Web-{27FC3D4B-F2BE-1EFB-20B3-3B23D2AFAEEC}"/>
    <pc:docChg chg="modSld">
      <pc:chgData name="Andrea Morris" userId="S::andream@thewatsoninstitute.org::e5cb4ada-141c-48c3-b750-7f584e4509ed" providerId="AD" clId="Web-{27FC3D4B-F2BE-1EFB-20B3-3B23D2AFAEEC}" dt="2026-04-20T21:11:04.751" v="0"/>
      <pc:docMkLst>
        <pc:docMk/>
      </pc:docMkLst>
      <pc:sldChg chg="delSp">
        <pc:chgData name="Andrea Morris" userId="S::andream@thewatsoninstitute.org::e5cb4ada-141c-48c3-b750-7f584e4509ed" providerId="AD" clId="Web-{27FC3D4B-F2BE-1EFB-20B3-3B23D2AFAEEC}" dt="2026-04-20T21:11:04.751" v="0"/>
        <pc:sldMkLst>
          <pc:docMk/>
          <pc:sldMk cId="1725591594" sldId="282"/>
        </pc:sldMkLst>
        <pc:picChg chg="del">
          <ac:chgData name="Andrea Morris" userId="S::andream@thewatsoninstitute.org::e5cb4ada-141c-48c3-b750-7f584e4509ed" providerId="AD" clId="Web-{27FC3D4B-F2BE-1EFB-20B3-3B23D2AFAEEC}" dt="2026-04-20T21:11:04.751" v="0"/>
          <ac:picMkLst>
            <pc:docMk/>
            <pc:sldMk cId="1725591594" sldId="282"/>
            <ac:picMk id="5" creationId="{35AA4E7A-6D3A-F430-FEAC-CE23F5A794F0}"/>
          </ac:picMkLst>
        </pc:picChg>
      </pc:sldChg>
    </pc:docChg>
  </pc:docChgLst>
  <pc:docChgLst>
    <pc:chgData name="Andrea Morris" userId="S::andream@thewatsoninstitute.org::e5cb4ada-141c-48c3-b750-7f584e4509ed" providerId="AD" clId="Web-{4DBAC88A-D6DD-CF30-637D-F112E9FD0044}"/>
    <pc:docChg chg="modSld">
      <pc:chgData name="Andrea Morris" userId="S::andream@thewatsoninstitute.org::e5cb4ada-141c-48c3-b750-7f584e4509ed" providerId="AD" clId="Web-{4DBAC88A-D6DD-CF30-637D-F112E9FD0044}" dt="2026-04-20T21:19:09.540" v="40"/>
      <pc:docMkLst>
        <pc:docMk/>
      </pc:docMkLst>
      <pc:sldChg chg="modNotes">
        <pc:chgData name="Andrea Morris" userId="S::andream@thewatsoninstitute.org::e5cb4ada-141c-48c3-b750-7f584e4509ed" providerId="AD" clId="Web-{4DBAC88A-D6DD-CF30-637D-F112E9FD0044}" dt="2026-04-20T21:19:09.540" v="40"/>
        <pc:sldMkLst>
          <pc:docMk/>
          <pc:sldMk cId="1725591594" sldId="282"/>
        </pc:sldMkLst>
      </pc:sldChg>
    </pc:docChg>
  </pc:docChgLst>
  <pc:docChgLst>
    <pc:chgData name="Andrea Morris" userId="S::andream@thewatsoninstitute.org::e5cb4ada-141c-48c3-b750-7f584e4509ed" providerId="AD" clId="Web-{C7742AC2-8545-A749-C318-96352F90F3FE}"/>
    <pc:docChg chg="modSld">
      <pc:chgData name="Andrea Morris" userId="S::andream@thewatsoninstitute.org::e5cb4ada-141c-48c3-b750-7f584e4509ed" providerId="AD" clId="Web-{C7742AC2-8545-A749-C318-96352F90F3FE}" dt="2026-04-20T21:12:40.038" v="36"/>
      <pc:docMkLst>
        <pc:docMk/>
      </pc:docMkLst>
      <pc:sldChg chg="addSp modSp">
        <pc:chgData name="Andrea Morris" userId="S::andream@thewatsoninstitute.org::e5cb4ada-141c-48c3-b750-7f584e4509ed" providerId="AD" clId="Web-{C7742AC2-8545-A749-C318-96352F90F3FE}" dt="2026-04-20T21:12:40.038" v="36"/>
        <pc:sldMkLst>
          <pc:docMk/>
          <pc:sldMk cId="1725591594" sldId="282"/>
        </pc:sldMkLst>
        <pc:spChg chg="mod">
          <ac:chgData name="Andrea Morris" userId="S::andream@thewatsoninstitute.org::e5cb4ada-141c-48c3-b750-7f584e4509ed" providerId="AD" clId="Web-{C7742AC2-8545-A749-C318-96352F90F3FE}" dt="2026-04-20T21:11:59.882" v="8" actId="20577"/>
          <ac:spMkLst>
            <pc:docMk/>
            <pc:sldMk cId="1725591594" sldId="282"/>
            <ac:spMk id="7" creationId="{B502B171-9DD8-C173-CB6E-BBA9D43C651C}"/>
          </ac:spMkLst>
        </pc:spChg>
        <pc:spChg chg="mod">
          <ac:chgData name="Andrea Morris" userId="S::andream@thewatsoninstitute.org::e5cb4ada-141c-48c3-b750-7f584e4509ed" providerId="AD" clId="Web-{C7742AC2-8545-A749-C318-96352F90F3FE}" dt="2026-04-20T21:12:26.679" v="34" actId="14100"/>
          <ac:spMkLst>
            <pc:docMk/>
            <pc:sldMk cId="1725591594" sldId="282"/>
            <ac:spMk id="14" creationId="{E68566BE-A3A3-DB19-99C1-4AAFF5E4DAF1}"/>
          </ac:spMkLst>
        </pc:spChg>
        <pc:picChg chg="add mod">
          <ac:chgData name="Andrea Morris" userId="S::andream@thewatsoninstitute.org::e5cb4ada-141c-48c3-b750-7f584e4509ed" providerId="AD" clId="Web-{C7742AC2-8545-A749-C318-96352F90F3FE}" dt="2026-04-20T21:12:40.038" v="36"/>
          <ac:picMkLst>
            <pc:docMk/>
            <pc:sldMk cId="1725591594" sldId="282"/>
            <ac:picMk id="2" creationId="{5F0B7AEB-B6C1-45AB-CF34-D004D16ECADF}"/>
          </ac:picMkLst>
        </pc:picChg>
        <pc:picChg chg="mod">
          <ac:chgData name="Andrea Morris" userId="S::andream@thewatsoninstitute.org::e5cb4ada-141c-48c3-b750-7f584e4509ed" providerId="AD" clId="Web-{C7742AC2-8545-A749-C318-96352F90F3FE}" dt="2026-04-20T21:12:31.163" v="35" actId="1076"/>
          <ac:picMkLst>
            <pc:docMk/>
            <pc:sldMk cId="1725591594" sldId="282"/>
            <ac:picMk id="13" creationId="{88C6BD13-CBE3-D602-0F1F-1018F75D7D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Talk about the topic of today’s lesson: Learning the difference between being an</a:t>
            </a:r>
            <a:r>
              <a:rPr lang="en-US" b="1"/>
              <a:t> instigator </a:t>
            </a:r>
            <a:r>
              <a:rPr lang="en-US"/>
              <a:t>or an </a:t>
            </a:r>
            <a:r>
              <a:rPr lang="en-US" b="1"/>
              <a:t>encourager</a:t>
            </a:r>
            <a:r>
              <a:rPr lang="en-US"/>
              <a:t>.  Ask students for their definitions of each word.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2BC4F080-9BE0-2E8C-55C7-311C79A0A570}"/>
            </a:ext>
          </a:extLst>
        </p:cNvPr>
        <p:cNvGrpSpPr/>
        <p:nvPr/>
      </p:nvGrpSpPr>
      <p:grpSpPr>
        <a:xfrm>
          <a:off x="0" y="0"/>
          <a:ext cx="0" cy="0"/>
          <a:chOff x="0" y="0"/>
          <a:chExt cx="0" cy="0"/>
        </a:xfrm>
      </p:grpSpPr>
      <p:sp>
        <p:nvSpPr>
          <p:cNvPr id="191" name="Google Shape;191;g6fd8ccc017_0_116:notes">
            <a:extLst>
              <a:ext uri="{FF2B5EF4-FFF2-40B4-BE49-F238E27FC236}">
                <a16:creationId xmlns:a16="http://schemas.microsoft.com/office/drawing/2014/main" id="{F2ACEE9F-CC26-FAB8-9555-85F52DAAEC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fd8ccc017_0_116:notes">
            <a:extLst>
              <a:ext uri="{FF2B5EF4-FFF2-40B4-BE49-F238E27FC236}">
                <a16:creationId xmlns:a16="http://schemas.microsoft.com/office/drawing/2014/main" id="{B50541F6-8C35-1C1D-D007-630CA66B53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Talk about each picture.  How are the students helping the other person?  Practice what helpful words or actions each person might be saying or doing for the other.  Now ask for examples of instigating in each situation instead.  Which is the right thing to do?</a:t>
            </a:r>
            <a:endParaRPr/>
          </a:p>
        </p:txBody>
      </p:sp>
    </p:spTree>
    <p:extLst>
      <p:ext uri="{BB962C8B-B14F-4D97-AF65-F5344CB8AC3E}">
        <p14:creationId xmlns:p14="http://schemas.microsoft.com/office/powerpoint/2010/main" val="2585463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Read slide with students.  Talk about the pictures.  Ask students if they’ve every been left out of a game or a group project.  How did they feel?  </a:t>
            </a:r>
          </a:p>
        </p:txBody>
      </p:sp>
    </p:spTree>
    <p:extLst>
      <p:ext uri="{BB962C8B-B14F-4D97-AF65-F5344CB8AC3E}">
        <p14:creationId xmlns:p14="http://schemas.microsoft.com/office/powerpoint/2010/main" val="36914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Read slide with students.  Talk about the picture and how important it is to praise others for their “wins” – even if you didn’t have the same success.  It may be hard to do but it says a lot about you when you can celebrate others’ achievements.</a:t>
            </a:r>
          </a:p>
        </p:txBody>
      </p:sp>
    </p:spTree>
    <p:extLst>
      <p:ext uri="{BB962C8B-B14F-4D97-AF65-F5344CB8AC3E}">
        <p14:creationId xmlns:p14="http://schemas.microsoft.com/office/powerpoint/2010/main" val="2864395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fd8ccc01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fd8ccc01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Summarize the lesson and ask students to list the 4 ways they can be encouragers instead of instigators.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7E4A7954-45ED-526C-3F65-06A2E8300F89}"/>
            </a:ext>
          </a:extLst>
        </p:cNvPr>
        <p:cNvGrpSpPr/>
        <p:nvPr/>
      </p:nvGrpSpPr>
      <p:grpSpPr>
        <a:xfrm>
          <a:off x="0" y="0"/>
          <a:ext cx="0" cy="0"/>
          <a:chOff x="0" y="0"/>
          <a:chExt cx="0" cy="0"/>
        </a:xfrm>
      </p:grpSpPr>
      <p:sp>
        <p:nvSpPr>
          <p:cNvPr id="214" name="Google Shape;214;g6fd8ccc017_0_135:notes">
            <a:extLst>
              <a:ext uri="{FF2B5EF4-FFF2-40B4-BE49-F238E27FC236}">
                <a16:creationId xmlns:a16="http://schemas.microsoft.com/office/drawing/2014/main" id="{F6D509C3-02DA-AC93-0DC0-B4FF084C37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fd8ccc017_0_135:notes">
            <a:extLst>
              <a:ext uri="{FF2B5EF4-FFF2-40B4-BE49-F238E27FC236}">
                <a16:creationId xmlns:a16="http://schemas.microsoft.com/office/drawing/2014/main" id="{51F08B8B-49CA-A5E3-0F32-B5CDE58D78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Ask for their ideas on how to handle the situation.</a:t>
            </a:r>
            <a:endParaRPr/>
          </a:p>
        </p:txBody>
      </p:sp>
    </p:spTree>
    <p:extLst>
      <p:ext uri="{BB962C8B-B14F-4D97-AF65-F5344CB8AC3E}">
        <p14:creationId xmlns:p14="http://schemas.microsoft.com/office/powerpoint/2010/main" val="14549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Discuss the different ways someone might be an instigator.  Ask students if they’ve ever had someone instigate trouble for them.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EE843B04-968A-8320-E739-A80F7CA1BFBB}"/>
            </a:ext>
          </a:extLst>
        </p:cNvPr>
        <p:cNvGrpSpPr/>
        <p:nvPr/>
      </p:nvGrpSpPr>
      <p:grpSpPr>
        <a:xfrm>
          <a:off x="0" y="0"/>
          <a:ext cx="0" cy="0"/>
          <a:chOff x="0" y="0"/>
          <a:chExt cx="0" cy="0"/>
        </a:xfrm>
      </p:grpSpPr>
      <p:sp>
        <p:nvSpPr>
          <p:cNvPr id="170" name="Google Shape;170;g6fd8ccc017_0_100:notes">
            <a:extLst>
              <a:ext uri="{FF2B5EF4-FFF2-40B4-BE49-F238E27FC236}">
                <a16:creationId xmlns:a16="http://schemas.microsoft.com/office/drawing/2014/main" id="{B2CA2BD2-1C39-EF2C-0FEF-099464A747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fd8ccc017_0_100:notes">
            <a:extLst>
              <a:ext uri="{FF2B5EF4-FFF2-40B4-BE49-F238E27FC236}">
                <a16:creationId xmlns:a16="http://schemas.microsoft.com/office/drawing/2014/main" id="{ED1142A0-3D40-6587-1E4F-5DB7E4A4DD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Review the different ways you can be an encourager.  Ask students for their experiences and examples.</a:t>
            </a:r>
            <a:endParaRPr/>
          </a:p>
        </p:txBody>
      </p:sp>
    </p:spTree>
    <p:extLst>
      <p:ext uri="{BB962C8B-B14F-4D97-AF65-F5344CB8AC3E}">
        <p14:creationId xmlns:p14="http://schemas.microsoft.com/office/powerpoint/2010/main" val="360941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Ask them to identify each picture.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4E65DE1C-170A-A4B7-A824-E0A3631DA4FE}"/>
            </a:ext>
          </a:extLst>
        </p:cNvPr>
        <p:cNvGrpSpPr/>
        <p:nvPr/>
      </p:nvGrpSpPr>
      <p:grpSpPr>
        <a:xfrm>
          <a:off x="0" y="0"/>
          <a:ext cx="0" cy="0"/>
          <a:chOff x="0" y="0"/>
          <a:chExt cx="0" cy="0"/>
        </a:xfrm>
      </p:grpSpPr>
      <p:sp>
        <p:nvSpPr>
          <p:cNvPr id="180" name="Google Shape;180;g6fd8ccc017_0_107:notes">
            <a:extLst>
              <a:ext uri="{FF2B5EF4-FFF2-40B4-BE49-F238E27FC236}">
                <a16:creationId xmlns:a16="http://schemas.microsoft.com/office/drawing/2014/main" id="{0B29353C-EF57-5709-8B1E-C6F0D55C56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fd8ccc017_0_107:notes">
            <a:extLst>
              <a:ext uri="{FF2B5EF4-FFF2-40B4-BE49-F238E27FC236}">
                <a16:creationId xmlns:a16="http://schemas.microsoft.com/office/drawing/2014/main" id="{AD7A4DD7-09D9-2EF3-7DE4-4F14977FF4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Read slide with students.  Talk about how prompting someone to knowingly do something that will bother someone else is insti</a:t>
            </a:r>
            <a:r>
              <a:rPr lang="en-US"/>
              <a:t>gating trouble.</a:t>
            </a:r>
            <a:endParaRPr/>
          </a:p>
        </p:txBody>
      </p:sp>
    </p:spTree>
    <p:extLst>
      <p:ext uri="{BB962C8B-B14F-4D97-AF65-F5344CB8AC3E}">
        <p14:creationId xmlns:p14="http://schemas.microsoft.com/office/powerpoint/2010/main" val="395698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Emphasize the impact each type of person can make on others.  Ask students for their examples when they were the recipients.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Ask students for their ideas on how to be an encourager.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Explain that there are 4 things we can do to encourage others.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a:extLst>
            <a:ext uri="{FF2B5EF4-FFF2-40B4-BE49-F238E27FC236}">
              <a16:creationId xmlns:a16="http://schemas.microsoft.com/office/drawing/2014/main" id="{DB73F12F-5768-92E7-0953-FB1D576F1A65}"/>
            </a:ext>
          </a:extLst>
        </p:cNvPr>
        <p:cNvGrpSpPr/>
        <p:nvPr/>
      </p:nvGrpSpPr>
      <p:grpSpPr>
        <a:xfrm>
          <a:off x="0" y="0"/>
          <a:ext cx="0" cy="0"/>
          <a:chOff x="0" y="0"/>
          <a:chExt cx="0" cy="0"/>
        </a:xfrm>
      </p:grpSpPr>
      <p:sp>
        <p:nvSpPr>
          <p:cNvPr id="191" name="Google Shape;191;g6fd8ccc017_0_116:notes">
            <a:extLst>
              <a:ext uri="{FF2B5EF4-FFF2-40B4-BE49-F238E27FC236}">
                <a16:creationId xmlns:a16="http://schemas.microsoft.com/office/drawing/2014/main" id="{45B6F26E-6701-594E-956F-019FF3B244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fd8ccc017_0_116:notes">
            <a:extLst>
              <a:ext uri="{FF2B5EF4-FFF2-40B4-BE49-F238E27FC236}">
                <a16:creationId xmlns:a16="http://schemas.microsoft.com/office/drawing/2014/main" id="{2D6F61A4-67F7-9DF3-47EA-F2B1BFAB41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Read slide with students.  Ask for their examples of kind things to say to others.  How does it make them feel when they say kind things OR when someone says kind things to them?</a:t>
            </a:r>
            <a:endParaRPr/>
          </a:p>
        </p:txBody>
      </p:sp>
    </p:spTree>
    <p:extLst>
      <p:ext uri="{BB962C8B-B14F-4D97-AF65-F5344CB8AC3E}">
        <p14:creationId xmlns:p14="http://schemas.microsoft.com/office/powerpoint/2010/main" val="61144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10375944" y="5615794"/>
            <a:ext cx="1917325" cy="1354710"/>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p:nvPr/>
        </p:nvSpPr>
        <p:spPr>
          <a:xfrm rot="10800000">
            <a:off x="11223900" y="-10251"/>
            <a:ext cx="1010700" cy="3792000"/>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Google Shape;13;p2"/>
          <p:cNvSpPr/>
          <p:nvPr/>
        </p:nvSpPr>
        <p:spPr>
          <a:xfrm>
            <a:off x="11212657" y="4007131"/>
            <a:ext cx="1033200" cy="1033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rot="5400000">
            <a:off x="-653628" y="645202"/>
            <a:ext cx="4369289" cy="3078887"/>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a:off x="4288057" y="186090"/>
            <a:ext cx="1549800" cy="1549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a:off x="6569242" y="269507"/>
            <a:ext cx="3806700" cy="6275700"/>
          </a:xfrm>
          <a:prstGeom prst="roundRect">
            <a:avLst>
              <a:gd name="adj" fmla="val 49851"/>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7" name="Google Shape;17;p2"/>
          <p:cNvSpPr/>
          <p:nvPr/>
        </p:nvSpPr>
        <p:spPr>
          <a:xfrm>
            <a:off x="-1" y="1929864"/>
            <a:ext cx="5890662" cy="4928136"/>
          </a:xfrm>
          <a:custGeom>
            <a:avLst/>
            <a:gdLst/>
            <a:ahLst/>
            <a:cxnLst/>
            <a:rect l="l" t="t" r="r" b="b"/>
            <a:pathLst>
              <a:path w="5890662" h="4928136" extrusionOk="0">
                <a:moveTo>
                  <a:pt x="2125209" y="9627"/>
                </a:moveTo>
                <a:lnTo>
                  <a:pt x="5890662" y="0"/>
                </a:lnTo>
                <a:lnTo>
                  <a:pt x="5890662" y="4928135"/>
                </a:lnTo>
                <a:lnTo>
                  <a:pt x="4875197" y="4928135"/>
                </a:lnTo>
                <a:lnTo>
                  <a:pt x="4875197" y="4928136"/>
                </a:lnTo>
                <a:lnTo>
                  <a:pt x="3053" y="4928136"/>
                </a:lnTo>
                <a:lnTo>
                  <a:pt x="0" y="4862755"/>
                </a:lnTo>
                <a:lnTo>
                  <a:pt x="0" y="2308070"/>
                </a:lnTo>
                <a:cubicBezTo>
                  <a:pt x="0" y="1038675"/>
                  <a:pt x="951488" y="9627"/>
                  <a:pt x="2125209" y="96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txBox="1">
            <a:spLocks noGrp="1"/>
          </p:cNvSpPr>
          <p:nvPr>
            <p:ph type="ctrTitle"/>
          </p:nvPr>
        </p:nvSpPr>
        <p:spPr>
          <a:xfrm>
            <a:off x="459975" y="3554850"/>
            <a:ext cx="4970700" cy="15498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4800"/>
              <a:buNone/>
              <a:defRPr sz="4800" b="1">
                <a:solidFill>
                  <a:schemeClr val="lt1"/>
                </a:solidFill>
              </a:defRPr>
            </a:lvl1pPr>
            <a:lvl2pPr lvl="1" rtl="0">
              <a:spcBef>
                <a:spcPts val="0"/>
              </a:spcBef>
              <a:spcAft>
                <a:spcPts val="0"/>
              </a:spcAft>
              <a:buClr>
                <a:schemeClr val="lt1"/>
              </a:buClr>
              <a:buSzPts val="6900"/>
              <a:buNone/>
              <a:defRPr sz="6900" b="1">
                <a:solidFill>
                  <a:schemeClr val="lt1"/>
                </a:solidFill>
              </a:defRPr>
            </a:lvl2pPr>
            <a:lvl3pPr lvl="2" rtl="0">
              <a:spcBef>
                <a:spcPts val="0"/>
              </a:spcBef>
              <a:spcAft>
                <a:spcPts val="0"/>
              </a:spcAft>
              <a:buClr>
                <a:schemeClr val="lt1"/>
              </a:buClr>
              <a:buSzPts val="6900"/>
              <a:buNone/>
              <a:defRPr sz="6900" b="1">
                <a:solidFill>
                  <a:schemeClr val="lt1"/>
                </a:solidFill>
              </a:defRPr>
            </a:lvl3pPr>
            <a:lvl4pPr lvl="3" rtl="0">
              <a:spcBef>
                <a:spcPts val="0"/>
              </a:spcBef>
              <a:spcAft>
                <a:spcPts val="0"/>
              </a:spcAft>
              <a:buClr>
                <a:schemeClr val="lt1"/>
              </a:buClr>
              <a:buSzPts val="6900"/>
              <a:buNone/>
              <a:defRPr sz="6900" b="1">
                <a:solidFill>
                  <a:schemeClr val="lt1"/>
                </a:solidFill>
              </a:defRPr>
            </a:lvl4pPr>
            <a:lvl5pPr lvl="4" rtl="0">
              <a:spcBef>
                <a:spcPts val="0"/>
              </a:spcBef>
              <a:spcAft>
                <a:spcPts val="0"/>
              </a:spcAft>
              <a:buClr>
                <a:schemeClr val="lt1"/>
              </a:buClr>
              <a:buSzPts val="6900"/>
              <a:buNone/>
              <a:defRPr sz="6900" b="1">
                <a:solidFill>
                  <a:schemeClr val="lt1"/>
                </a:solidFill>
              </a:defRPr>
            </a:lvl5pPr>
            <a:lvl6pPr lvl="5" rtl="0">
              <a:spcBef>
                <a:spcPts val="0"/>
              </a:spcBef>
              <a:spcAft>
                <a:spcPts val="0"/>
              </a:spcAft>
              <a:buClr>
                <a:schemeClr val="lt1"/>
              </a:buClr>
              <a:buSzPts val="6900"/>
              <a:buNone/>
              <a:defRPr sz="6900" b="1">
                <a:solidFill>
                  <a:schemeClr val="lt1"/>
                </a:solidFill>
              </a:defRPr>
            </a:lvl6pPr>
            <a:lvl7pPr lvl="6" rtl="0">
              <a:spcBef>
                <a:spcPts val="0"/>
              </a:spcBef>
              <a:spcAft>
                <a:spcPts val="0"/>
              </a:spcAft>
              <a:buClr>
                <a:schemeClr val="lt1"/>
              </a:buClr>
              <a:buSzPts val="6900"/>
              <a:buNone/>
              <a:defRPr sz="6900" b="1">
                <a:solidFill>
                  <a:schemeClr val="lt1"/>
                </a:solidFill>
              </a:defRPr>
            </a:lvl7pPr>
            <a:lvl8pPr lvl="7" rtl="0">
              <a:spcBef>
                <a:spcPts val="0"/>
              </a:spcBef>
              <a:spcAft>
                <a:spcPts val="0"/>
              </a:spcAft>
              <a:buClr>
                <a:schemeClr val="lt1"/>
              </a:buClr>
              <a:buSzPts val="6900"/>
              <a:buNone/>
              <a:defRPr sz="6900" b="1">
                <a:solidFill>
                  <a:schemeClr val="lt1"/>
                </a:solidFill>
              </a:defRPr>
            </a:lvl8pPr>
            <a:lvl9pPr lvl="8" rtl="0">
              <a:spcBef>
                <a:spcPts val="0"/>
              </a:spcBef>
              <a:spcAft>
                <a:spcPts val="0"/>
              </a:spcAft>
              <a:buClr>
                <a:schemeClr val="lt1"/>
              </a:buClr>
              <a:buSzPts val="6900"/>
              <a:buNone/>
              <a:defRPr sz="6900" b="1">
                <a:solidFill>
                  <a:schemeClr val="lt1"/>
                </a:solidFill>
              </a:defRPr>
            </a:lvl9pPr>
          </a:lstStyle>
          <a:p>
            <a:endParaRPr/>
          </a:p>
        </p:txBody>
      </p:sp>
      <p:sp>
        <p:nvSpPr>
          <p:cNvPr id="19" name="Google Shape;19;p2"/>
          <p:cNvSpPr txBox="1">
            <a:spLocks noGrp="1"/>
          </p:cNvSpPr>
          <p:nvPr>
            <p:ph type="subTitle" idx="1"/>
          </p:nvPr>
        </p:nvSpPr>
        <p:spPr>
          <a:xfrm>
            <a:off x="459975" y="5508600"/>
            <a:ext cx="4970700" cy="1349400"/>
          </a:xfrm>
          <a:prstGeom prst="rect">
            <a:avLst/>
          </a:prstGeom>
        </p:spPr>
        <p:txBody>
          <a:bodyPr spcFirstLastPara="1" wrap="square" lIns="121900" tIns="121900" rIns="121900" bIns="121900" anchor="ctr" anchorCtr="0">
            <a:noAutofit/>
          </a:bodyPr>
          <a:lstStyle>
            <a:lvl1pPr lvl="0" rtl="0">
              <a:lnSpc>
                <a:spcPct val="100000"/>
              </a:lnSpc>
              <a:spcBef>
                <a:spcPts val="0"/>
              </a:spcBef>
              <a:spcAft>
                <a:spcPts val="0"/>
              </a:spcAft>
              <a:buClr>
                <a:schemeClr val="lt1"/>
              </a:buClr>
              <a:buSzPts val="3000"/>
              <a:buNone/>
              <a:defRPr sz="3000">
                <a:solidFill>
                  <a:schemeClr val="lt1"/>
                </a:solidFill>
              </a:defRPr>
            </a:lvl1pPr>
            <a:lvl2pPr lvl="1" rtl="0">
              <a:lnSpc>
                <a:spcPct val="100000"/>
              </a:lnSpc>
              <a:spcBef>
                <a:spcPts val="0"/>
              </a:spcBef>
              <a:spcAft>
                <a:spcPts val="0"/>
              </a:spcAft>
              <a:buClr>
                <a:schemeClr val="lt1"/>
              </a:buClr>
              <a:buSzPts val="3700"/>
              <a:buNone/>
              <a:defRPr sz="3700">
                <a:solidFill>
                  <a:schemeClr val="lt1"/>
                </a:solidFill>
              </a:defRPr>
            </a:lvl2pPr>
            <a:lvl3pPr lvl="2" rtl="0">
              <a:lnSpc>
                <a:spcPct val="100000"/>
              </a:lnSpc>
              <a:spcBef>
                <a:spcPts val="0"/>
              </a:spcBef>
              <a:spcAft>
                <a:spcPts val="0"/>
              </a:spcAft>
              <a:buClr>
                <a:schemeClr val="lt1"/>
              </a:buClr>
              <a:buSzPts val="3700"/>
              <a:buNone/>
              <a:defRPr sz="3700">
                <a:solidFill>
                  <a:schemeClr val="lt1"/>
                </a:solidFill>
              </a:defRPr>
            </a:lvl3pPr>
            <a:lvl4pPr lvl="3" rtl="0">
              <a:lnSpc>
                <a:spcPct val="100000"/>
              </a:lnSpc>
              <a:spcBef>
                <a:spcPts val="0"/>
              </a:spcBef>
              <a:spcAft>
                <a:spcPts val="0"/>
              </a:spcAft>
              <a:buClr>
                <a:schemeClr val="lt1"/>
              </a:buClr>
              <a:buSzPts val="3700"/>
              <a:buNone/>
              <a:defRPr sz="3700">
                <a:solidFill>
                  <a:schemeClr val="lt1"/>
                </a:solidFill>
              </a:defRPr>
            </a:lvl4pPr>
            <a:lvl5pPr lvl="4" rtl="0">
              <a:lnSpc>
                <a:spcPct val="100000"/>
              </a:lnSpc>
              <a:spcBef>
                <a:spcPts val="0"/>
              </a:spcBef>
              <a:spcAft>
                <a:spcPts val="0"/>
              </a:spcAft>
              <a:buClr>
                <a:schemeClr val="lt1"/>
              </a:buClr>
              <a:buSzPts val="3700"/>
              <a:buNone/>
              <a:defRPr sz="3700">
                <a:solidFill>
                  <a:schemeClr val="lt1"/>
                </a:solidFill>
              </a:defRPr>
            </a:lvl5pPr>
            <a:lvl6pPr lvl="5" rtl="0">
              <a:lnSpc>
                <a:spcPct val="100000"/>
              </a:lnSpc>
              <a:spcBef>
                <a:spcPts val="0"/>
              </a:spcBef>
              <a:spcAft>
                <a:spcPts val="0"/>
              </a:spcAft>
              <a:buClr>
                <a:schemeClr val="lt1"/>
              </a:buClr>
              <a:buSzPts val="3700"/>
              <a:buNone/>
              <a:defRPr sz="3700">
                <a:solidFill>
                  <a:schemeClr val="lt1"/>
                </a:solidFill>
              </a:defRPr>
            </a:lvl6pPr>
            <a:lvl7pPr lvl="6" rtl="0">
              <a:lnSpc>
                <a:spcPct val="100000"/>
              </a:lnSpc>
              <a:spcBef>
                <a:spcPts val="0"/>
              </a:spcBef>
              <a:spcAft>
                <a:spcPts val="0"/>
              </a:spcAft>
              <a:buClr>
                <a:schemeClr val="lt1"/>
              </a:buClr>
              <a:buSzPts val="3700"/>
              <a:buNone/>
              <a:defRPr sz="3700">
                <a:solidFill>
                  <a:schemeClr val="lt1"/>
                </a:solidFill>
              </a:defRPr>
            </a:lvl7pPr>
            <a:lvl8pPr lvl="7" rtl="0">
              <a:lnSpc>
                <a:spcPct val="100000"/>
              </a:lnSpc>
              <a:spcBef>
                <a:spcPts val="0"/>
              </a:spcBef>
              <a:spcAft>
                <a:spcPts val="0"/>
              </a:spcAft>
              <a:buClr>
                <a:schemeClr val="lt1"/>
              </a:buClr>
              <a:buSzPts val="3700"/>
              <a:buNone/>
              <a:defRPr sz="3700">
                <a:solidFill>
                  <a:schemeClr val="lt1"/>
                </a:solidFill>
              </a:defRPr>
            </a:lvl8pPr>
            <a:lvl9pPr lvl="8" rtl="0">
              <a:lnSpc>
                <a:spcPct val="100000"/>
              </a:lnSpc>
              <a:spcBef>
                <a:spcPts val="0"/>
              </a:spcBef>
              <a:spcAft>
                <a:spcPts val="0"/>
              </a:spcAft>
              <a:buClr>
                <a:schemeClr val="lt1"/>
              </a:buClr>
              <a:buSzPts val="3700"/>
              <a:buNone/>
              <a:defRPr sz="3700">
                <a:solidFill>
                  <a:schemeClr val="lt1"/>
                </a:solidFill>
              </a:defRPr>
            </a:lvl9pPr>
          </a:lstStyle>
          <a:p>
            <a:endParaRPr/>
          </a:p>
        </p:txBody>
      </p:sp>
      <p:sp>
        <p:nvSpPr>
          <p:cNvPr id="20" name="Google Shape;20;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2"/>
          <p:cNvPicPr preferRelativeResize="0"/>
          <p:nvPr/>
        </p:nvPicPr>
        <p:blipFill>
          <a:blip r:embed="rId2">
            <a:alphaModFix/>
          </a:blip>
          <a:stretch>
            <a:fillRect/>
          </a:stretch>
        </p:blipFill>
        <p:spPr>
          <a:xfrm>
            <a:off x="3" y="3"/>
            <a:ext cx="3371850" cy="3371850"/>
          </a:xfrm>
          <a:prstGeom prst="rect">
            <a:avLst/>
          </a:prstGeom>
          <a:noFill/>
          <a:ln>
            <a:noFill/>
          </a:ln>
        </p:spPr>
      </p:pic>
      <p:sp>
        <p:nvSpPr>
          <p:cNvPr id="22" name="Google Shape;22;p2"/>
          <p:cNvSpPr txBox="1"/>
          <p:nvPr/>
        </p:nvSpPr>
        <p:spPr>
          <a:xfrm rot="5400000">
            <a:off x="-679350" y="62492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3"/>
        <p:cNvGrpSpPr/>
        <p:nvPr/>
      </p:nvGrpSpPr>
      <p:grpSpPr>
        <a:xfrm>
          <a:off x="0" y="0"/>
          <a:ext cx="0" cy="0"/>
          <a:chOff x="0" y="0"/>
          <a:chExt cx="0" cy="0"/>
        </a:xfrm>
      </p:grpSpPr>
      <p:sp>
        <p:nvSpPr>
          <p:cNvPr id="24" name="Google Shape;24;p3"/>
          <p:cNvSpPr/>
          <p:nvPr/>
        </p:nvSpPr>
        <p:spPr>
          <a:xfrm rot="10800000">
            <a:off x="-125" y="100"/>
            <a:ext cx="2705400" cy="6671400"/>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6" name="Google Shape;26;p3"/>
          <p:cNvSpPr txBox="1">
            <a:spLocks noGrp="1"/>
          </p:cNvSpPr>
          <p:nvPr>
            <p:ph type="title"/>
          </p:nvPr>
        </p:nvSpPr>
        <p:spPr>
          <a:xfrm>
            <a:off x="3106575" y="1937275"/>
            <a:ext cx="54750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27" name="Google Shape;27;p3"/>
          <p:cNvSpPr txBox="1">
            <a:spLocks noGrp="1"/>
          </p:cNvSpPr>
          <p:nvPr>
            <p:ph type="body" idx="1"/>
          </p:nvPr>
        </p:nvSpPr>
        <p:spPr>
          <a:xfrm>
            <a:off x="3106575" y="28532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28" name="Google Shape;28;p3"/>
          <p:cNvSpPr txBox="1">
            <a:spLocks noGrp="1"/>
          </p:cNvSpPr>
          <p:nvPr>
            <p:ph type="subTitle" idx="2"/>
          </p:nvPr>
        </p:nvSpPr>
        <p:spPr>
          <a:xfrm>
            <a:off x="3106575" y="609200"/>
            <a:ext cx="62256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latin typeface="Englebert"/>
                <a:ea typeface="Englebert"/>
                <a:cs typeface="Englebert"/>
                <a:sym typeface="Englebert"/>
              </a:defRPr>
            </a:lvl1pPr>
            <a:lvl2pPr lvl="1" rtl="0">
              <a:spcBef>
                <a:spcPts val="2100"/>
              </a:spcBef>
              <a:spcAft>
                <a:spcPts val="0"/>
              </a:spcAft>
              <a:buNone/>
              <a:defRPr>
                <a:latin typeface="Englebert"/>
                <a:ea typeface="Englebert"/>
                <a:cs typeface="Englebert"/>
                <a:sym typeface="Englebert"/>
              </a:defRPr>
            </a:lvl2pPr>
            <a:lvl3pPr lvl="2" rtl="0">
              <a:spcBef>
                <a:spcPts val="2100"/>
              </a:spcBef>
              <a:spcAft>
                <a:spcPts val="0"/>
              </a:spcAft>
              <a:buNone/>
              <a:defRPr>
                <a:latin typeface="Englebert"/>
                <a:ea typeface="Englebert"/>
                <a:cs typeface="Englebert"/>
                <a:sym typeface="Englebert"/>
              </a:defRPr>
            </a:lvl3pPr>
            <a:lvl4pPr lvl="3" rtl="0">
              <a:spcBef>
                <a:spcPts val="2100"/>
              </a:spcBef>
              <a:spcAft>
                <a:spcPts val="0"/>
              </a:spcAft>
              <a:buNone/>
              <a:defRPr>
                <a:latin typeface="Englebert"/>
                <a:ea typeface="Englebert"/>
                <a:cs typeface="Englebert"/>
                <a:sym typeface="Englebert"/>
              </a:defRPr>
            </a:lvl4pPr>
            <a:lvl5pPr lvl="4" rtl="0">
              <a:spcBef>
                <a:spcPts val="2100"/>
              </a:spcBef>
              <a:spcAft>
                <a:spcPts val="0"/>
              </a:spcAft>
              <a:buNone/>
              <a:defRPr>
                <a:latin typeface="Englebert"/>
                <a:ea typeface="Englebert"/>
                <a:cs typeface="Englebert"/>
                <a:sym typeface="Englebert"/>
              </a:defRPr>
            </a:lvl5pPr>
            <a:lvl6pPr lvl="5" rtl="0">
              <a:spcBef>
                <a:spcPts val="2100"/>
              </a:spcBef>
              <a:spcAft>
                <a:spcPts val="0"/>
              </a:spcAft>
              <a:buNone/>
              <a:defRPr>
                <a:latin typeface="Englebert"/>
                <a:ea typeface="Englebert"/>
                <a:cs typeface="Englebert"/>
                <a:sym typeface="Englebert"/>
              </a:defRPr>
            </a:lvl6pPr>
            <a:lvl7pPr lvl="6" rtl="0">
              <a:spcBef>
                <a:spcPts val="2100"/>
              </a:spcBef>
              <a:spcAft>
                <a:spcPts val="0"/>
              </a:spcAft>
              <a:buNone/>
              <a:defRPr>
                <a:latin typeface="Englebert"/>
                <a:ea typeface="Englebert"/>
                <a:cs typeface="Englebert"/>
                <a:sym typeface="Englebert"/>
              </a:defRPr>
            </a:lvl7pPr>
            <a:lvl8pPr lvl="7" rtl="0">
              <a:spcBef>
                <a:spcPts val="2100"/>
              </a:spcBef>
              <a:spcAft>
                <a:spcPts val="0"/>
              </a:spcAft>
              <a:buNone/>
              <a:defRPr>
                <a:latin typeface="Englebert"/>
                <a:ea typeface="Englebert"/>
                <a:cs typeface="Englebert"/>
                <a:sym typeface="Englebert"/>
              </a:defRPr>
            </a:lvl8pPr>
            <a:lvl9pPr lvl="8" rtl="0">
              <a:spcBef>
                <a:spcPts val="2100"/>
              </a:spcBef>
              <a:spcAft>
                <a:spcPts val="2100"/>
              </a:spcAft>
              <a:buNone/>
              <a:defRPr>
                <a:latin typeface="Englebert"/>
                <a:ea typeface="Englebert"/>
                <a:cs typeface="Englebert"/>
                <a:sym typeface="Englebert"/>
              </a:defRPr>
            </a:lvl9pPr>
          </a:lstStyle>
          <a:p>
            <a:endParaRPr/>
          </a:p>
        </p:txBody>
      </p:sp>
      <p:sp>
        <p:nvSpPr>
          <p:cNvPr id="29" name="Google Shape;29;p3"/>
          <p:cNvSpPr/>
          <p:nvPr/>
        </p:nvSpPr>
        <p:spPr>
          <a:xfrm>
            <a:off x="11233300" y="5071800"/>
            <a:ext cx="1010700" cy="1877700"/>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3"/>
          <p:cNvSpPr/>
          <p:nvPr/>
        </p:nvSpPr>
        <p:spPr>
          <a:xfrm>
            <a:off x="10887557" y="3224952"/>
            <a:ext cx="1549800" cy="1549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a:off x="10957445" y="1050205"/>
            <a:ext cx="1410000" cy="1877700"/>
          </a:xfrm>
          <a:prstGeom prst="roundRect">
            <a:avLst>
              <a:gd name="adj" fmla="val 4985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pic>
        <p:nvPicPr>
          <p:cNvPr id="32" name="Google Shape;32;p3"/>
          <p:cNvPicPr preferRelativeResize="0"/>
          <p:nvPr/>
        </p:nvPicPr>
        <p:blipFill>
          <a:blip r:embed="rId2">
            <a:alphaModFix/>
          </a:blip>
          <a:stretch>
            <a:fillRect/>
          </a:stretch>
        </p:blipFill>
        <p:spPr>
          <a:xfrm>
            <a:off x="3" y="3"/>
            <a:ext cx="3371850" cy="3371850"/>
          </a:xfrm>
          <a:prstGeom prst="rect">
            <a:avLst/>
          </a:prstGeom>
          <a:noFill/>
          <a:ln>
            <a:noFill/>
          </a:ln>
        </p:spPr>
      </p:pic>
      <p:sp>
        <p:nvSpPr>
          <p:cNvPr id="33" name="Google Shape;33;p3"/>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44"/>
        <p:cNvGrpSpPr/>
        <p:nvPr/>
      </p:nvGrpSpPr>
      <p:grpSpPr>
        <a:xfrm>
          <a:off x="0" y="0"/>
          <a:ext cx="0" cy="0"/>
          <a:chOff x="0" y="0"/>
          <a:chExt cx="0" cy="0"/>
        </a:xfrm>
      </p:grpSpPr>
      <p:sp>
        <p:nvSpPr>
          <p:cNvPr id="45" name="Google Shape;45;p5"/>
          <p:cNvSpPr/>
          <p:nvPr/>
        </p:nvSpPr>
        <p:spPr>
          <a:xfrm rot="5400000">
            <a:off x="1390650" y="4456649"/>
            <a:ext cx="1010700" cy="3792000"/>
          </a:xfrm>
          <a:prstGeom prst="round2SameRect">
            <a:avLst>
              <a:gd name="adj1" fmla="val 50000"/>
              <a:gd name="adj2" fmla="val 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6" name="Google Shape;46;p5"/>
          <p:cNvSpPr txBox="1">
            <a:spLocks noGrp="1"/>
          </p:cNvSpPr>
          <p:nvPr>
            <p:ph type="body" idx="1"/>
          </p:nvPr>
        </p:nvSpPr>
        <p:spPr>
          <a:xfrm>
            <a:off x="415600" y="1536647"/>
            <a:ext cx="9060000" cy="31764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47" name="Google Shape;47;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5"/>
          <p:cNvSpPr txBox="1">
            <a:spLocks noGrp="1"/>
          </p:cNvSpPr>
          <p:nvPr>
            <p:ph type="title"/>
          </p:nvPr>
        </p:nvSpPr>
        <p:spPr>
          <a:xfrm>
            <a:off x="415600" y="593375"/>
            <a:ext cx="90600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9" name="Google Shape;49;p5"/>
          <p:cNvSpPr/>
          <p:nvPr/>
        </p:nvSpPr>
        <p:spPr>
          <a:xfrm rot="10800000" flipH="1">
            <a:off x="10446803" y="0"/>
            <a:ext cx="1886400" cy="6671400"/>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0" name="Google Shape;50;p5"/>
          <p:cNvSpPr txBox="1">
            <a:spLocks noGrp="1"/>
          </p:cNvSpPr>
          <p:nvPr>
            <p:ph type="sldNum" idx="2"/>
          </p:nvPr>
        </p:nvSpPr>
        <p:spPr>
          <a:xfrm flipH="1">
            <a:off x="11296599" y="6090297"/>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5"/>
          <p:cNvSpPr/>
          <p:nvPr/>
        </p:nvSpPr>
        <p:spPr>
          <a:xfrm>
            <a:off x="4132852" y="5833951"/>
            <a:ext cx="1037100" cy="103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 name="Google Shape;52;p5"/>
          <p:cNvSpPr/>
          <p:nvPr/>
        </p:nvSpPr>
        <p:spPr>
          <a:xfrm>
            <a:off x="5446377" y="5833951"/>
            <a:ext cx="1037100" cy="103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53" name="Google Shape;53;p5"/>
          <p:cNvPicPr preferRelativeResize="0"/>
          <p:nvPr/>
        </p:nvPicPr>
        <p:blipFill>
          <a:blip r:embed="rId2">
            <a:alphaModFix/>
          </a:blip>
          <a:stretch>
            <a:fillRect/>
          </a:stretch>
        </p:blipFill>
        <p:spPr>
          <a:xfrm>
            <a:off x="8961353" y="3"/>
            <a:ext cx="3371850" cy="3371850"/>
          </a:xfrm>
          <a:prstGeom prst="rect">
            <a:avLst/>
          </a:prstGeom>
          <a:noFill/>
          <a:ln>
            <a:noFill/>
          </a:ln>
        </p:spPr>
      </p:pic>
      <p:sp>
        <p:nvSpPr>
          <p:cNvPr id="54" name="Google Shape;54;p5"/>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55"/>
        <p:cNvGrpSpPr/>
        <p:nvPr/>
      </p:nvGrpSpPr>
      <p:grpSpPr>
        <a:xfrm>
          <a:off x="0" y="0"/>
          <a:ext cx="0" cy="0"/>
          <a:chOff x="0" y="0"/>
          <a:chExt cx="0" cy="0"/>
        </a:xfrm>
      </p:grpSpPr>
      <p:sp>
        <p:nvSpPr>
          <p:cNvPr id="56" name="Google Shape;56;p6"/>
          <p:cNvSpPr/>
          <p:nvPr/>
        </p:nvSpPr>
        <p:spPr>
          <a:xfrm>
            <a:off x="4288050" y="1929888"/>
            <a:ext cx="5187300" cy="4928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10375944" y="5615794"/>
            <a:ext cx="1917325" cy="1354710"/>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6"/>
          <p:cNvSpPr/>
          <p:nvPr/>
        </p:nvSpPr>
        <p:spPr>
          <a:xfrm rot="5400000">
            <a:off x="-653628" y="645202"/>
            <a:ext cx="4369289" cy="3078887"/>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6"/>
          <p:cNvSpPr/>
          <p:nvPr/>
        </p:nvSpPr>
        <p:spPr>
          <a:xfrm>
            <a:off x="4058507" y="186090"/>
            <a:ext cx="1549800" cy="15498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0" name="Google Shape;60;p6"/>
          <p:cNvSpPr/>
          <p:nvPr/>
        </p:nvSpPr>
        <p:spPr>
          <a:xfrm>
            <a:off x="-1" y="1929864"/>
            <a:ext cx="5890662" cy="4928136"/>
          </a:xfrm>
          <a:custGeom>
            <a:avLst/>
            <a:gdLst/>
            <a:ahLst/>
            <a:cxnLst/>
            <a:rect l="l" t="t" r="r" b="b"/>
            <a:pathLst>
              <a:path w="5890662" h="4928136" extrusionOk="0">
                <a:moveTo>
                  <a:pt x="2125209" y="9627"/>
                </a:moveTo>
                <a:lnTo>
                  <a:pt x="5890662" y="0"/>
                </a:lnTo>
                <a:lnTo>
                  <a:pt x="5890662" y="4928135"/>
                </a:lnTo>
                <a:lnTo>
                  <a:pt x="4875197" y="4928135"/>
                </a:lnTo>
                <a:lnTo>
                  <a:pt x="4875197" y="4928136"/>
                </a:lnTo>
                <a:lnTo>
                  <a:pt x="3053" y="4928136"/>
                </a:lnTo>
                <a:lnTo>
                  <a:pt x="0" y="4862755"/>
                </a:lnTo>
                <a:lnTo>
                  <a:pt x="0" y="2308070"/>
                </a:lnTo>
                <a:cubicBezTo>
                  <a:pt x="0" y="1038675"/>
                  <a:pt x="951488" y="9627"/>
                  <a:pt x="2125209" y="96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1" name="Google Shape;6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6"/>
          <p:cNvSpPr txBox="1">
            <a:spLocks noGrp="1"/>
          </p:cNvSpPr>
          <p:nvPr>
            <p:ph type="title"/>
          </p:nvPr>
        </p:nvSpPr>
        <p:spPr>
          <a:xfrm>
            <a:off x="415650" y="3809250"/>
            <a:ext cx="8378400" cy="16281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rgbClr val="FFFFFF"/>
              </a:buClr>
              <a:buSzPts val="7200"/>
              <a:buNone/>
              <a:defRPr sz="7200">
                <a:solidFill>
                  <a:srgbClr val="FFFFFF"/>
                </a:solidFill>
              </a:defRPr>
            </a:lvl1pPr>
            <a:lvl2pPr lvl="1" algn="r" rtl="0">
              <a:spcBef>
                <a:spcPts val="0"/>
              </a:spcBef>
              <a:spcAft>
                <a:spcPts val="0"/>
              </a:spcAft>
              <a:buClr>
                <a:srgbClr val="FFFFFF"/>
              </a:buClr>
              <a:buSzPts val="7200"/>
              <a:buNone/>
              <a:defRPr sz="7200">
                <a:solidFill>
                  <a:srgbClr val="FFFFFF"/>
                </a:solidFill>
              </a:defRPr>
            </a:lvl2pPr>
            <a:lvl3pPr lvl="2" algn="r" rtl="0">
              <a:spcBef>
                <a:spcPts val="0"/>
              </a:spcBef>
              <a:spcAft>
                <a:spcPts val="0"/>
              </a:spcAft>
              <a:buClr>
                <a:srgbClr val="FFFFFF"/>
              </a:buClr>
              <a:buSzPts val="7200"/>
              <a:buNone/>
              <a:defRPr sz="7200">
                <a:solidFill>
                  <a:srgbClr val="FFFFFF"/>
                </a:solidFill>
              </a:defRPr>
            </a:lvl3pPr>
            <a:lvl4pPr lvl="3" algn="r" rtl="0">
              <a:spcBef>
                <a:spcPts val="0"/>
              </a:spcBef>
              <a:spcAft>
                <a:spcPts val="0"/>
              </a:spcAft>
              <a:buClr>
                <a:srgbClr val="FFFFFF"/>
              </a:buClr>
              <a:buSzPts val="7200"/>
              <a:buNone/>
              <a:defRPr sz="7200">
                <a:solidFill>
                  <a:srgbClr val="FFFFFF"/>
                </a:solidFill>
              </a:defRPr>
            </a:lvl4pPr>
            <a:lvl5pPr lvl="4" algn="r" rtl="0">
              <a:spcBef>
                <a:spcPts val="0"/>
              </a:spcBef>
              <a:spcAft>
                <a:spcPts val="0"/>
              </a:spcAft>
              <a:buClr>
                <a:srgbClr val="FFFFFF"/>
              </a:buClr>
              <a:buSzPts val="7200"/>
              <a:buNone/>
              <a:defRPr sz="7200">
                <a:solidFill>
                  <a:srgbClr val="FFFFFF"/>
                </a:solidFill>
              </a:defRPr>
            </a:lvl5pPr>
            <a:lvl6pPr lvl="5" algn="r" rtl="0">
              <a:spcBef>
                <a:spcPts val="0"/>
              </a:spcBef>
              <a:spcAft>
                <a:spcPts val="0"/>
              </a:spcAft>
              <a:buClr>
                <a:srgbClr val="FFFFFF"/>
              </a:buClr>
              <a:buSzPts val="7200"/>
              <a:buNone/>
              <a:defRPr sz="7200">
                <a:solidFill>
                  <a:srgbClr val="FFFFFF"/>
                </a:solidFill>
              </a:defRPr>
            </a:lvl6pPr>
            <a:lvl7pPr lvl="6" algn="r" rtl="0">
              <a:spcBef>
                <a:spcPts val="0"/>
              </a:spcBef>
              <a:spcAft>
                <a:spcPts val="0"/>
              </a:spcAft>
              <a:buClr>
                <a:srgbClr val="FFFFFF"/>
              </a:buClr>
              <a:buSzPts val="7200"/>
              <a:buNone/>
              <a:defRPr sz="7200">
                <a:solidFill>
                  <a:srgbClr val="FFFFFF"/>
                </a:solidFill>
              </a:defRPr>
            </a:lvl7pPr>
            <a:lvl8pPr lvl="7" algn="r" rtl="0">
              <a:spcBef>
                <a:spcPts val="0"/>
              </a:spcBef>
              <a:spcAft>
                <a:spcPts val="0"/>
              </a:spcAft>
              <a:buClr>
                <a:srgbClr val="FFFFFF"/>
              </a:buClr>
              <a:buSzPts val="7200"/>
              <a:buNone/>
              <a:defRPr sz="7200">
                <a:solidFill>
                  <a:srgbClr val="FFFFFF"/>
                </a:solidFill>
              </a:defRPr>
            </a:lvl8pPr>
            <a:lvl9pPr lvl="8" algn="r" rtl="0">
              <a:spcBef>
                <a:spcPts val="0"/>
              </a:spcBef>
              <a:spcAft>
                <a:spcPts val="0"/>
              </a:spcAft>
              <a:buClr>
                <a:srgbClr val="FFFFFF"/>
              </a:buClr>
              <a:buSzPts val="7200"/>
              <a:buNone/>
              <a:defRPr sz="7200">
                <a:solidFill>
                  <a:srgbClr val="FFFFFF"/>
                </a:solidFill>
              </a:defRPr>
            </a:lvl9pPr>
          </a:lstStyle>
          <a:p>
            <a:endParaRPr/>
          </a:p>
        </p:txBody>
      </p:sp>
      <p:sp>
        <p:nvSpPr>
          <p:cNvPr id="63" name="Google Shape;63;p6"/>
          <p:cNvSpPr/>
          <p:nvPr/>
        </p:nvSpPr>
        <p:spPr>
          <a:xfrm rot="10800000">
            <a:off x="11223900" y="-10251"/>
            <a:ext cx="1010700" cy="3792000"/>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 name="Google Shape;64;p6"/>
          <p:cNvSpPr/>
          <p:nvPr/>
        </p:nvSpPr>
        <p:spPr>
          <a:xfrm rot="-5400000">
            <a:off x="6930595" y="-808847"/>
            <a:ext cx="1549800" cy="3539700"/>
          </a:xfrm>
          <a:prstGeom prst="roundRect">
            <a:avLst>
              <a:gd name="adj" fmla="val 49851"/>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5" name="Google Shape;65;p6"/>
          <p:cNvSpPr/>
          <p:nvPr/>
        </p:nvSpPr>
        <p:spPr>
          <a:xfrm>
            <a:off x="11212657" y="4007131"/>
            <a:ext cx="1033200" cy="1033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66" name="Google Shape;66;p6"/>
          <p:cNvPicPr preferRelativeResize="0"/>
          <p:nvPr/>
        </p:nvPicPr>
        <p:blipFill>
          <a:blip r:embed="rId2">
            <a:alphaModFix/>
          </a:blip>
          <a:stretch>
            <a:fillRect/>
          </a:stretch>
        </p:blipFill>
        <p:spPr>
          <a:xfrm>
            <a:off x="3" y="3"/>
            <a:ext cx="3371850" cy="3371850"/>
          </a:xfrm>
          <a:prstGeom prst="rect">
            <a:avLst/>
          </a:prstGeom>
          <a:noFill/>
          <a:ln>
            <a:noFill/>
          </a:ln>
        </p:spPr>
      </p:pic>
      <p:sp>
        <p:nvSpPr>
          <p:cNvPr id="67" name="Google Shape;67;p6"/>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68"/>
        <p:cNvGrpSpPr/>
        <p:nvPr/>
      </p:nvGrpSpPr>
      <p:grpSpPr>
        <a:xfrm>
          <a:off x="0" y="0"/>
          <a:ext cx="0" cy="0"/>
          <a:chOff x="0" y="0"/>
          <a:chExt cx="0" cy="0"/>
        </a:xfrm>
      </p:grpSpPr>
      <p:sp>
        <p:nvSpPr>
          <p:cNvPr id="69" name="Google Shape;69;p7"/>
          <p:cNvSpPr/>
          <p:nvPr/>
        </p:nvSpPr>
        <p:spPr>
          <a:xfrm rot="-5400000">
            <a:off x="2873025" y="3179530"/>
            <a:ext cx="849900" cy="6275700"/>
          </a:xfrm>
          <a:prstGeom prst="roundRect">
            <a:avLst>
              <a:gd name="adj" fmla="val 49851"/>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70;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1" name="Google Shape;71;p7"/>
          <p:cNvSpPr/>
          <p:nvPr/>
        </p:nvSpPr>
        <p:spPr>
          <a:xfrm rot="10800000">
            <a:off x="11181300" y="1801699"/>
            <a:ext cx="1010700" cy="3792000"/>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 name="Google Shape;72;p7"/>
          <p:cNvSpPr/>
          <p:nvPr/>
        </p:nvSpPr>
        <p:spPr>
          <a:xfrm rot="10800000">
            <a:off x="-3" y="7"/>
            <a:ext cx="2433528" cy="1317764"/>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7"/>
          <p:cNvSpPr txBox="1">
            <a:spLocks noGrp="1"/>
          </p:cNvSpPr>
          <p:nvPr>
            <p:ph type="body" idx="1"/>
          </p:nvPr>
        </p:nvSpPr>
        <p:spPr>
          <a:xfrm>
            <a:off x="1311700" y="1801698"/>
            <a:ext cx="9186300" cy="362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74" name="Google Shape;74;p7"/>
          <p:cNvSpPr txBox="1">
            <a:spLocks noGrp="1"/>
          </p:cNvSpPr>
          <p:nvPr>
            <p:ph type="title"/>
          </p:nvPr>
        </p:nvSpPr>
        <p:spPr>
          <a:xfrm>
            <a:off x="1311700" y="858425"/>
            <a:ext cx="91863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5" name="Google Shape;75;p7"/>
          <p:cNvSpPr/>
          <p:nvPr/>
        </p:nvSpPr>
        <p:spPr>
          <a:xfrm>
            <a:off x="11170057" y="588731"/>
            <a:ext cx="1033200" cy="1033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76" name="Google Shape;76;p7"/>
          <p:cNvPicPr preferRelativeResize="0"/>
          <p:nvPr/>
        </p:nvPicPr>
        <p:blipFill>
          <a:blip r:embed="rId2">
            <a:alphaModFix/>
          </a:blip>
          <a:stretch>
            <a:fillRect/>
          </a:stretch>
        </p:blipFill>
        <p:spPr>
          <a:xfrm>
            <a:off x="8831403" y="3486153"/>
            <a:ext cx="3371850" cy="3371850"/>
          </a:xfrm>
          <a:prstGeom prst="rect">
            <a:avLst/>
          </a:prstGeom>
          <a:noFill/>
          <a:ln>
            <a:noFill/>
          </a:ln>
        </p:spPr>
      </p:pic>
      <p:sp>
        <p:nvSpPr>
          <p:cNvPr id="77" name="Google Shape;77;p7"/>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91"/>
        <p:cNvGrpSpPr/>
        <p:nvPr/>
      </p:nvGrpSpPr>
      <p:grpSpPr>
        <a:xfrm>
          <a:off x="0" y="0"/>
          <a:ext cx="0" cy="0"/>
          <a:chOff x="0" y="0"/>
          <a:chExt cx="0" cy="0"/>
        </a:xfrm>
      </p:grpSpPr>
      <p:sp>
        <p:nvSpPr>
          <p:cNvPr id="92" name="Google Shape;92;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9"/>
          <p:cNvSpPr/>
          <p:nvPr/>
        </p:nvSpPr>
        <p:spPr>
          <a:xfrm rot="5400000">
            <a:off x="9335426" y="-1852205"/>
            <a:ext cx="644700" cy="4761300"/>
          </a:xfrm>
          <a:prstGeom prst="roundRect">
            <a:avLst>
              <a:gd name="adj" fmla="val 49851"/>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9"/>
          <p:cNvSpPr/>
          <p:nvPr/>
        </p:nvSpPr>
        <p:spPr>
          <a:xfrm rot="10800000" flipH="1">
            <a:off x="11307851" y="2950325"/>
            <a:ext cx="717000" cy="3792000"/>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5" name="Google Shape;95;p9"/>
          <p:cNvSpPr/>
          <p:nvPr/>
        </p:nvSpPr>
        <p:spPr>
          <a:xfrm flipH="1">
            <a:off x="11296599" y="2038852"/>
            <a:ext cx="731700" cy="7317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6" name="Google Shape;96;p9"/>
          <p:cNvSpPr/>
          <p:nvPr/>
        </p:nvSpPr>
        <p:spPr>
          <a:xfrm flipH="1">
            <a:off x="1" y="5859595"/>
            <a:ext cx="1917325" cy="1034506"/>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9"/>
          <p:cNvSpPr/>
          <p:nvPr/>
        </p:nvSpPr>
        <p:spPr>
          <a:xfrm rot="5400000">
            <a:off x="-653628" y="645202"/>
            <a:ext cx="4369289" cy="3078887"/>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8" name="Google Shape;98;p9"/>
          <p:cNvSpPr txBox="1">
            <a:spLocks noGrp="1"/>
          </p:cNvSpPr>
          <p:nvPr>
            <p:ph type="title"/>
          </p:nvPr>
        </p:nvSpPr>
        <p:spPr>
          <a:xfrm>
            <a:off x="2535025" y="1060950"/>
            <a:ext cx="86319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pic>
        <p:nvPicPr>
          <p:cNvPr id="99" name="Google Shape;99;p9"/>
          <p:cNvPicPr preferRelativeResize="0"/>
          <p:nvPr/>
        </p:nvPicPr>
        <p:blipFill>
          <a:blip r:embed="rId2">
            <a:alphaModFix/>
          </a:blip>
          <a:stretch>
            <a:fillRect/>
          </a:stretch>
        </p:blipFill>
        <p:spPr>
          <a:xfrm>
            <a:off x="3" y="3"/>
            <a:ext cx="3371850" cy="3371850"/>
          </a:xfrm>
          <a:prstGeom prst="rect">
            <a:avLst/>
          </a:prstGeom>
          <a:noFill/>
          <a:ln>
            <a:noFill/>
          </a:ln>
        </p:spPr>
      </p:pic>
      <p:sp>
        <p:nvSpPr>
          <p:cNvPr id="100" name="Google Shape;100;p9"/>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112"/>
        <p:cNvGrpSpPr/>
        <p:nvPr/>
      </p:nvGrpSpPr>
      <p:grpSpPr>
        <a:xfrm>
          <a:off x="0" y="0"/>
          <a:ext cx="0" cy="0"/>
          <a:chOff x="0" y="0"/>
          <a:chExt cx="0" cy="0"/>
        </a:xfrm>
      </p:grpSpPr>
      <p:sp>
        <p:nvSpPr>
          <p:cNvPr id="113" name="Google Shape;113;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11"/>
          <p:cNvSpPr txBox="1">
            <a:spLocks noGrp="1"/>
          </p:cNvSpPr>
          <p:nvPr>
            <p:ph type="title"/>
          </p:nvPr>
        </p:nvSpPr>
        <p:spPr>
          <a:xfrm>
            <a:off x="1002775" y="593375"/>
            <a:ext cx="107736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15" name="Google Shape;115;p11"/>
          <p:cNvSpPr txBox="1">
            <a:spLocks noGrp="1"/>
          </p:cNvSpPr>
          <p:nvPr>
            <p:ph type="body" idx="1"/>
          </p:nvPr>
        </p:nvSpPr>
        <p:spPr>
          <a:xfrm>
            <a:off x="1002775" y="1890006"/>
            <a:ext cx="34473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6" name="Google Shape;116;p11"/>
          <p:cNvSpPr txBox="1">
            <a:spLocks noGrp="1"/>
          </p:cNvSpPr>
          <p:nvPr>
            <p:ph type="body" idx="2"/>
          </p:nvPr>
        </p:nvSpPr>
        <p:spPr>
          <a:xfrm>
            <a:off x="4665921" y="1890006"/>
            <a:ext cx="34473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7" name="Google Shape;117;p11"/>
          <p:cNvSpPr txBox="1">
            <a:spLocks noGrp="1"/>
          </p:cNvSpPr>
          <p:nvPr>
            <p:ph type="body" idx="3"/>
          </p:nvPr>
        </p:nvSpPr>
        <p:spPr>
          <a:xfrm>
            <a:off x="8329068" y="1890006"/>
            <a:ext cx="34473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18" name="Google Shape;118;p11"/>
          <p:cNvSpPr/>
          <p:nvPr/>
        </p:nvSpPr>
        <p:spPr>
          <a:xfrm rot="5400000">
            <a:off x="9335426" y="-1852205"/>
            <a:ext cx="644700" cy="4761300"/>
          </a:xfrm>
          <a:prstGeom prst="roundRect">
            <a:avLst>
              <a:gd name="adj" fmla="val 49851"/>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9" name="Google Shape;119;p11"/>
          <p:cNvSpPr/>
          <p:nvPr/>
        </p:nvSpPr>
        <p:spPr>
          <a:xfrm>
            <a:off x="6551" y="1354722"/>
            <a:ext cx="717000" cy="3792000"/>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0" name="Google Shape;120;p11"/>
          <p:cNvSpPr/>
          <p:nvPr/>
        </p:nvSpPr>
        <p:spPr>
          <a:xfrm>
            <a:off x="10279376" y="5909170"/>
            <a:ext cx="1917325" cy="1034506"/>
          </a:xfrm>
          <a:custGeom>
            <a:avLst/>
            <a:gdLst/>
            <a:ahLst/>
            <a:cxnLst/>
            <a:rect l="l" t="t" r="r" b="b"/>
            <a:pathLst>
              <a:path w="7374328" h="4926219" extrusionOk="0">
                <a:moveTo>
                  <a:pt x="2125209" y="0"/>
                </a:moveTo>
                <a:lnTo>
                  <a:pt x="7374328" y="15418"/>
                </a:lnTo>
                <a:cubicBezTo>
                  <a:pt x="7368918" y="1652352"/>
                  <a:pt x="7363509" y="3289285"/>
                  <a:pt x="7358099" y="4926219"/>
                </a:cubicBezTo>
                <a:lnTo>
                  <a:pt x="3053" y="4918509"/>
                </a:lnTo>
                <a:lnTo>
                  <a:pt x="0" y="4853128"/>
                </a:lnTo>
                <a:lnTo>
                  <a:pt x="0" y="2298443"/>
                </a:lnTo>
                <a:cubicBezTo>
                  <a:pt x="0" y="1029048"/>
                  <a:pt x="951488" y="0"/>
                  <a:pt x="212520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11"/>
          <p:cNvSpPr/>
          <p:nvPr/>
        </p:nvSpPr>
        <p:spPr>
          <a:xfrm rot="10800000">
            <a:off x="-4701" y="5326495"/>
            <a:ext cx="731700" cy="7317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22" name="Google Shape;122;p11"/>
          <p:cNvPicPr preferRelativeResize="0"/>
          <p:nvPr/>
        </p:nvPicPr>
        <p:blipFill rotWithShape="1">
          <a:blip r:embed="rId2">
            <a:alphaModFix/>
          </a:blip>
          <a:srcRect l="56710" b="56930"/>
          <a:stretch/>
        </p:blipFill>
        <p:spPr>
          <a:xfrm>
            <a:off x="10741727" y="1"/>
            <a:ext cx="1459675" cy="1452275"/>
          </a:xfrm>
          <a:prstGeom prst="rect">
            <a:avLst/>
          </a:prstGeom>
          <a:noFill/>
          <a:ln>
            <a:noFill/>
          </a:ln>
        </p:spPr>
      </p:pic>
      <p:sp>
        <p:nvSpPr>
          <p:cNvPr id="123" name="Google Shape;123;p1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1pPr>
            <a:lvl2pPr lvl="1">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2pPr>
            <a:lvl3pPr lvl="2">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3pPr>
            <a:lvl4pPr lvl="3">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4pPr>
            <a:lvl5pPr lvl="4">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5pPr>
            <a:lvl6pPr lvl="5">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6pPr>
            <a:lvl7pPr lvl="6">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7pPr>
            <a:lvl8pPr lvl="7">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8pPr>
            <a:lvl9pPr lvl="8">
              <a:spcBef>
                <a:spcPts val="0"/>
              </a:spcBef>
              <a:spcAft>
                <a:spcPts val="0"/>
              </a:spcAft>
              <a:buClr>
                <a:schemeClr val="dk1"/>
              </a:buClr>
              <a:buSzPts val="3700"/>
              <a:buFont typeface="Englebert"/>
              <a:buNone/>
              <a:defRPr sz="3700" b="1">
                <a:solidFill>
                  <a:schemeClr val="dk1"/>
                </a:solidFill>
                <a:latin typeface="Englebert"/>
                <a:ea typeface="Englebert"/>
                <a:cs typeface="Englebert"/>
                <a:sym typeface="Englebert"/>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Barlow Semi Condensed"/>
              <a:buChar char="●"/>
              <a:defRPr sz="2400">
                <a:solidFill>
                  <a:schemeClr val="dk1"/>
                </a:solidFill>
                <a:latin typeface="Barlow Semi Condensed"/>
                <a:ea typeface="Barlow Semi Condensed"/>
                <a:cs typeface="Barlow Semi Condensed"/>
                <a:sym typeface="Barlow Semi Condensed"/>
              </a:defRPr>
            </a:lvl1pPr>
            <a:lvl2pPr marL="914400" lvl="1"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2pPr>
            <a:lvl3pPr marL="1371600" lvl="2"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3pPr>
            <a:lvl4pPr marL="1828800" lvl="3"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4pPr>
            <a:lvl5pPr marL="2286000" lvl="4"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5pPr>
            <a:lvl6pPr marL="2743200" lvl="5"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6pPr>
            <a:lvl7pPr marL="3200400" lvl="6"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7pPr>
            <a:lvl8pPr marL="3657600" lvl="7" indent="-349250">
              <a:lnSpc>
                <a:spcPct val="115000"/>
              </a:lnSpc>
              <a:spcBef>
                <a:spcPts val="2100"/>
              </a:spcBef>
              <a:spcAft>
                <a:spcPts val="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8pPr>
            <a:lvl9pPr marL="4114800" lvl="8" indent="-349250">
              <a:lnSpc>
                <a:spcPct val="115000"/>
              </a:lnSpc>
              <a:spcBef>
                <a:spcPts val="2100"/>
              </a:spcBef>
              <a:spcAft>
                <a:spcPts val="2100"/>
              </a:spcAft>
              <a:buClr>
                <a:schemeClr val="dk1"/>
              </a:buClr>
              <a:buSzPts val="1900"/>
              <a:buFont typeface="Barlow Semi Condensed"/>
              <a:buChar char="■"/>
              <a:defRPr sz="1900">
                <a:solidFill>
                  <a:schemeClr val="dk1"/>
                </a:solidFill>
                <a:latin typeface="Barlow Semi Condensed"/>
                <a:ea typeface="Barlow Semi Condensed"/>
                <a:cs typeface="Barlow Semi Condensed"/>
                <a:sym typeface="Barlow Semi Condense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jakenackos?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unsplash.com/s/photos/woman-smiling?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jakenackos?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unsplash.com/s/photos/woman-smiling?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a:spLocks noGrp="1"/>
          </p:cNvSpPr>
          <p:nvPr>
            <p:ph type="ctrTitle"/>
          </p:nvPr>
        </p:nvSpPr>
        <p:spPr>
          <a:xfrm>
            <a:off x="459975" y="3859650"/>
            <a:ext cx="4970700" cy="1549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effectLst>
                  <a:outerShdw blurRad="38100" dist="38100" dir="2700000" algn="tl">
                    <a:srgbClr val="000000">
                      <a:alpha val="43137"/>
                    </a:srgbClr>
                  </a:outerShdw>
                </a:effectLst>
              </a:rPr>
              <a:t>Instigator or Encourager?</a:t>
            </a:r>
            <a:endParaRPr b="1">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91027C85-3272-107D-AA84-BC0D981D0D22}"/>
              </a:ext>
            </a:extLst>
          </p:cNvPr>
          <p:cNvPicPr>
            <a:picLocks noChangeAspect="1"/>
          </p:cNvPicPr>
          <p:nvPr/>
        </p:nvPicPr>
        <p:blipFill>
          <a:blip r:embed="rId3"/>
          <a:stretch>
            <a:fillRect/>
          </a:stretch>
        </p:blipFill>
        <p:spPr>
          <a:xfrm>
            <a:off x="10668765" y="382261"/>
            <a:ext cx="1354328" cy="16424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7018F149-04EA-27F3-4D2B-DAA84A1126E3}"/>
            </a:ext>
          </a:extLst>
        </p:cNvPr>
        <p:cNvGrpSpPr/>
        <p:nvPr/>
      </p:nvGrpSpPr>
      <p:grpSpPr>
        <a:xfrm>
          <a:off x="0" y="0"/>
          <a:ext cx="0" cy="0"/>
          <a:chOff x="0" y="0"/>
          <a:chExt cx="0" cy="0"/>
        </a:xfrm>
      </p:grpSpPr>
      <p:sp>
        <p:nvSpPr>
          <p:cNvPr id="195" name="Google Shape;195;p19">
            <a:extLst>
              <a:ext uri="{FF2B5EF4-FFF2-40B4-BE49-F238E27FC236}">
                <a16:creationId xmlns:a16="http://schemas.microsoft.com/office/drawing/2014/main" id="{1B4E35BD-2CBA-AA5D-45AB-95E0FB03E6E3}"/>
              </a:ext>
            </a:extLst>
          </p:cNvPr>
          <p:cNvSpPr txBox="1">
            <a:spLocks noGrp="1"/>
          </p:cNvSpPr>
          <p:nvPr>
            <p:ph type="title"/>
          </p:nvPr>
        </p:nvSpPr>
        <p:spPr>
          <a:xfrm>
            <a:off x="1300814" y="1356611"/>
            <a:ext cx="91863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0"/>
              </a:spcAft>
              <a:buNone/>
            </a:pPr>
            <a:r>
              <a:rPr lang="en"/>
              <a:t>2. Help people when they need it</a:t>
            </a:r>
            <a:endParaRPr/>
          </a:p>
        </p:txBody>
      </p:sp>
      <p:pic>
        <p:nvPicPr>
          <p:cNvPr id="8" name="Picture 7">
            <a:extLst>
              <a:ext uri="{FF2B5EF4-FFF2-40B4-BE49-F238E27FC236}">
                <a16:creationId xmlns:a16="http://schemas.microsoft.com/office/drawing/2014/main" id="{61742E61-BE16-F31D-3CE9-DE61A5ACF82F}"/>
              </a:ext>
            </a:extLst>
          </p:cNvPr>
          <p:cNvPicPr>
            <a:picLocks noChangeAspect="1"/>
          </p:cNvPicPr>
          <p:nvPr/>
        </p:nvPicPr>
        <p:blipFill>
          <a:blip r:embed="rId3"/>
          <a:stretch>
            <a:fillRect/>
          </a:stretch>
        </p:blipFill>
        <p:spPr>
          <a:xfrm>
            <a:off x="290872" y="2471633"/>
            <a:ext cx="3521850" cy="1972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A98F7672-6CE9-4471-8B51-17A709BC2F2F}"/>
              </a:ext>
            </a:extLst>
          </p:cNvPr>
          <p:cNvPicPr>
            <a:picLocks noChangeAspect="1"/>
          </p:cNvPicPr>
          <p:nvPr/>
        </p:nvPicPr>
        <p:blipFill>
          <a:blip r:embed="rId4"/>
          <a:stretch>
            <a:fillRect/>
          </a:stretch>
        </p:blipFill>
        <p:spPr>
          <a:xfrm>
            <a:off x="4570923" y="2414130"/>
            <a:ext cx="3050154" cy="20297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B0293C48-D908-085A-4FA8-DD32E502F8B9}"/>
              </a:ext>
            </a:extLst>
          </p:cNvPr>
          <p:cNvPicPr>
            <a:picLocks noChangeAspect="1"/>
          </p:cNvPicPr>
          <p:nvPr/>
        </p:nvPicPr>
        <p:blipFill>
          <a:blip r:embed="rId5"/>
          <a:stretch>
            <a:fillRect/>
          </a:stretch>
        </p:blipFill>
        <p:spPr>
          <a:xfrm>
            <a:off x="2636383" y="4637314"/>
            <a:ext cx="2786176" cy="1972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79BE3D3C-039E-4A67-1585-7F69FB4AE837}"/>
              </a:ext>
            </a:extLst>
          </p:cNvPr>
          <p:cNvPicPr>
            <a:picLocks noChangeAspect="1"/>
          </p:cNvPicPr>
          <p:nvPr/>
        </p:nvPicPr>
        <p:blipFill>
          <a:blip r:embed="rId6"/>
          <a:srcRect l="34874" r="5929"/>
          <a:stretch>
            <a:fillRect/>
          </a:stretch>
        </p:blipFill>
        <p:spPr>
          <a:xfrm>
            <a:off x="7863274" y="3831771"/>
            <a:ext cx="2701165" cy="2564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5347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7A999-93D8-B4A5-C62F-7504D0EAE59E}"/>
              </a:ext>
            </a:extLst>
          </p:cNvPr>
          <p:cNvSpPr>
            <a:spLocks noGrp="1"/>
          </p:cNvSpPr>
          <p:nvPr>
            <p:ph type="title"/>
          </p:nvPr>
        </p:nvSpPr>
        <p:spPr>
          <a:xfrm>
            <a:off x="1736243" y="961030"/>
            <a:ext cx="9186300" cy="763500"/>
          </a:xfrm>
          <a:ln>
            <a:solidFill>
              <a:schemeClr val="accent1">
                <a:lumMod val="75000"/>
              </a:schemeClr>
            </a:solidFill>
          </a:ln>
        </p:spPr>
        <p:txBody>
          <a:bodyPr/>
          <a:lstStyle/>
          <a:p>
            <a:r>
              <a:rPr lang="en-US"/>
              <a:t>3. Invite others to join in activities</a:t>
            </a:r>
          </a:p>
        </p:txBody>
      </p:sp>
      <p:pic>
        <p:nvPicPr>
          <p:cNvPr id="5" name="Picture 4">
            <a:extLst>
              <a:ext uri="{FF2B5EF4-FFF2-40B4-BE49-F238E27FC236}">
                <a16:creationId xmlns:a16="http://schemas.microsoft.com/office/drawing/2014/main" id="{3A4EB686-D291-F697-960F-84180C2152F6}"/>
              </a:ext>
            </a:extLst>
          </p:cNvPr>
          <p:cNvPicPr>
            <a:picLocks noChangeAspect="1"/>
          </p:cNvPicPr>
          <p:nvPr/>
        </p:nvPicPr>
        <p:blipFill>
          <a:blip r:embed="rId3"/>
          <a:stretch>
            <a:fillRect/>
          </a:stretch>
        </p:blipFill>
        <p:spPr>
          <a:xfrm>
            <a:off x="965426" y="3208072"/>
            <a:ext cx="3753209" cy="2497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D7B9749A-A889-BF56-325C-080F5FE821B0}"/>
              </a:ext>
            </a:extLst>
          </p:cNvPr>
          <p:cNvPicPr>
            <a:picLocks noChangeAspect="1"/>
          </p:cNvPicPr>
          <p:nvPr/>
        </p:nvPicPr>
        <p:blipFill>
          <a:blip r:embed="rId4"/>
          <a:srcRect r="17102"/>
          <a:stretch>
            <a:fillRect/>
          </a:stretch>
        </p:blipFill>
        <p:spPr>
          <a:xfrm>
            <a:off x="7276488" y="4153627"/>
            <a:ext cx="3108152" cy="2497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peech Bubble: Rectangle with Corners Rounded 8">
            <a:extLst>
              <a:ext uri="{FF2B5EF4-FFF2-40B4-BE49-F238E27FC236}">
                <a16:creationId xmlns:a16="http://schemas.microsoft.com/office/drawing/2014/main" id="{6E3E12CC-D3BB-D3DD-8025-3C86056C540E}"/>
              </a:ext>
            </a:extLst>
          </p:cNvPr>
          <p:cNvSpPr/>
          <p:nvPr/>
        </p:nvSpPr>
        <p:spPr>
          <a:xfrm>
            <a:off x="1393315" y="1967101"/>
            <a:ext cx="2280529" cy="1240971"/>
          </a:xfrm>
          <a:prstGeom prst="wedgeRoundRectCallout">
            <a:avLst>
              <a:gd name="adj1" fmla="val 27330"/>
              <a:gd name="adj2" fmla="val 80044"/>
              <a:gd name="adj3" fmla="val 1666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b="1">
                <a:latin typeface="Dreaming Outloud Pro" panose="03050502040302030504" pitchFamily="66" charset="0"/>
                <a:cs typeface="Dreaming Outloud Pro" panose="03050502040302030504" pitchFamily="66" charset="0"/>
              </a:rPr>
              <a:t>Wanna play on my team?</a:t>
            </a:r>
          </a:p>
        </p:txBody>
      </p:sp>
      <p:sp>
        <p:nvSpPr>
          <p:cNvPr id="10" name="Speech Bubble: Rectangle with Corners Rounded 9">
            <a:extLst>
              <a:ext uri="{FF2B5EF4-FFF2-40B4-BE49-F238E27FC236}">
                <a16:creationId xmlns:a16="http://schemas.microsoft.com/office/drawing/2014/main" id="{232537CD-5915-6F55-7CE5-51135643F7E9}"/>
              </a:ext>
            </a:extLst>
          </p:cNvPr>
          <p:cNvSpPr/>
          <p:nvPr/>
        </p:nvSpPr>
        <p:spPr>
          <a:xfrm>
            <a:off x="6564086" y="2405743"/>
            <a:ext cx="2950029" cy="1240971"/>
          </a:xfrm>
          <a:prstGeom prst="wedgeRoundRectCallout">
            <a:avLst>
              <a:gd name="adj1" fmla="val -14191"/>
              <a:gd name="adj2" fmla="val 87061"/>
              <a:gd name="adj3" fmla="val 1666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b="1">
                <a:latin typeface="Dreaming Outloud Pro" panose="03050502040302030504" pitchFamily="66" charset="0"/>
                <a:cs typeface="Dreaming Outloud Pro" panose="03050502040302030504" pitchFamily="66" charset="0"/>
              </a:rPr>
              <a:t>Want to be my partner?</a:t>
            </a:r>
          </a:p>
        </p:txBody>
      </p:sp>
    </p:spTree>
    <p:extLst>
      <p:ext uri="{BB962C8B-B14F-4D97-AF65-F5344CB8AC3E}">
        <p14:creationId xmlns:p14="http://schemas.microsoft.com/office/powerpoint/2010/main" val="132497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F4558-219D-4CF8-9B4A-CCC8BF4FCC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256887-4894-64CE-AD87-BE067725F252}"/>
              </a:ext>
            </a:extLst>
          </p:cNvPr>
          <p:cNvSpPr>
            <a:spLocks noGrp="1"/>
          </p:cNvSpPr>
          <p:nvPr>
            <p:ph type="title"/>
          </p:nvPr>
        </p:nvSpPr>
        <p:spPr>
          <a:xfrm>
            <a:off x="1736243" y="961030"/>
            <a:ext cx="9186300" cy="763500"/>
          </a:xfrm>
          <a:ln>
            <a:solidFill>
              <a:schemeClr val="accent1">
                <a:lumMod val="75000"/>
              </a:schemeClr>
            </a:solidFill>
          </a:ln>
        </p:spPr>
        <p:txBody>
          <a:bodyPr/>
          <a:lstStyle/>
          <a:p>
            <a:r>
              <a:rPr lang="en-US"/>
              <a:t>4. Celebrate others’ successes</a:t>
            </a:r>
            <a:br>
              <a:rPr lang="en-US"/>
            </a:br>
            <a:endParaRPr lang="en-US"/>
          </a:p>
        </p:txBody>
      </p:sp>
      <p:pic>
        <p:nvPicPr>
          <p:cNvPr id="4" name="Picture 3">
            <a:extLst>
              <a:ext uri="{FF2B5EF4-FFF2-40B4-BE49-F238E27FC236}">
                <a16:creationId xmlns:a16="http://schemas.microsoft.com/office/drawing/2014/main" id="{D6ABA1EC-2909-E8A6-F93B-5D68091E1322}"/>
              </a:ext>
            </a:extLst>
          </p:cNvPr>
          <p:cNvPicPr>
            <a:picLocks noChangeAspect="1"/>
          </p:cNvPicPr>
          <p:nvPr/>
        </p:nvPicPr>
        <p:blipFill>
          <a:blip r:embed="rId3"/>
          <a:stretch>
            <a:fillRect/>
          </a:stretch>
        </p:blipFill>
        <p:spPr>
          <a:xfrm>
            <a:off x="3020786" y="2759529"/>
            <a:ext cx="5715000"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Speech Bubble: Rectangle with Corners Rounded 5">
            <a:extLst>
              <a:ext uri="{FF2B5EF4-FFF2-40B4-BE49-F238E27FC236}">
                <a16:creationId xmlns:a16="http://schemas.microsoft.com/office/drawing/2014/main" id="{F7416663-C70E-A164-AFBC-B2C2FA383963}"/>
              </a:ext>
            </a:extLst>
          </p:cNvPr>
          <p:cNvSpPr/>
          <p:nvPr/>
        </p:nvSpPr>
        <p:spPr>
          <a:xfrm>
            <a:off x="6858000" y="1970314"/>
            <a:ext cx="3494314" cy="968829"/>
          </a:xfrm>
          <a:prstGeom prst="wedgeRoundRectCallout">
            <a:avLst>
              <a:gd name="adj1" fmla="val -27998"/>
              <a:gd name="adj2" fmla="val 97911"/>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b="1">
                <a:latin typeface="Dreaming Outloud Pro" panose="03050502040302030504" pitchFamily="66" charset="0"/>
                <a:cs typeface="Dreaming Outloud Pro" panose="03050502040302030504" pitchFamily="66" charset="0"/>
              </a:rPr>
              <a:t>You made the track team. Way to go!!</a:t>
            </a:r>
          </a:p>
        </p:txBody>
      </p:sp>
    </p:spTree>
    <p:extLst>
      <p:ext uri="{BB962C8B-B14F-4D97-AF65-F5344CB8AC3E}">
        <p14:creationId xmlns:p14="http://schemas.microsoft.com/office/powerpoint/2010/main" val="270828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3965418" y="892628"/>
            <a:ext cx="7408336" cy="4577849"/>
          </a:xfrm>
          <a:prstGeom prst="rect">
            <a:avLst/>
          </a:prstGeom>
          <a:ln>
            <a:solidFill>
              <a:schemeClr val="accent1">
                <a:lumMod val="75000"/>
              </a:schemeClr>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a:t>Remember: Using kind words and actions helps others make good choices.</a:t>
            </a:r>
            <a:br>
              <a:rPr lang="en-US" sz="2800"/>
            </a:br>
            <a:br>
              <a:rPr lang="en-US" sz="2800"/>
            </a:br>
            <a:r>
              <a:rPr lang="en-US" sz="2800"/>
              <a:t>Being an ENCOURAGER makes you and everyone around you feel good!</a:t>
            </a:r>
            <a:endParaRPr sz="2800"/>
          </a:p>
        </p:txBody>
      </p:sp>
      <p:pic>
        <p:nvPicPr>
          <p:cNvPr id="3" name="Picture 2">
            <a:extLst>
              <a:ext uri="{FF2B5EF4-FFF2-40B4-BE49-F238E27FC236}">
                <a16:creationId xmlns:a16="http://schemas.microsoft.com/office/drawing/2014/main" id="{5746D3A0-BBEA-1A82-CA6E-244633E59F12}"/>
              </a:ext>
            </a:extLst>
          </p:cNvPr>
          <p:cNvPicPr>
            <a:picLocks noChangeAspect="1"/>
          </p:cNvPicPr>
          <p:nvPr/>
        </p:nvPicPr>
        <p:blipFill>
          <a:blip r:embed="rId3"/>
          <a:srcRect l="32259"/>
          <a:stretch>
            <a:fillRect/>
          </a:stretch>
        </p:blipFill>
        <p:spPr>
          <a:xfrm flipH="1">
            <a:off x="174171" y="2813957"/>
            <a:ext cx="3948793"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A48DE7D1-9964-404D-19FE-2689353A3EAD}"/>
            </a:ext>
          </a:extLst>
        </p:cNvPr>
        <p:cNvGrpSpPr/>
        <p:nvPr/>
      </p:nvGrpSpPr>
      <p:grpSpPr>
        <a:xfrm>
          <a:off x="0" y="0"/>
          <a:ext cx="0" cy="0"/>
          <a:chOff x="0" y="0"/>
          <a:chExt cx="0" cy="0"/>
        </a:xfrm>
      </p:grpSpPr>
      <p:sp>
        <p:nvSpPr>
          <p:cNvPr id="217" name="Google Shape;217;p23">
            <a:extLst>
              <a:ext uri="{FF2B5EF4-FFF2-40B4-BE49-F238E27FC236}">
                <a16:creationId xmlns:a16="http://schemas.microsoft.com/office/drawing/2014/main" id="{7C088980-E375-75EF-440C-51C86735A6C8}"/>
              </a:ext>
            </a:extLst>
          </p:cNvPr>
          <p:cNvSpPr txBox="1">
            <a:spLocks noGrp="1"/>
          </p:cNvSpPr>
          <p:nvPr>
            <p:ph type="title"/>
          </p:nvPr>
        </p:nvSpPr>
        <p:spPr>
          <a:xfrm>
            <a:off x="1111632" y="952603"/>
            <a:ext cx="107736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ctr" rtl="0">
              <a:spcBef>
                <a:spcPts val="0"/>
              </a:spcBef>
              <a:spcAft>
                <a:spcPts val="0"/>
              </a:spcAft>
              <a:buNone/>
            </a:pPr>
            <a:r>
              <a:rPr lang="en"/>
              <a:t>So…what do YOU think?</a:t>
            </a:r>
            <a:endParaRPr/>
          </a:p>
        </p:txBody>
      </p:sp>
      <p:sp>
        <p:nvSpPr>
          <p:cNvPr id="2" name="TextBox 1">
            <a:extLst>
              <a:ext uri="{FF2B5EF4-FFF2-40B4-BE49-F238E27FC236}">
                <a16:creationId xmlns:a16="http://schemas.microsoft.com/office/drawing/2014/main" id="{800BB3E0-3FB3-7D43-0909-76C0D0E1CBC2}"/>
              </a:ext>
            </a:extLst>
          </p:cNvPr>
          <p:cNvSpPr txBox="1"/>
          <p:nvPr/>
        </p:nvSpPr>
        <p:spPr>
          <a:xfrm>
            <a:off x="1262743" y="2188029"/>
            <a:ext cx="10622489" cy="1938992"/>
          </a:xfrm>
          <a:prstGeom prst="rect">
            <a:avLst/>
          </a:prstGeom>
          <a:noFill/>
          <a:ln>
            <a:solidFill>
              <a:schemeClr val="accent1">
                <a:lumMod val="75000"/>
              </a:schemeClr>
            </a:solidFill>
          </a:ln>
        </p:spPr>
        <p:txBody>
          <a:bodyPr wrap="square" rtlCol="0">
            <a:spAutoFit/>
          </a:bodyPr>
          <a:lstStyle/>
          <a:p>
            <a:pPr algn="ctr"/>
            <a:r>
              <a:rPr lang="en-US" sz="2400"/>
              <a:t>You know that your friend really likes a classmate and wants to talk to her but he doesn’t know what to say.  The other guys in your group tell him to start teasing her about her glasses so that she doesn’t think he likes her.</a:t>
            </a:r>
          </a:p>
          <a:p>
            <a:endParaRPr lang="en-US" sz="2400"/>
          </a:p>
          <a:p>
            <a:pPr algn="ctr"/>
            <a:r>
              <a:rPr lang="en-US" sz="2400"/>
              <a:t>What can you do?</a:t>
            </a:r>
          </a:p>
        </p:txBody>
      </p:sp>
      <p:pic>
        <p:nvPicPr>
          <p:cNvPr id="4" name="Picture 3">
            <a:extLst>
              <a:ext uri="{FF2B5EF4-FFF2-40B4-BE49-F238E27FC236}">
                <a16:creationId xmlns:a16="http://schemas.microsoft.com/office/drawing/2014/main" id="{14AD962E-0085-BA2D-0082-E686C0047BC2}"/>
              </a:ext>
            </a:extLst>
          </p:cNvPr>
          <p:cNvPicPr>
            <a:picLocks noChangeAspect="1"/>
          </p:cNvPicPr>
          <p:nvPr/>
        </p:nvPicPr>
        <p:blipFill>
          <a:blip r:embed="rId3"/>
          <a:stretch>
            <a:fillRect/>
          </a:stretch>
        </p:blipFill>
        <p:spPr>
          <a:xfrm>
            <a:off x="4698506" y="4343400"/>
            <a:ext cx="3599851" cy="2395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662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16"/>
          <p:cNvSpPr txBox="1">
            <a:spLocks noGrp="1"/>
          </p:cNvSpPr>
          <p:nvPr>
            <p:ph type="body" idx="1"/>
          </p:nvPr>
        </p:nvSpPr>
        <p:spPr>
          <a:xfrm>
            <a:off x="3474250" y="2024743"/>
            <a:ext cx="7084893" cy="4428046"/>
          </a:xfrm>
          <a:prstGeom prst="rect">
            <a:avLst/>
          </a:prstGeom>
          <a:ln>
            <a:solidFill>
              <a:schemeClr val="accent1">
                <a:lumMod val="75000"/>
              </a:schemeClr>
            </a:solidFill>
          </a:ln>
        </p:spPr>
        <p:txBody>
          <a:bodyPr spcFirstLastPara="1" wrap="square" lIns="121900" tIns="121900" rIns="121900" bIns="121900" anchor="t" anchorCtr="0">
            <a:noAutofit/>
          </a:bodyPr>
          <a:lstStyle/>
          <a:p>
            <a:pPr marL="342900" indent="-342900">
              <a:spcAft>
                <a:spcPts val="2100"/>
              </a:spcAft>
            </a:pPr>
            <a:r>
              <a:rPr lang="en"/>
              <a:t>an </a:t>
            </a:r>
            <a:r>
              <a:rPr lang="en" b="1"/>
              <a:t>Instigator</a:t>
            </a:r>
            <a:r>
              <a:rPr lang="en"/>
              <a:t> is someone who tries to get others to do things that might be unkind, unsafe, or against the rules</a:t>
            </a:r>
          </a:p>
          <a:p>
            <a:pPr marL="342900" indent="-342900">
              <a:spcAft>
                <a:spcPts val="2100"/>
              </a:spcAft>
            </a:pPr>
            <a:r>
              <a:rPr lang="en"/>
              <a:t>an </a:t>
            </a:r>
            <a:r>
              <a:rPr lang="en" b="1"/>
              <a:t>Instigator</a:t>
            </a:r>
            <a:r>
              <a:rPr lang="en"/>
              <a:t> might prompt others to make bad choices or to start trouble</a:t>
            </a:r>
          </a:p>
          <a:p>
            <a:pPr marL="342900" indent="-342900">
              <a:spcAft>
                <a:spcPts val="2100"/>
              </a:spcAft>
            </a:pPr>
            <a:r>
              <a:rPr lang="en"/>
              <a:t>an </a:t>
            </a:r>
            <a:r>
              <a:rPr lang="en" b="1"/>
              <a:t>Instigator</a:t>
            </a:r>
            <a:r>
              <a:rPr lang="en"/>
              <a:t> might tell a friend to break a rule or tease someone</a:t>
            </a:r>
          </a:p>
          <a:p>
            <a:pPr marL="342900" indent="-342900">
              <a:spcAft>
                <a:spcPts val="2100"/>
              </a:spcAft>
            </a:pPr>
            <a:endParaRPr/>
          </a:p>
        </p:txBody>
      </p:sp>
      <p:sp>
        <p:nvSpPr>
          <p:cNvPr id="175" name="Google Shape;175;p16"/>
          <p:cNvSpPr txBox="1">
            <a:spLocks noGrp="1"/>
          </p:cNvSpPr>
          <p:nvPr>
            <p:ph type="subTitle" idx="2"/>
          </p:nvPr>
        </p:nvSpPr>
        <p:spPr>
          <a:xfrm>
            <a:off x="3474250" y="405211"/>
            <a:ext cx="8031950" cy="1273799"/>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2100"/>
              </a:spcAft>
              <a:buNone/>
            </a:pPr>
            <a:r>
              <a:rPr lang="en" b="1">
                <a:solidFill>
                  <a:schemeClr val="dk2"/>
                </a:solidFill>
              </a:rPr>
              <a:t>What is an “Instigator”?</a:t>
            </a:r>
            <a:endParaRPr b="1">
              <a:solidFill>
                <a:schemeClr val="dk2"/>
              </a:solidFill>
            </a:endParaRPr>
          </a:p>
        </p:txBody>
      </p:sp>
      <p:sp>
        <p:nvSpPr>
          <p:cNvPr id="178" name="Google Shape;178;p16"/>
          <p:cNvSpPr txBox="1"/>
          <p:nvPr/>
        </p:nvSpPr>
        <p:spPr>
          <a:xfrm>
            <a:off x="0" y="6576600"/>
            <a:ext cx="3000000" cy="2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3">
                  <a:extLst>
                    <a:ext uri="{A12FA001-AC4F-418D-AE19-62706E023703}">
                      <ahyp:hlinkClr xmlns:ahyp="http://schemas.microsoft.com/office/drawing/2018/hyperlinkcolor" val="tx"/>
                    </a:ext>
                  </a:extLst>
                </a:hlinkClick>
              </a:rPr>
              <a:t>Jake Nackos</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ahyp="http://schemas.microsoft.com/office/drawing/2018/hyperlinkcolor" val="tx"/>
                    </a:ext>
                  </a:extLst>
                </a:hlinkClick>
              </a:rPr>
              <a:t>Unsplash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7A811375-098E-5ABA-0498-3F5A5D1BD657}"/>
            </a:ext>
          </a:extLst>
        </p:cNvPr>
        <p:cNvGrpSpPr/>
        <p:nvPr/>
      </p:nvGrpSpPr>
      <p:grpSpPr>
        <a:xfrm>
          <a:off x="0" y="0"/>
          <a:ext cx="0" cy="0"/>
          <a:chOff x="0" y="0"/>
          <a:chExt cx="0" cy="0"/>
        </a:xfrm>
      </p:grpSpPr>
      <p:sp>
        <p:nvSpPr>
          <p:cNvPr id="174" name="Google Shape;174;p16">
            <a:extLst>
              <a:ext uri="{FF2B5EF4-FFF2-40B4-BE49-F238E27FC236}">
                <a16:creationId xmlns:a16="http://schemas.microsoft.com/office/drawing/2014/main" id="{656A9B57-7332-7106-4151-F565B9AC5B25}"/>
              </a:ext>
            </a:extLst>
          </p:cNvPr>
          <p:cNvSpPr txBox="1">
            <a:spLocks noGrp="1"/>
          </p:cNvSpPr>
          <p:nvPr>
            <p:ph type="body" idx="1"/>
          </p:nvPr>
        </p:nvSpPr>
        <p:spPr>
          <a:xfrm>
            <a:off x="3474250" y="2024743"/>
            <a:ext cx="7084893" cy="4428046"/>
          </a:xfrm>
          <a:prstGeom prst="rect">
            <a:avLst/>
          </a:prstGeom>
          <a:ln>
            <a:solidFill>
              <a:schemeClr val="accent1">
                <a:lumMod val="75000"/>
              </a:schemeClr>
            </a:solidFill>
          </a:ln>
        </p:spPr>
        <p:txBody>
          <a:bodyPr spcFirstLastPara="1" wrap="square" lIns="121900" tIns="121900" rIns="121900" bIns="121900" anchor="t" anchorCtr="0">
            <a:noAutofit/>
          </a:bodyPr>
          <a:lstStyle/>
          <a:p>
            <a:pPr marL="342900" indent="-342900">
              <a:spcAft>
                <a:spcPts val="2100"/>
              </a:spcAft>
            </a:pPr>
            <a:r>
              <a:rPr lang="en" dirty="0"/>
              <a:t>an </a:t>
            </a:r>
            <a:r>
              <a:rPr lang="en" b="1" dirty="0"/>
              <a:t>Encourager </a:t>
            </a:r>
            <a:r>
              <a:rPr lang="en" dirty="0"/>
              <a:t>is someone who helps others do their best, make good choices, and feel good about themselves</a:t>
            </a:r>
          </a:p>
          <a:p>
            <a:pPr marL="342900" indent="-342900">
              <a:spcAft>
                <a:spcPts val="2100"/>
              </a:spcAft>
            </a:pPr>
            <a:r>
              <a:rPr lang="en" dirty="0"/>
              <a:t>an </a:t>
            </a:r>
            <a:r>
              <a:rPr lang="en" b="1" dirty="0"/>
              <a:t>Encourager</a:t>
            </a:r>
            <a:r>
              <a:rPr lang="en" dirty="0"/>
              <a:t> uses kind words and actions to support their friends</a:t>
            </a:r>
          </a:p>
          <a:p>
            <a:pPr marL="342900" indent="-342900">
              <a:spcAft>
                <a:spcPts val="2100"/>
              </a:spcAft>
            </a:pPr>
            <a:r>
              <a:rPr lang="en" dirty="0"/>
              <a:t>an </a:t>
            </a:r>
            <a:r>
              <a:rPr lang="en" b="1" dirty="0"/>
              <a:t>Encourager </a:t>
            </a:r>
            <a:r>
              <a:rPr lang="en" dirty="0"/>
              <a:t>might cheer a friend on during a game or help someone when they’re feeling upset</a:t>
            </a:r>
          </a:p>
          <a:p>
            <a:pPr marL="342900" indent="-342900">
              <a:spcAft>
                <a:spcPts val="2100"/>
              </a:spcAft>
            </a:pPr>
            <a:endParaRPr dirty="0"/>
          </a:p>
        </p:txBody>
      </p:sp>
      <p:sp>
        <p:nvSpPr>
          <p:cNvPr id="175" name="Google Shape;175;p16">
            <a:extLst>
              <a:ext uri="{FF2B5EF4-FFF2-40B4-BE49-F238E27FC236}">
                <a16:creationId xmlns:a16="http://schemas.microsoft.com/office/drawing/2014/main" id="{AB2CC2D8-5BEC-CFA0-A99F-FFF1348CA076}"/>
              </a:ext>
            </a:extLst>
          </p:cNvPr>
          <p:cNvSpPr txBox="1">
            <a:spLocks noGrp="1"/>
          </p:cNvSpPr>
          <p:nvPr>
            <p:ph type="subTitle" idx="2"/>
          </p:nvPr>
        </p:nvSpPr>
        <p:spPr>
          <a:xfrm>
            <a:off x="3474250" y="405211"/>
            <a:ext cx="8031950" cy="1273799"/>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2100"/>
              </a:spcAft>
              <a:buNone/>
            </a:pPr>
            <a:r>
              <a:rPr lang="en" sz="5400" b="1" dirty="0">
                <a:solidFill>
                  <a:schemeClr val="dk2"/>
                </a:solidFill>
              </a:rPr>
              <a:t>What is an “Encourager”?</a:t>
            </a:r>
            <a:endParaRPr sz="5400" b="1" dirty="0">
              <a:solidFill>
                <a:schemeClr val="dk2"/>
              </a:solidFill>
            </a:endParaRPr>
          </a:p>
        </p:txBody>
      </p:sp>
      <p:sp>
        <p:nvSpPr>
          <p:cNvPr id="178" name="Google Shape;178;p16">
            <a:extLst>
              <a:ext uri="{FF2B5EF4-FFF2-40B4-BE49-F238E27FC236}">
                <a16:creationId xmlns:a16="http://schemas.microsoft.com/office/drawing/2014/main" id="{F09816AB-0E99-0395-88E6-6FFC009B5440}"/>
              </a:ext>
            </a:extLst>
          </p:cNvPr>
          <p:cNvSpPr txBox="1"/>
          <p:nvPr/>
        </p:nvSpPr>
        <p:spPr>
          <a:xfrm>
            <a:off x="0" y="6576600"/>
            <a:ext cx="3000000" cy="2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111111"/>
                </a:solidFill>
                <a:highlight>
                  <a:srgbClr val="F5F5F5"/>
                </a:highlight>
                <a:latin typeface="Ubuntu"/>
                <a:ea typeface="Ubuntu"/>
                <a:cs typeface="Ubuntu"/>
                <a:sym typeface="Ubuntu"/>
              </a:rPr>
              <a:t>Photo by </a:t>
            </a:r>
            <a:r>
              <a:rPr lang="en" sz="1050" u="sng">
                <a:solidFill>
                  <a:srgbClr val="767676"/>
                </a:solidFill>
                <a:highlight>
                  <a:srgbClr val="F5F5F5"/>
                </a:highlight>
                <a:latin typeface="Ubuntu"/>
                <a:ea typeface="Ubuntu"/>
                <a:cs typeface="Ubuntu"/>
                <a:sym typeface="Ubuntu"/>
                <a:hlinkClick r:id="rId3">
                  <a:extLst>
                    <a:ext uri="{A12FA001-AC4F-418D-AE19-62706E023703}">
                      <ahyp:hlinkClr xmlns:ahyp="http://schemas.microsoft.com/office/drawing/2018/hyperlinkcolor" val="tx"/>
                    </a:ext>
                  </a:extLst>
                </a:hlinkClick>
              </a:rPr>
              <a:t>Jake Nackos</a:t>
            </a:r>
            <a:r>
              <a:rPr lang="en" sz="1050">
                <a:solidFill>
                  <a:srgbClr val="111111"/>
                </a:solidFill>
                <a:highlight>
                  <a:srgbClr val="F5F5F5"/>
                </a:highlight>
                <a:latin typeface="Ubuntu"/>
                <a:ea typeface="Ubuntu"/>
                <a:cs typeface="Ubuntu"/>
                <a:sym typeface="Ubuntu"/>
              </a:rPr>
              <a:t> on </a:t>
            </a:r>
            <a:r>
              <a:rPr lang="en" sz="1050" u="sng">
                <a:solidFill>
                  <a:srgbClr val="767676"/>
                </a:solidFill>
                <a:highlight>
                  <a:srgbClr val="F5F5F5"/>
                </a:highlight>
                <a:latin typeface="Ubuntu"/>
                <a:ea typeface="Ubuntu"/>
                <a:cs typeface="Ubuntu"/>
                <a:sym typeface="Ubuntu"/>
                <a:hlinkClick r:id="rId4">
                  <a:extLst>
                    <a:ext uri="{A12FA001-AC4F-418D-AE19-62706E023703}">
                      <ahyp:hlinkClr xmlns:ahyp="http://schemas.microsoft.com/office/drawing/2018/hyperlinkcolor" val="tx"/>
                    </a:ext>
                  </a:extLst>
                </a:hlinkClick>
              </a:rPr>
              <a:t>Unsplash</a:t>
            </a:r>
            <a:endParaRPr/>
          </a:p>
        </p:txBody>
      </p:sp>
    </p:spTree>
    <p:extLst>
      <p:ext uri="{BB962C8B-B14F-4D97-AF65-F5344CB8AC3E}">
        <p14:creationId xmlns:p14="http://schemas.microsoft.com/office/powerpoint/2010/main" val="408567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17"/>
          <p:cNvSpPr txBox="1">
            <a:spLocks noGrp="1"/>
          </p:cNvSpPr>
          <p:nvPr>
            <p:ph type="title"/>
          </p:nvPr>
        </p:nvSpPr>
        <p:spPr>
          <a:xfrm>
            <a:off x="888279" y="275605"/>
            <a:ext cx="80859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0"/>
              </a:spcAft>
              <a:buNone/>
            </a:pPr>
            <a:r>
              <a:rPr lang="en"/>
              <a:t>Instigator or Encourager?</a:t>
            </a:r>
            <a:endParaRPr/>
          </a:p>
        </p:txBody>
      </p:sp>
      <p:pic>
        <p:nvPicPr>
          <p:cNvPr id="6" name="Picture 5">
            <a:extLst>
              <a:ext uri="{FF2B5EF4-FFF2-40B4-BE49-F238E27FC236}">
                <a16:creationId xmlns:a16="http://schemas.microsoft.com/office/drawing/2014/main" id="{52AFB497-1E48-4283-2F54-F9E67ED220E6}"/>
              </a:ext>
            </a:extLst>
          </p:cNvPr>
          <p:cNvPicPr>
            <a:picLocks noChangeAspect="1"/>
          </p:cNvPicPr>
          <p:nvPr/>
        </p:nvPicPr>
        <p:blipFill>
          <a:blip r:embed="rId3"/>
          <a:stretch>
            <a:fillRect/>
          </a:stretch>
        </p:blipFill>
        <p:spPr>
          <a:xfrm>
            <a:off x="617084" y="2709863"/>
            <a:ext cx="2961878" cy="1970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Speech Bubble: Rectangle with Corners Rounded 6">
            <a:extLst>
              <a:ext uri="{FF2B5EF4-FFF2-40B4-BE49-F238E27FC236}">
                <a16:creationId xmlns:a16="http://schemas.microsoft.com/office/drawing/2014/main" id="{C9EA584A-7B40-5A53-0105-8162DDFB10C7}"/>
              </a:ext>
            </a:extLst>
          </p:cNvPr>
          <p:cNvSpPr/>
          <p:nvPr/>
        </p:nvSpPr>
        <p:spPr>
          <a:xfrm>
            <a:off x="617084" y="1323269"/>
            <a:ext cx="3443287" cy="1147788"/>
          </a:xfrm>
          <a:prstGeom prst="wedgeRoundRectCallout">
            <a:avLst>
              <a:gd name="adj1" fmla="val -20018"/>
              <a:gd name="adj2" fmla="val 990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Dreaming Outloud Pro" panose="03050502040302030504" pitchFamily="66" charset="0"/>
                <a:cs typeface="Dreaming Outloud Pro" panose="03050502040302030504" pitchFamily="66" charset="0"/>
              </a:rPr>
              <a:t>If you get frustrated, just rip up your worksheet!</a:t>
            </a:r>
          </a:p>
        </p:txBody>
      </p:sp>
      <p:cxnSp>
        <p:nvCxnSpPr>
          <p:cNvPr id="9" name="Straight Connector 8">
            <a:extLst>
              <a:ext uri="{FF2B5EF4-FFF2-40B4-BE49-F238E27FC236}">
                <a16:creationId xmlns:a16="http://schemas.microsoft.com/office/drawing/2014/main" id="{243D3C03-8415-7D0F-1B80-284659A829F0}"/>
              </a:ext>
            </a:extLst>
          </p:cNvPr>
          <p:cNvCxnSpPr/>
          <p:nvPr/>
        </p:nvCxnSpPr>
        <p:spPr>
          <a:xfrm>
            <a:off x="4931229" y="1323269"/>
            <a:ext cx="0" cy="4663874"/>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107693B-EE8B-3C10-A466-BA1CDB5BD273}"/>
              </a:ext>
            </a:extLst>
          </p:cNvPr>
          <p:cNvPicPr>
            <a:picLocks noChangeAspect="1"/>
          </p:cNvPicPr>
          <p:nvPr/>
        </p:nvPicPr>
        <p:blipFill>
          <a:blip r:embed="rId4"/>
          <a:stretch>
            <a:fillRect/>
          </a:stretch>
        </p:blipFill>
        <p:spPr>
          <a:xfrm>
            <a:off x="5333001" y="2755222"/>
            <a:ext cx="2962913" cy="19691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Speech Bubble: Rectangle with Corners Rounded 13">
            <a:extLst>
              <a:ext uri="{FF2B5EF4-FFF2-40B4-BE49-F238E27FC236}">
                <a16:creationId xmlns:a16="http://schemas.microsoft.com/office/drawing/2014/main" id="{0D6BA6CA-4442-71BA-1E6E-52F498A902D3}"/>
              </a:ext>
            </a:extLst>
          </p:cNvPr>
          <p:cNvSpPr/>
          <p:nvPr/>
        </p:nvSpPr>
        <p:spPr>
          <a:xfrm>
            <a:off x="5333001" y="1323270"/>
            <a:ext cx="3146970" cy="1147788"/>
          </a:xfrm>
          <a:prstGeom prst="wedgeRoundRectCallout">
            <a:avLst>
              <a:gd name="adj1" fmla="val -20833"/>
              <a:gd name="adj2" fmla="val 10517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a:solidFill>
                  <a:schemeClr val="tx1"/>
                </a:solidFill>
                <a:latin typeface="Dreaming Outloud Pro" panose="03050502040302030504" pitchFamily="66" charset="0"/>
                <a:cs typeface="Dreaming Outloud Pro" panose="03050502040302030504" pitchFamily="66" charset="0"/>
              </a:rPr>
              <a:t>If you get frustrated, raise your hand to ask for help!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F4EE0285-2773-D0DC-A142-ACBE231FC113}"/>
            </a:ext>
          </a:extLst>
        </p:cNvPr>
        <p:cNvGrpSpPr/>
        <p:nvPr/>
      </p:nvGrpSpPr>
      <p:grpSpPr>
        <a:xfrm>
          <a:off x="0" y="0"/>
          <a:ext cx="0" cy="0"/>
          <a:chOff x="0" y="0"/>
          <a:chExt cx="0" cy="0"/>
        </a:xfrm>
      </p:grpSpPr>
      <p:sp>
        <p:nvSpPr>
          <p:cNvPr id="184" name="Google Shape;184;p17">
            <a:extLst>
              <a:ext uri="{FF2B5EF4-FFF2-40B4-BE49-F238E27FC236}">
                <a16:creationId xmlns:a16="http://schemas.microsoft.com/office/drawing/2014/main" id="{8902D79F-3BC7-66E1-6E57-B1E99D3D0B65}"/>
              </a:ext>
            </a:extLst>
          </p:cNvPr>
          <p:cNvSpPr txBox="1">
            <a:spLocks noGrp="1"/>
          </p:cNvSpPr>
          <p:nvPr>
            <p:ph type="title"/>
          </p:nvPr>
        </p:nvSpPr>
        <p:spPr>
          <a:xfrm>
            <a:off x="888279" y="275605"/>
            <a:ext cx="80859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0"/>
              </a:spcAft>
              <a:buNone/>
            </a:pPr>
            <a:r>
              <a:rPr lang="en"/>
              <a:t>Instigator or Encourager?</a:t>
            </a:r>
            <a:endParaRPr/>
          </a:p>
        </p:txBody>
      </p:sp>
      <p:pic>
        <p:nvPicPr>
          <p:cNvPr id="10" name="Picture 9">
            <a:extLst>
              <a:ext uri="{FF2B5EF4-FFF2-40B4-BE49-F238E27FC236}">
                <a16:creationId xmlns:a16="http://schemas.microsoft.com/office/drawing/2014/main" id="{212E80CE-1E17-E8BC-B9C0-BC499A5550FA}"/>
              </a:ext>
            </a:extLst>
          </p:cNvPr>
          <p:cNvPicPr>
            <a:picLocks noChangeAspect="1"/>
          </p:cNvPicPr>
          <p:nvPr/>
        </p:nvPicPr>
        <p:blipFill>
          <a:blip r:embed="rId3"/>
          <a:stretch>
            <a:fillRect/>
          </a:stretch>
        </p:blipFill>
        <p:spPr>
          <a:xfrm flipH="1">
            <a:off x="653142" y="3076253"/>
            <a:ext cx="2279876" cy="2733664"/>
          </a:xfrm>
          <a:prstGeom prst="rect">
            <a:avLst/>
          </a:prstGeom>
        </p:spPr>
      </p:pic>
      <p:sp>
        <p:nvSpPr>
          <p:cNvPr id="7" name="Speech Bubble: Rectangle with Corners Rounded 6">
            <a:extLst>
              <a:ext uri="{FF2B5EF4-FFF2-40B4-BE49-F238E27FC236}">
                <a16:creationId xmlns:a16="http://schemas.microsoft.com/office/drawing/2014/main" id="{B502B171-9DD8-C173-CB6E-BBA9D43C651C}"/>
              </a:ext>
            </a:extLst>
          </p:cNvPr>
          <p:cNvSpPr/>
          <p:nvPr/>
        </p:nvSpPr>
        <p:spPr>
          <a:xfrm>
            <a:off x="214313" y="1567427"/>
            <a:ext cx="3443287" cy="1147788"/>
          </a:xfrm>
          <a:prstGeom prst="wedgeRoundRectCallout">
            <a:avLst>
              <a:gd name="adj1" fmla="val -15592"/>
              <a:gd name="adj2" fmla="val 108484"/>
              <a:gd name="adj3" fmla="val 16667"/>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800" b="1">
                <a:solidFill>
                  <a:schemeClr val="tx1"/>
                </a:solidFill>
                <a:latin typeface="Dreaming Outloud Pro"/>
                <a:cs typeface="Dreaming Outloud Pro"/>
              </a:rPr>
              <a:t>Go ahead – whistle!</a:t>
            </a:r>
          </a:p>
        </p:txBody>
      </p:sp>
      <p:pic>
        <p:nvPicPr>
          <p:cNvPr id="13" name="Picture 12">
            <a:extLst>
              <a:ext uri="{FF2B5EF4-FFF2-40B4-BE49-F238E27FC236}">
                <a16:creationId xmlns:a16="http://schemas.microsoft.com/office/drawing/2014/main" id="{88C6BD13-CBE3-D602-0F1F-1018F75D7D4D}"/>
              </a:ext>
            </a:extLst>
          </p:cNvPr>
          <p:cNvPicPr>
            <a:picLocks noChangeAspect="1"/>
          </p:cNvPicPr>
          <p:nvPr/>
        </p:nvPicPr>
        <p:blipFill>
          <a:blip r:embed="rId4"/>
          <a:stretch>
            <a:fillRect/>
          </a:stretch>
        </p:blipFill>
        <p:spPr>
          <a:xfrm>
            <a:off x="7331944" y="3170198"/>
            <a:ext cx="2863348" cy="2863348"/>
          </a:xfrm>
          <a:prstGeom prst="rect">
            <a:avLst/>
          </a:prstGeom>
        </p:spPr>
      </p:pic>
      <p:sp>
        <p:nvSpPr>
          <p:cNvPr id="14" name="Speech Bubble: Rectangle with Corners Rounded 13">
            <a:extLst>
              <a:ext uri="{FF2B5EF4-FFF2-40B4-BE49-F238E27FC236}">
                <a16:creationId xmlns:a16="http://schemas.microsoft.com/office/drawing/2014/main" id="{E68566BE-A3A3-DB19-99C1-4AAFF5E4DAF1}"/>
              </a:ext>
            </a:extLst>
          </p:cNvPr>
          <p:cNvSpPr/>
          <p:nvPr/>
        </p:nvSpPr>
        <p:spPr>
          <a:xfrm>
            <a:off x="7327175" y="1567427"/>
            <a:ext cx="3449682" cy="1147788"/>
          </a:xfrm>
          <a:prstGeom prst="wedgeRoundRectCallout">
            <a:avLst>
              <a:gd name="adj1" fmla="val -20833"/>
              <a:gd name="adj2" fmla="val 105178"/>
              <a:gd name="adj3" fmla="val 16667"/>
            </a:avLst>
          </a:prstGeom>
        </p:spPr>
        <p:style>
          <a:lnRef idx="1">
            <a:schemeClr val="accent2"/>
          </a:lnRef>
          <a:fillRef idx="3">
            <a:schemeClr val="accent2"/>
          </a:fillRef>
          <a:effectRef idx="2">
            <a:schemeClr val="accent2"/>
          </a:effectRef>
          <a:fontRef idx="minor">
            <a:schemeClr val="lt1"/>
          </a:fontRef>
        </p:style>
        <p:txBody>
          <a:bodyPr lIns="91440" tIns="45720" rIns="91440" bIns="45720" rtlCol="0" anchor="ctr"/>
          <a:lstStyle/>
          <a:p>
            <a:pPr algn="ctr"/>
            <a:r>
              <a:rPr lang="en-US" sz="2400" b="1">
                <a:solidFill>
                  <a:schemeClr val="tx1"/>
                </a:solidFill>
                <a:latin typeface="Dreaming Outloud Pro"/>
                <a:cs typeface="Dreaming Outloud Pro"/>
              </a:rPr>
              <a:t>C’mon dude, don’t do that.  You know it bothers his ears.</a:t>
            </a:r>
            <a:endParaRPr lang="en-US">
              <a:solidFill>
                <a:schemeClr val="tx1"/>
              </a:solidFill>
            </a:endParaRPr>
          </a:p>
        </p:txBody>
      </p:sp>
      <p:pic>
        <p:nvPicPr>
          <p:cNvPr id="2" name="Picture 1" descr="Kid whistling Stock Photos, Royalty ...">
            <a:extLst>
              <a:ext uri="{FF2B5EF4-FFF2-40B4-BE49-F238E27FC236}">
                <a16:creationId xmlns:a16="http://schemas.microsoft.com/office/drawing/2014/main" id="{5F0B7AEB-B6C1-45AB-CF34-D004D16ECADF}"/>
              </a:ext>
            </a:extLst>
          </p:cNvPr>
          <p:cNvPicPr>
            <a:picLocks noChangeAspect="1"/>
          </p:cNvPicPr>
          <p:nvPr/>
        </p:nvPicPr>
        <p:blipFill>
          <a:blip r:embed="rId5"/>
          <a:stretch>
            <a:fillRect/>
          </a:stretch>
        </p:blipFill>
        <p:spPr>
          <a:xfrm>
            <a:off x="3527332" y="2959194"/>
            <a:ext cx="3590925" cy="2486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2559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1111632" y="952603"/>
            <a:ext cx="107736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ctr" rtl="0">
              <a:spcBef>
                <a:spcPts val="0"/>
              </a:spcBef>
              <a:spcAft>
                <a:spcPts val="0"/>
              </a:spcAft>
              <a:buNone/>
            </a:pPr>
            <a:r>
              <a:rPr lang="en"/>
              <a:t>How do they make others feel?</a:t>
            </a:r>
            <a:endParaRPr/>
          </a:p>
        </p:txBody>
      </p:sp>
      <p:graphicFrame>
        <p:nvGraphicFramePr>
          <p:cNvPr id="8" name="Table 7">
            <a:extLst>
              <a:ext uri="{FF2B5EF4-FFF2-40B4-BE49-F238E27FC236}">
                <a16:creationId xmlns:a16="http://schemas.microsoft.com/office/drawing/2014/main" id="{9EE2EFED-7012-4228-83B0-5415EEC896A8}"/>
              </a:ext>
            </a:extLst>
          </p:cNvPr>
          <p:cNvGraphicFramePr>
            <a:graphicFrameLocks noGrp="1"/>
          </p:cNvGraphicFramePr>
          <p:nvPr>
            <p:extLst>
              <p:ext uri="{D42A27DB-BD31-4B8C-83A1-F6EECF244321}">
                <p14:modId xmlns:p14="http://schemas.microsoft.com/office/powerpoint/2010/main" val="3639632812"/>
              </p:ext>
            </p:extLst>
          </p:nvPr>
        </p:nvGraphicFramePr>
        <p:xfrm>
          <a:off x="2046514" y="2200123"/>
          <a:ext cx="8113486" cy="4385198"/>
        </p:xfrm>
        <a:graphic>
          <a:graphicData uri="http://schemas.openxmlformats.org/drawingml/2006/table">
            <a:tbl>
              <a:tblPr firstRow="1" bandRow="1">
                <a:tableStyleId>{F5AB1C69-6EDB-4FF4-983F-18BD219EF322}</a:tableStyleId>
              </a:tblPr>
              <a:tblGrid>
                <a:gridCol w="4049486">
                  <a:extLst>
                    <a:ext uri="{9D8B030D-6E8A-4147-A177-3AD203B41FA5}">
                      <a16:colId xmlns:a16="http://schemas.microsoft.com/office/drawing/2014/main" val="1771027065"/>
                    </a:ext>
                  </a:extLst>
                </a:gridCol>
                <a:gridCol w="4064000">
                  <a:extLst>
                    <a:ext uri="{9D8B030D-6E8A-4147-A177-3AD203B41FA5}">
                      <a16:colId xmlns:a16="http://schemas.microsoft.com/office/drawing/2014/main" val="870498655"/>
                    </a:ext>
                  </a:extLst>
                </a:gridCol>
              </a:tblGrid>
              <a:tr h="1733438">
                <a:tc>
                  <a:txBody>
                    <a:bodyPr/>
                    <a:lstStyle/>
                    <a:p>
                      <a:pPr algn="ctr"/>
                      <a:endParaRPr lang="en-US" sz="3200"/>
                    </a:p>
                    <a:p>
                      <a:pPr algn="ctr"/>
                      <a:r>
                        <a:rPr lang="en-US" sz="3200"/>
                        <a:t>Instigator</a:t>
                      </a:r>
                    </a:p>
                  </a:txBody>
                  <a:tcPr/>
                </a:tc>
                <a:tc>
                  <a:txBody>
                    <a:bodyPr/>
                    <a:lstStyle/>
                    <a:p>
                      <a:pPr algn="ctr"/>
                      <a:endParaRPr lang="en-US" sz="3200"/>
                    </a:p>
                    <a:p>
                      <a:pPr algn="ctr"/>
                      <a:r>
                        <a:rPr lang="en-US" sz="3200"/>
                        <a:t>Encourager</a:t>
                      </a:r>
                    </a:p>
                  </a:txBody>
                  <a:tcPr/>
                </a:tc>
                <a:extLst>
                  <a:ext uri="{0D108BD9-81ED-4DB2-BD59-A6C34878D82A}">
                    <a16:rowId xmlns:a16="http://schemas.microsoft.com/office/drawing/2014/main" val="3132037914"/>
                  </a:ext>
                </a:extLst>
              </a:tr>
              <a:tr h="1291582">
                <a:tc>
                  <a:txBody>
                    <a:bodyPr/>
                    <a:lstStyle/>
                    <a:p>
                      <a:endParaRPr lang="en-US"/>
                    </a:p>
                    <a:p>
                      <a:endParaRPr lang="en-US"/>
                    </a:p>
                    <a:p>
                      <a:pPr algn="ctr"/>
                      <a:r>
                        <a:rPr lang="en-US" sz="2800"/>
                        <a:t>Makes others feel upset, nervous, or pressured</a:t>
                      </a:r>
                    </a:p>
                    <a:p>
                      <a:endParaRPr lang="en-US"/>
                    </a:p>
                    <a:p>
                      <a:endParaRPr lang="en-US"/>
                    </a:p>
                  </a:txBody>
                  <a:tcPr/>
                </a:tc>
                <a:tc>
                  <a:txBody>
                    <a:bodyPr/>
                    <a:lstStyle/>
                    <a:p>
                      <a:endParaRPr lang="en-US" sz="2800"/>
                    </a:p>
                    <a:p>
                      <a:pPr algn="ctr"/>
                      <a:r>
                        <a:rPr lang="en-US" sz="2800"/>
                        <a:t>Makes others feel happy, confident, and safe</a:t>
                      </a:r>
                    </a:p>
                    <a:p>
                      <a:pPr algn="ctr"/>
                      <a:endParaRPr lang="en-US" sz="2800"/>
                    </a:p>
                    <a:p>
                      <a:pPr algn="ctr"/>
                      <a:endParaRPr lang="en-US" sz="2800"/>
                    </a:p>
                  </a:txBody>
                  <a:tcPr/>
                </a:tc>
                <a:extLst>
                  <a:ext uri="{0D108BD9-81ED-4DB2-BD59-A6C34878D82A}">
                    <a16:rowId xmlns:a16="http://schemas.microsoft.com/office/drawing/2014/main" val="2270049075"/>
                  </a:ext>
                </a:extLst>
              </a:tr>
            </a:tbl>
          </a:graphicData>
        </a:graphic>
      </p:graphicFrame>
      <p:pic>
        <p:nvPicPr>
          <p:cNvPr id="10" name="Picture 9">
            <a:extLst>
              <a:ext uri="{FF2B5EF4-FFF2-40B4-BE49-F238E27FC236}">
                <a16:creationId xmlns:a16="http://schemas.microsoft.com/office/drawing/2014/main" id="{2AFF8393-67FC-6EB8-B335-E1607BE106DB}"/>
              </a:ext>
            </a:extLst>
          </p:cNvPr>
          <p:cNvPicPr>
            <a:picLocks noChangeAspect="1"/>
          </p:cNvPicPr>
          <p:nvPr/>
        </p:nvPicPr>
        <p:blipFill>
          <a:blip r:embed="rId3"/>
          <a:srcRect l="65882"/>
          <a:stretch>
            <a:fillRect/>
          </a:stretch>
        </p:blipFill>
        <p:spPr>
          <a:xfrm>
            <a:off x="5152519" y="5467320"/>
            <a:ext cx="800780" cy="876153"/>
          </a:xfrm>
          <a:prstGeom prst="rect">
            <a:avLst/>
          </a:prstGeom>
        </p:spPr>
      </p:pic>
      <p:pic>
        <p:nvPicPr>
          <p:cNvPr id="12" name="Picture 11">
            <a:extLst>
              <a:ext uri="{FF2B5EF4-FFF2-40B4-BE49-F238E27FC236}">
                <a16:creationId xmlns:a16="http://schemas.microsoft.com/office/drawing/2014/main" id="{890D5A45-1AE0-1F1A-070A-A8E825188BEC}"/>
              </a:ext>
            </a:extLst>
          </p:cNvPr>
          <p:cNvPicPr>
            <a:picLocks noChangeAspect="1"/>
          </p:cNvPicPr>
          <p:nvPr/>
        </p:nvPicPr>
        <p:blipFill>
          <a:blip r:embed="rId3"/>
          <a:srcRect r="65570"/>
          <a:stretch>
            <a:fillRect/>
          </a:stretch>
        </p:blipFill>
        <p:spPr>
          <a:xfrm>
            <a:off x="8943808" y="5467319"/>
            <a:ext cx="808089" cy="8761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8"/>
          <p:cNvSpPr txBox="1">
            <a:spLocks noGrp="1"/>
          </p:cNvSpPr>
          <p:nvPr>
            <p:ph type="title"/>
          </p:nvPr>
        </p:nvSpPr>
        <p:spPr>
          <a:xfrm>
            <a:off x="415650" y="3809250"/>
            <a:ext cx="8378400" cy="206903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How can you be an encourager?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body" idx="1"/>
          </p:nvPr>
        </p:nvSpPr>
        <p:spPr>
          <a:xfrm>
            <a:off x="1311700" y="2972474"/>
            <a:ext cx="9186300" cy="2387400"/>
          </a:xfrm>
          <a:prstGeom prst="rect">
            <a:avLst/>
          </a:prstGeom>
          <a:ln>
            <a:solidFill>
              <a:schemeClr val="accent1">
                <a:lumMod val="75000"/>
              </a:schemeClr>
            </a:solidFill>
          </a:ln>
        </p:spPr>
        <p:txBody>
          <a:bodyPr spcFirstLastPara="1" wrap="square" lIns="121900" tIns="121900" rIns="121900" bIns="121900" anchor="t" anchorCtr="0">
            <a:noAutofit/>
          </a:bodyPr>
          <a:lstStyle/>
          <a:p>
            <a:pPr lvl="0" indent="-457200" algn="l" rtl="0">
              <a:spcBef>
                <a:spcPts val="0"/>
              </a:spcBef>
              <a:spcAft>
                <a:spcPts val="0"/>
              </a:spcAft>
              <a:buFont typeface="+mj-lt"/>
              <a:buAutoNum type="arabicPeriod"/>
            </a:pPr>
            <a:r>
              <a:rPr lang="en-US" sz="2800" b="1"/>
              <a:t>Say kind things to others</a:t>
            </a:r>
          </a:p>
          <a:p>
            <a:pPr lvl="0" indent="-457200" algn="l" rtl="0">
              <a:spcBef>
                <a:spcPts val="0"/>
              </a:spcBef>
              <a:spcAft>
                <a:spcPts val="0"/>
              </a:spcAft>
              <a:buFont typeface="+mj-lt"/>
              <a:buAutoNum type="arabicPeriod"/>
            </a:pPr>
            <a:r>
              <a:rPr lang="en-US" sz="2800" b="1"/>
              <a:t>Help people when they need it</a:t>
            </a:r>
          </a:p>
          <a:p>
            <a:pPr lvl="0" indent="-457200" algn="l" rtl="0">
              <a:spcBef>
                <a:spcPts val="0"/>
              </a:spcBef>
              <a:spcAft>
                <a:spcPts val="0"/>
              </a:spcAft>
              <a:buFont typeface="+mj-lt"/>
              <a:buAutoNum type="arabicPeriod"/>
            </a:pPr>
            <a:r>
              <a:rPr lang="en-US" sz="2800" b="1"/>
              <a:t>Invite others to join in activities</a:t>
            </a:r>
          </a:p>
          <a:p>
            <a:pPr lvl="0" indent="-457200" algn="l" rtl="0">
              <a:spcBef>
                <a:spcPts val="0"/>
              </a:spcBef>
              <a:spcAft>
                <a:spcPts val="0"/>
              </a:spcAft>
              <a:buFont typeface="+mj-lt"/>
              <a:buAutoNum type="arabicPeriod"/>
            </a:pPr>
            <a:r>
              <a:rPr lang="en-US" sz="2800" b="1"/>
              <a:t>Celebrate others’ successes</a:t>
            </a:r>
            <a:endParaRPr sz="2800" b="1"/>
          </a:p>
        </p:txBody>
      </p:sp>
      <p:sp>
        <p:nvSpPr>
          <p:cNvPr id="195" name="Google Shape;195;p19"/>
          <p:cNvSpPr txBox="1">
            <a:spLocks noGrp="1"/>
          </p:cNvSpPr>
          <p:nvPr>
            <p:ph type="title"/>
          </p:nvPr>
        </p:nvSpPr>
        <p:spPr>
          <a:xfrm>
            <a:off x="1311700" y="1498126"/>
            <a:ext cx="91863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0"/>
              </a:spcAft>
              <a:buNone/>
            </a:pPr>
            <a:r>
              <a:rPr lang="en"/>
              <a:t>4 Ways to be an Encourager</a:t>
            </a:r>
            <a:endParaRPr/>
          </a:p>
        </p:txBody>
      </p:sp>
      <p:pic>
        <p:nvPicPr>
          <p:cNvPr id="3" name="Picture 2">
            <a:extLst>
              <a:ext uri="{FF2B5EF4-FFF2-40B4-BE49-F238E27FC236}">
                <a16:creationId xmlns:a16="http://schemas.microsoft.com/office/drawing/2014/main" id="{7CE0853B-3146-07B8-3357-A673711E0124}"/>
              </a:ext>
            </a:extLst>
          </p:cNvPr>
          <p:cNvPicPr>
            <a:picLocks noChangeAspect="1"/>
          </p:cNvPicPr>
          <p:nvPr/>
        </p:nvPicPr>
        <p:blipFill>
          <a:blip r:embed="rId3"/>
          <a:stretch>
            <a:fillRect/>
          </a:stretch>
        </p:blipFill>
        <p:spPr>
          <a:xfrm>
            <a:off x="6531428" y="2424675"/>
            <a:ext cx="2895600" cy="434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a:extLst>
            <a:ext uri="{FF2B5EF4-FFF2-40B4-BE49-F238E27FC236}">
              <a16:creationId xmlns:a16="http://schemas.microsoft.com/office/drawing/2014/main" id="{729E583D-5163-EF1E-EB2D-6FD146FEAFED}"/>
            </a:ext>
          </a:extLst>
        </p:cNvPr>
        <p:cNvGrpSpPr/>
        <p:nvPr/>
      </p:nvGrpSpPr>
      <p:grpSpPr>
        <a:xfrm>
          <a:off x="0" y="0"/>
          <a:ext cx="0" cy="0"/>
          <a:chOff x="0" y="0"/>
          <a:chExt cx="0" cy="0"/>
        </a:xfrm>
      </p:grpSpPr>
      <p:sp>
        <p:nvSpPr>
          <p:cNvPr id="195" name="Google Shape;195;p19">
            <a:extLst>
              <a:ext uri="{FF2B5EF4-FFF2-40B4-BE49-F238E27FC236}">
                <a16:creationId xmlns:a16="http://schemas.microsoft.com/office/drawing/2014/main" id="{4175D467-50EC-6027-C0DF-DDAC70443E0B}"/>
              </a:ext>
            </a:extLst>
          </p:cNvPr>
          <p:cNvSpPr txBox="1">
            <a:spLocks noGrp="1"/>
          </p:cNvSpPr>
          <p:nvPr>
            <p:ph type="title"/>
          </p:nvPr>
        </p:nvSpPr>
        <p:spPr>
          <a:xfrm>
            <a:off x="1300814" y="1356611"/>
            <a:ext cx="9186300" cy="763500"/>
          </a:xfrm>
          <a:prstGeom prst="rect">
            <a:avLst/>
          </a:prstGeom>
          <a:ln>
            <a:solidFill>
              <a:schemeClr val="accent1">
                <a:lumMod val="75000"/>
              </a:schemeClr>
            </a:solidFill>
          </a:ln>
        </p:spPr>
        <p:txBody>
          <a:bodyPr spcFirstLastPara="1" wrap="square" lIns="121900" tIns="121900" rIns="121900" bIns="121900" anchor="t" anchorCtr="0">
            <a:noAutofit/>
          </a:bodyPr>
          <a:lstStyle/>
          <a:p>
            <a:pPr marL="0" lvl="0" indent="0" algn="l" rtl="0">
              <a:spcBef>
                <a:spcPts val="0"/>
              </a:spcBef>
              <a:spcAft>
                <a:spcPts val="0"/>
              </a:spcAft>
              <a:buNone/>
            </a:pPr>
            <a:r>
              <a:rPr lang="en"/>
              <a:t>1. Say kind things to others</a:t>
            </a:r>
            <a:endParaRPr/>
          </a:p>
        </p:txBody>
      </p:sp>
      <p:pic>
        <p:nvPicPr>
          <p:cNvPr id="3" name="Picture 2">
            <a:extLst>
              <a:ext uri="{FF2B5EF4-FFF2-40B4-BE49-F238E27FC236}">
                <a16:creationId xmlns:a16="http://schemas.microsoft.com/office/drawing/2014/main" id="{FB4D0CC6-4551-1B9E-9B2A-5C42BDAC1B61}"/>
              </a:ext>
            </a:extLst>
          </p:cNvPr>
          <p:cNvPicPr>
            <a:picLocks noChangeAspect="1"/>
          </p:cNvPicPr>
          <p:nvPr/>
        </p:nvPicPr>
        <p:blipFill>
          <a:blip r:embed="rId3"/>
          <a:stretch>
            <a:fillRect/>
          </a:stretch>
        </p:blipFill>
        <p:spPr>
          <a:xfrm>
            <a:off x="3962400" y="3015343"/>
            <a:ext cx="3203121" cy="2133600"/>
          </a:xfrm>
          <a:prstGeom prst="ellipse">
            <a:avLst/>
          </a:prstGeom>
          <a:ln>
            <a:noFill/>
          </a:ln>
          <a:effectLst>
            <a:softEdge rad="112500"/>
          </a:effectLst>
        </p:spPr>
      </p:pic>
      <p:sp>
        <p:nvSpPr>
          <p:cNvPr id="4" name="Speech Bubble: Rectangle with Corners Rounded 3">
            <a:extLst>
              <a:ext uri="{FF2B5EF4-FFF2-40B4-BE49-F238E27FC236}">
                <a16:creationId xmlns:a16="http://schemas.microsoft.com/office/drawing/2014/main" id="{85D5083F-6200-D620-5549-85BBACA3AC8A}"/>
              </a:ext>
            </a:extLst>
          </p:cNvPr>
          <p:cNvSpPr/>
          <p:nvPr/>
        </p:nvSpPr>
        <p:spPr>
          <a:xfrm>
            <a:off x="1524000" y="2362200"/>
            <a:ext cx="2275114" cy="1306286"/>
          </a:xfrm>
          <a:prstGeom prst="wedgeRoundRectCallout">
            <a:avLst>
              <a:gd name="adj1" fmla="val 83952"/>
              <a:gd name="adj2" fmla="val 516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Dreaming Outloud Pro" panose="03050502040302030504" pitchFamily="66" charset="0"/>
                <a:cs typeface="Dreaming Outloud Pro" panose="03050502040302030504" pitchFamily="66" charset="0"/>
              </a:rPr>
              <a:t>You’ve got this!</a:t>
            </a:r>
          </a:p>
        </p:txBody>
      </p:sp>
      <p:sp>
        <p:nvSpPr>
          <p:cNvPr id="5" name="Speech Bubble: Rectangle with Corners Rounded 4">
            <a:extLst>
              <a:ext uri="{FF2B5EF4-FFF2-40B4-BE49-F238E27FC236}">
                <a16:creationId xmlns:a16="http://schemas.microsoft.com/office/drawing/2014/main" id="{3A09DAD0-7ABF-388D-18B2-714228D7FD98}"/>
              </a:ext>
            </a:extLst>
          </p:cNvPr>
          <p:cNvSpPr/>
          <p:nvPr/>
        </p:nvSpPr>
        <p:spPr>
          <a:xfrm>
            <a:off x="7380514" y="2514600"/>
            <a:ext cx="2275114" cy="1012371"/>
          </a:xfrm>
          <a:prstGeom prst="wedgeRoundRectCallout">
            <a:avLst>
              <a:gd name="adj1" fmla="val -78249"/>
              <a:gd name="adj2" fmla="val 67876"/>
              <a:gd name="adj3" fmla="val 1666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b="1">
                <a:latin typeface="Dreaming Outloud Pro" panose="03050502040302030504" pitchFamily="66" charset="0"/>
                <a:cs typeface="Dreaming Outloud Pro" panose="03050502040302030504" pitchFamily="66" charset="0"/>
              </a:rPr>
              <a:t>That was awesome!</a:t>
            </a:r>
          </a:p>
        </p:txBody>
      </p:sp>
      <p:sp>
        <p:nvSpPr>
          <p:cNvPr id="6" name="Speech Bubble: Rectangle with Corners Rounded 5">
            <a:extLst>
              <a:ext uri="{FF2B5EF4-FFF2-40B4-BE49-F238E27FC236}">
                <a16:creationId xmlns:a16="http://schemas.microsoft.com/office/drawing/2014/main" id="{F97EFB89-C871-E68F-BA66-9DC68CD95ACC}"/>
              </a:ext>
            </a:extLst>
          </p:cNvPr>
          <p:cNvSpPr/>
          <p:nvPr/>
        </p:nvSpPr>
        <p:spPr>
          <a:xfrm>
            <a:off x="1197429" y="4408714"/>
            <a:ext cx="1894114" cy="1306286"/>
          </a:xfrm>
          <a:prstGeom prst="wedgeRoundRectCallout">
            <a:avLst>
              <a:gd name="adj1" fmla="val 115374"/>
              <a:gd name="adj2" fmla="val -51914"/>
              <a:gd name="adj3" fmla="val 1666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b="1">
                <a:latin typeface="Dreaming Outloud Pro" panose="03050502040302030504" pitchFamily="66" charset="0"/>
                <a:cs typeface="Dreaming Outloud Pro" panose="03050502040302030504" pitchFamily="66" charset="0"/>
              </a:rPr>
              <a:t>Do you want some help?</a:t>
            </a:r>
          </a:p>
        </p:txBody>
      </p:sp>
      <p:sp>
        <p:nvSpPr>
          <p:cNvPr id="7" name="Speech Bubble: Rectangle with Corners Rounded 6">
            <a:extLst>
              <a:ext uri="{FF2B5EF4-FFF2-40B4-BE49-F238E27FC236}">
                <a16:creationId xmlns:a16="http://schemas.microsoft.com/office/drawing/2014/main" id="{D5290743-AB6D-B3A9-023F-FAF8518516A7}"/>
              </a:ext>
            </a:extLst>
          </p:cNvPr>
          <p:cNvSpPr/>
          <p:nvPr/>
        </p:nvSpPr>
        <p:spPr>
          <a:xfrm>
            <a:off x="7053943" y="4626429"/>
            <a:ext cx="2601685" cy="1611085"/>
          </a:xfrm>
          <a:prstGeom prst="wedgeRoundRectCallout">
            <a:avLst>
              <a:gd name="adj1" fmla="val -57235"/>
              <a:gd name="adj2" fmla="val -65203"/>
              <a:gd name="adj3" fmla="val 16667"/>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b="1">
                <a:latin typeface="Dreaming Outloud Pro" panose="03050502040302030504" pitchFamily="66" charset="0"/>
                <a:cs typeface="Dreaming Outloud Pro" panose="03050502040302030504" pitchFamily="66" charset="0"/>
              </a:rPr>
              <a:t>Do you want to sit with us?</a:t>
            </a:r>
          </a:p>
        </p:txBody>
      </p:sp>
    </p:spTree>
    <p:extLst>
      <p:ext uri="{BB962C8B-B14F-4D97-AF65-F5344CB8AC3E}">
        <p14:creationId xmlns:p14="http://schemas.microsoft.com/office/powerpoint/2010/main" val="781513317"/>
      </p:ext>
    </p:extLst>
  </p:cSld>
  <p:clrMapOvr>
    <a:masterClrMapping/>
  </p:clrMapOvr>
</p:sld>
</file>

<file path=ppt/theme/theme1.xml><?xml version="1.0" encoding="utf-8"?>
<a:theme xmlns:a="http://schemas.openxmlformats.org/drawingml/2006/main" name="Heikes · SlidesMania">
  <a:themeElements>
    <a:clrScheme name="Simple Light">
      <a:dk1>
        <a:srgbClr val="000000"/>
      </a:dk1>
      <a:lt1>
        <a:srgbClr val="FFFFFF"/>
      </a:lt1>
      <a:dk2>
        <a:srgbClr val="171717"/>
      </a:dk2>
      <a:lt2>
        <a:srgbClr val="434343"/>
      </a:lt2>
      <a:accent1>
        <a:srgbClr val="E15483"/>
      </a:accent1>
      <a:accent2>
        <a:srgbClr val="79E6EE"/>
      </a:accent2>
      <a:accent3>
        <a:srgbClr val="6A6EE9"/>
      </a:accent3>
      <a:accent4>
        <a:srgbClr val="B6D018"/>
      </a:accent4>
      <a:accent5>
        <a:srgbClr val="171717"/>
      </a:accent5>
      <a:accent6>
        <a:srgbClr val="171717"/>
      </a:accent6>
      <a:hlink>
        <a:srgbClr val="B6D0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6E6934-5A12-4AC1-90A3-AB46DE43E10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0028B2F-30E3-4C7F-AF6F-876A2D4A2119}">
  <ds:schemaRefs>
    <ds:schemaRef ds:uri="http://schemas.microsoft.com/sharepoint/v3/contenttype/forms"/>
  </ds:schemaRefs>
</ds:datastoreItem>
</file>

<file path=customXml/itemProps3.xml><?xml version="1.0" encoding="utf-8"?>
<ds:datastoreItem xmlns:ds="http://schemas.openxmlformats.org/officeDocument/2006/customXml" ds:itemID="{685B139A-412E-477A-A752-B2B01161014E}">
  <ds:schemaRefs>
    <ds:schemaRef ds:uri="1a8c3281-94ba-4589-86c2-c8af90026c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796</Words>
  <Application>Microsoft Office PowerPoint</Application>
  <PresentationFormat>Widescreen</PresentationFormat>
  <Paragraphs>63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Englebert</vt:lpstr>
      <vt:lpstr>Arial</vt:lpstr>
      <vt:lpstr>Calibri</vt:lpstr>
      <vt:lpstr>Dreaming Outloud Pro</vt:lpstr>
      <vt:lpstr>Barlow Condensed</vt:lpstr>
      <vt:lpstr>Barlow Semi Condensed</vt:lpstr>
      <vt:lpstr>Ubuntu</vt:lpstr>
      <vt:lpstr>Heikes · SlidesMania</vt:lpstr>
      <vt:lpstr>Instigator or Encourager?</vt:lpstr>
      <vt:lpstr>PowerPoint Presentation</vt:lpstr>
      <vt:lpstr>PowerPoint Presentation</vt:lpstr>
      <vt:lpstr>Instigator or Encourager?</vt:lpstr>
      <vt:lpstr>Instigator or Encourager?</vt:lpstr>
      <vt:lpstr>How do they make others feel?</vt:lpstr>
      <vt:lpstr>How can you be an encourager?</vt:lpstr>
      <vt:lpstr>4 Ways to be an Encourager</vt:lpstr>
      <vt:lpstr>1. Say kind things to others</vt:lpstr>
      <vt:lpstr>2. Help people when they need it</vt:lpstr>
      <vt:lpstr>3. Invite others to join in activities</vt:lpstr>
      <vt:lpstr>4. Celebrate others’ successes </vt:lpstr>
      <vt:lpstr>Remember: Using kind words and actions helps others make good choices.  Being an ENCOURAGER makes you and everyone around you feel good!</vt:lpstr>
      <vt:lpstr>So…what do YOU think?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Instigator or Encourager?</dc:title>
  <cp:lastModifiedBy>Lisa Ashbaugh</cp:lastModifiedBy>
  <cp:revision>9</cp:revision>
  <dcterms:modified xsi:type="dcterms:W3CDTF">2026-05-12T14:32:24Z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