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E0C0A0"/>
    <a:srgbClr val="DDDDDD"/>
    <a:srgbClr val="3618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35" autoAdjust="0"/>
    <p:restoredTop sz="94652" autoAdjust="0"/>
  </p:normalViewPr>
  <p:slideViewPr>
    <p:cSldViewPr>
      <p:cViewPr varScale="1">
        <p:scale>
          <a:sx n="70" d="100"/>
          <a:sy n="70" d="100"/>
        </p:scale>
        <p:origin x="955"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43"/>
    </p:cViewPr>
  </p:notesTextViewPr>
  <p:sorterViewPr>
    <p:cViewPr>
      <p:scale>
        <a:sx n="100" d="100"/>
        <a:sy n="100" d="100"/>
      </p:scale>
      <p:origin x="0" y="0"/>
    </p:cViewPr>
  </p:sorterViewPr>
  <p:notesViewPr>
    <p:cSldViewPr>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47A78-AA2E-16CB-9C26-B70F8C274D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4A2244D-F398-6E6A-6CEA-A7FF241FAD9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B4B15BD8-F3D4-47DD-8208-BCDC1D8C970C}" type="datetimeFigureOut">
              <a:rPr lang="en-US"/>
              <a:pPr>
                <a:defRPr/>
              </a:pPr>
              <a:t>4/1/2026</a:t>
            </a:fld>
            <a:endParaRPr lang="en-US"/>
          </a:p>
        </p:txBody>
      </p:sp>
      <p:sp>
        <p:nvSpPr>
          <p:cNvPr id="4" name="Slide Image Placeholder 3">
            <a:extLst>
              <a:ext uri="{FF2B5EF4-FFF2-40B4-BE49-F238E27FC236}">
                <a16:creationId xmlns:a16="http://schemas.microsoft.com/office/drawing/2014/main" id="{B4E06D0B-883C-9872-38D1-39FBC0BB675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653470-70C0-EA13-A38B-AF131162FF0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3337BE-2CCD-BDE1-8432-EC830DB1ABA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95753C0F-A539-DDEA-16AE-F9351D4B346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20ECDAF0-A0CD-4036-9626-4F98305216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6E0D324-DED5-223B-13F8-3637520798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E66FAD3-1FA1-0DA5-A754-51EF532642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Introduce the topic of today’s lesson about scary weather.  Talk about the picture – what do they see?  Does the boy look scared?  Why or why not?  </a:t>
            </a:r>
          </a:p>
        </p:txBody>
      </p:sp>
      <p:sp>
        <p:nvSpPr>
          <p:cNvPr id="15364" name="Slide Number Placeholder 3">
            <a:extLst>
              <a:ext uri="{FF2B5EF4-FFF2-40B4-BE49-F238E27FC236}">
                <a16:creationId xmlns:a16="http://schemas.microsoft.com/office/drawing/2014/main" id="{7C8D01EB-BD73-9D52-CA8C-6F275FB4F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538997-313C-4CBF-AB1F-FA8BDCA5D24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20AE5D2-9288-AC35-DAD9-4B7FCF25BE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0F2F015-2A3C-79F6-C814-C81B8F1F2F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Review the strategies they learned in today’s lesson.</a:t>
            </a:r>
          </a:p>
        </p:txBody>
      </p:sp>
      <p:sp>
        <p:nvSpPr>
          <p:cNvPr id="33796" name="Slide Number Placeholder 3">
            <a:extLst>
              <a:ext uri="{FF2B5EF4-FFF2-40B4-BE49-F238E27FC236}">
                <a16:creationId xmlns:a16="http://schemas.microsoft.com/office/drawing/2014/main" id="{AB2F094A-5886-9B53-B0FA-C282C496B2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B42B6-D970-4952-84C8-DCCBCA0D8B6E}"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A35F1E2-8AAC-FA68-12DF-EBCC22947F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184B1C0-1CB5-E647-0A06-AFE30D8583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for their ideas on how to help the friend.  Encourage them to think about what they just learned in the lesson and apply it to this situation.</a:t>
            </a:r>
          </a:p>
        </p:txBody>
      </p:sp>
      <p:sp>
        <p:nvSpPr>
          <p:cNvPr id="35844" name="Slide Number Placeholder 3">
            <a:extLst>
              <a:ext uri="{FF2B5EF4-FFF2-40B4-BE49-F238E27FC236}">
                <a16:creationId xmlns:a16="http://schemas.microsoft.com/office/drawing/2014/main" id="{25213283-2C7D-D764-A52E-31ED4AABD5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5993F2-3F98-4FA7-88B8-B10A51B4295B}" type="slidenum">
              <a:rPr lang="en-US" altLang="en-US"/>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84199CF-BF30-1566-2289-E0F50F7B75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C2002D-1604-A827-A5B9-3D3C35F76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Ask what kinds of weather they find scary.  Talk about the pictures and ask students for their experiences.</a:t>
            </a:r>
          </a:p>
        </p:txBody>
      </p:sp>
      <p:sp>
        <p:nvSpPr>
          <p:cNvPr id="17412" name="Slide Number Placeholder 3">
            <a:extLst>
              <a:ext uri="{FF2B5EF4-FFF2-40B4-BE49-F238E27FC236}">
                <a16:creationId xmlns:a16="http://schemas.microsoft.com/office/drawing/2014/main" id="{D69EE589-5BFF-E01B-EB21-07AF43CCB6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AF4568-D22A-42C8-A5CB-5D4D9D59B22E}"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1496B90-CE36-DBEA-B214-2B1DD9600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45019EA-10E0-6592-9939-27A25D507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it’s okay to feel scared about the weather.  Talk about how your body feels when you’re scared.  Share different examples.</a:t>
            </a:r>
          </a:p>
        </p:txBody>
      </p:sp>
      <p:sp>
        <p:nvSpPr>
          <p:cNvPr id="19460" name="Slide Number Placeholder 3">
            <a:extLst>
              <a:ext uri="{FF2B5EF4-FFF2-40B4-BE49-F238E27FC236}">
                <a16:creationId xmlns:a16="http://schemas.microsoft.com/office/drawing/2014/main" id="{BB205D37-BF4C-EBA7-C88B-35FADEF83B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94C08A-08FF-46D5-8CA1-C57DC74B01E4}"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01349C1-9461-C7FE-5C56-3891D2F375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A9510CC-EDD1-89E8-3E59-A1F514093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they’ll learn about things to do when the weather is scary.</a:t>
            </a:r>
          </a:p>
        </p:txBody>
      </p:sp>
      <p:sp>
        <p:nvSpPr>
          <p:cNvPr id="21508" name="Slide Number Placeholder 3">
            <a:extLst>
              <a:ext uri="{FF2B5EF4-FFF2-40B4-BE49-F238E27FC236}">
                <a16:creationId xmlns:a16="http://schemas.microsoft.com/office/drawing/2014/main" id="{7E9C3F4B-EA0B-2AFE-0495-0D3C8F6276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902BD-44CF-40B6-A767-1E87F3DFC6C9}"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2E901F1-A56D-DE29-CA9B-104EEF6378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8296B0D-CD70-EA43-1281-FF8E1DFA4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Emphasize that the most important thing to do during scary weather is to stay safe.  Explain that staying indoors and away from windows can help keep everyone safe.</a:t>
            </a:r>
          </a:p>
        </p:txBody>
      </p:sp>
      <p:sp>
        <p:nvSpPr>
          <p:cNvPr id="23556" name="Slide Number Placeholder 3">
            <a:extLst>
              <a:ext uri="{FF2B5EF4-FFF2-40B4-BE49-F238E27FC236}">
                <a16:creationId xmlns:a16="http://schemas.microsoft.com/office/drawing/2014/main" id="{D1EA0C49-D3DD-1C90-84B9-81477C0266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2B6A1E-24D6-4FF0-916C-67265A065441}"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A3F3AA5-4A24-776F-CF9B-CE4B61EDE4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B3B33F1-086A-A963-4FB7-C72B340DE1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Encourage students to ask a grown-up if they’re not sure what to do during scary weather.</a:t>
            </a:r>
          </a:p>
        </p:txBody>
      </p:sp>
      <p:sp>
        <p:nvSpPr>
          <p:cNvPr id="25604" name="Slide Number Placeholder 3">
            <a:extLst>
              <a:ext uri="{FF2B5EF4-FFF2-40B4-BE49-F238E27FC236}">
                <a16:creationId xmlns:a16="http://schemas.microsoft.com/office/drawing/2014/main" id="{D7A808A2-97B9-73EC-E5DF-D1968A09E8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DB7657-9891-49AA-856B-CE053D2E56D8}"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3BF0C56-D37D-1D37-C856-0CB0859587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B7F3B43-C901-1468-5ED0-177BC4A067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Let them know that it’s okay to ask for help if they’re feeling scared.</a:t>
            </a:r>
          </a:p>
        </p:txBody>
      </p:sp>
      <p:sp>
        <p:nvSpPr>
          <p:cNvPr id="27652" name="Slide Number Placeholder 3">
            <a:extLst>
              <a:ext uri="{FF2B5EF4-FFF2-40B4-BE49-F238E27FC236}">
                <a16:creationId xmlns:a16="http://schemas.microsoft.com/office/drawing/2014/main" id="{D050F35C-4C09-A338-18B2-914687C12B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CEBB4F-0A2E-4353-872D-F030ABF69EF4}"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DFFD26C-C3C1-4CFE-3DAE-B1E149CBAD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4FB2737-69E7-1834-77CF-A41E003D8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Explain that there are things they can do to help them feel more comfortable when afraid.  Read through the examples and ask students for their ideas.</a:t>
            </a:r>
          </a:p>
        </p:txBody>
      </p:sp>
      <p:sp>
        <p:nvSpPr>
          <p:cNvPr id="29700" name="Slide Number Placeholder 3">
            <a:extLst>
              <a:ext uri="{FF2B5EF4-FFF2-40B4-BE49-F238E27FC236}">
                <a16:creationId xmlns:a16="http://schemas.microsoft.com/office/drawing/2014/main" id="{B9B317AC-8765-7670-9697-21E92431C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A63CFF-976C-4378-BAE5-2D5951F95F1F}"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D335D42-8FC7-4654-EA6E-0D96E52976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9963CB1-0DF0-C253-F06D-B4282FAEE3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Read slide with students.  Lead them in practicing the calming strategies listed.  Ask for other examples.</a:t>
            </a:r>
          </a:p>
        </p:txBody>
      </p:sp>
      <p:sp>
        <p:nvSpPr>
          <p:cNvPr id="31748" name="Slide Number Placeholder 3">
            <a:extLst>
              <a:ext uri="{FF2B5EF4-FFF2-40B4-BE49-F238E27FC236}">
                <a16:creationId xmlns:a16="http://schemas.microsoft.com/office/drawing/2014/main" id="{E1CC6152-2452-7DBD-53E7-5C17958F9A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A94199-22C5-45EC-ABB2-D9E9A3040B9B}"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C7092C-1221-16B0-903C-B5F1E96C7182}"/>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FB7C4800-94A8-A4A6-6BD7-701FD57A6F57}"/>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99C3EFB1-8A8B-DBFC-8358-EB8A9F446A81}"/>
              </a:ext>
            </a:extLst>
          </p:cNvPr>
          <p:cNvSpPr>
            <a:spLocks noGrp="1"/>
          </p:cNvSpPr>
          <p:nvPr>
            <p:ph type="sldNum" sz="quarter" idx="12"/>
          </p:nvPr>
        </p:nvSpPr>
        <p:spPr/>
        <p:txBody>
          <a:bodyPr/>
          <a:lstStyle>
            <a:lvl1pPr>
              <a:defRPr smtClean="0"/>
            </a:lvl1pPr>
          </a:lstStyle>
          <a:p>
            <a:pPr>
              <a:defRPr/>
            </a:pPr>
            <a:fld id="{29D4C2B4-39A5-4EA9-B1F3-4CAD6B2C1BB3}" type="slidenum">
              <a:rPr lang="es-ES" altLang="en-US"/>
              <a:pPr>
                <a:defRPr/>
              </a:pPr>
              <a:t>‹#›</a:t>
            </a:fld>
            <a:endParaRPr lang="es-ES" altLang="en-US"/>
          </a:p>
        </p:txBody>
      </p:sp>
    </p:spTree>
    <p:extLst>
      <p:ext uri="{BB962C8B-B14F-4D97-AF65-F5344CB8AC3E}">
        <p14:creationId xmlns:p14="http://schemas.microsoft.com/office/powerpoint/2010/main" val="245470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CB4F7-3F31-3117-4113-F410833F4B92}"/>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6F41AE6C-CEF0-2B3A-B3B3-382592C1E2E7}"/>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4D53EAB5-5732-E3D7-C689-B37E9DEF0E4B}"/>
              </a:ext>
            </a:extLst>
          </p:cNvPr>
          <p:cNvSpPr>
            <a:spLocks noGrp="1"/>
          </p:cNvSpPr>
          <p:nvPr>
            <p:ph type="sldNum" sz="quarter" idx="12"/>
          </p:nvPr>
        </p:nvSpPr>
        <p:spPr/>
        <p:txBody>
          <a:bodyPr/>
          <a:lstStyle>
            <a:lvl1pPr>
              <a:defRPr smtClean="0"/>
            </a:lvl1pPr>
          </a:lstStyle>
          <a:p>
            <a:pPr>
              <a:defRPr/>
            </a:pPr>
            <a:fld id="{C13B25AA-075A-48E4-A695-DC00DF16CA2E}" type="slidenum">
              <a:rPr lang="es-ES" altLang="en-US"/>
              <a:pPr>
                <a:defRPr/>
              </a:pPr>
              <a:t>‹#›</a:t>
            </a:fld>
            <a:endParaRPr lang="es-ES" altLang="en-US"/>
          </a:p>
        </p:txBody>
      </p:sp>
    </p:spTree>
    <p:extLst>
      <p:ext uri="{BB962C8B-B14F-4D97-AF65-F5344CB8AC3E}">
        <p14:creationId xmlns:p14="http://schemas.microsoft.com/office/powerpoint/2010/main" val="342590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D72E-6E89-A819-5990-3C2D446EB34C}"/>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D7022A0E-25B4-6328-27B6-81C80680C3E1}"/>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EF1AB570-8633-F143-A327-5A830AA16968}"/>
              </a:ext>
            </a:extLst>
          </p:cNvPr>
          <p:cNvSpPr>
            <a:spLocks noGrp="1"/>
          </p:cNvSpPr>
          <p:nvPr>
            <p:ph type="sldNum" sz="quarter" idx="12"/>
          </p:nvPr>
        </p:nvSpPr>
        <p:spPr/>
        <p:txBody>
          <a:bodyPr/>
          <a:lstStyle>
            <a:lvl1pPr>
              <a:defRPr smtClean="0"/>
            </a:lvl1pPr>
          </a:lstStyle>
          <a:p>
            <a:pPr>
              <a:defRPr/>
            </a:pPr>
            <a:fld id="{484F28E2-3AB2-405A-ABEF-EBB3FFDBA6C3}" type="slidenum">
              <a:rPr lang="es-ES" altLang="en-US"/>
              <a:pPr>
                <a:defRPr/>
              </a:pPr>
              <a:t>‹#›</a:t>
            </a:fld>
            <a:endParaRPr lang="es-ES" altLang="en-US"/>
          </a:p>
        </p:txBody>
      </p:sp>
    </p:spTree>
    <p:extLst>
      <p:ext uri="{BB962C8B-B14F-4D97-AF65-F5344CB8AC3E}">
        <p14:creationId xmlns:p14="http://schemas.microsoft.com/office/powerpoint/2010/main" val="10194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C9C54-B8ED-5648-A3EB-C97490A7A2DE}"/>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41EEF418-642C-176C-A471-70C7A1C0DB28}"/>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E45FCDD0-3413-73A7-97A4-7F7643A75298}"/>
              </a:ext>
            </a:extLst>
          </p:cNvPr>
          <p:cNvSpPr>
            <a:spLocks noGrp="1"/>
          </p:cNvSpPr>
          <p:nvPr>
            <p:ph type="sldNum" sz="quarter" idx="12"/>
          </p:nvPr>
        </p:nvSpPr>
        <p:spPr/>
        <p:txBody>
          <a:bodyPr/>
          <a:lstStyle>
            <a:lvl1pPr>
              <a:defRPr smtClean="0"/>
            </a:lvl1pPr>
          </a:lstStyle>
          <a:p>
            <a:pPr>
              <a:defRPr/>
            </a:pPr>
            <a:fld id="{E9E1558B-B677-4333-B69A-43A71E10AFAA}" type="slidenum">
              <a:rPr lang="es-ES" altLang="en-US"/>
              <a:pPr>
                <a:defRPr/>
              </a:pPr>
              <a:t>‹#›</a:t>
            </a:fld>
            <a:endParaRPr lang="es-ES" altLang="en-US"/>
          </a:p>
        </p:txBody>
      </p:sp>
    </p:spTree>
    <p:extLst>
      <p:ext uri="{BB962C8B-B14F-4D97-AF65-F5344CB8AC3E}">
        <p14:creationId xmlns:p14="http://schemas.microsoft.com/office/powerpoint/2010/main" val="48608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CF38253-B3D8-437D-31AB-961C26AFD265}"/>
              </a:ext>
            </a:extLst>
          </p:cNvPr>
          <p:cNvSpPr>
            <a:spLocks noGrp="1"/>
          </p:cNvSpPr>
          <p:nvPr>
            <p:ph type="dt" sz="half" idx="10"/>
          </p:nvPr>
        </p:nvSpPr>
        <p:spPr/>
        <p:txBody>
          <a:bodyPr/>
          <a:lstStyle>
            <a:lvl1pPr>
              <a:defRPr/>
            </a:lvl1pPr>
          </a:lstStyle>
          <a:p>
            <a:pPr>
              <a:defRPr/>
            </a:pPr>
            <a:endParaRPr lang="es-ES" altLang="en-US"/>
          </a:p>
        </p:txBody>
      </p:sp>
      <p:sp>
        <p:nvSpPr>
          <p:cNvPr id="5" name="Footer Placeholder 4">
            <a:extLst>
              <a:ext uri="{FF2B5EF4-FFF2-40B4-BE49-F238E27FC236}">
                <a16:creationId xmlns:a16="http://schemas.microsoft.com/office/drawing/2014/main" id="{D9330984-D6BD-D181-1E41-54930ABCECBD}"/>
              </a:ext>
            </a:extLst>
          </p:cNvPr>
          <p:cNvSpPr>
            <a:spLocks noGrp="1"/>
          </p:cNvSpPr>
          <p:nvPr>
            <p:ph type="ftr" sz="quarter" idx="11"/>
          </p:nvPr>
        </p:nvSpPr>
        <p:spPr/>
        <p:txBody>
          <a:bodyPr/>
          <a:lstStyle>
            <a:lvl1pPr>
              <a:defRPr/>
            </a:lvl1pPr>
          </a:lstStyle>
          <a:p>
            <a:pPr>
              <a:defRPr/>
            </a:pPr>
            <a:endParaRPr lang="es-ES" altLang="en-US"/>
          </a:p>
        </p:txBody>
      </p:sp>
      <p:sp>
        <p:nvSpPr>
          <p:cNvPr id="6" name="Slide Number Placeholder 5">
            <a:extLst>
              <a:ext uri="{FF2B5EF4-FFF2-40B4-BE49-F238E27FC236}">
                <a16:creationId xmlns:a16="http://schemas.microsoft.com/office/drawing/2014/main" id="{210E1012-B962-E403-6A69-B81873A5C01B}"/>
              </a:ext>
            </a:extLst>
          </p:cNvPr>
          <p:cNvSpPr>
            <a:spLocks noGrp="1"/>
          </p:cNvSpPr>
          <p:nvPr>
            <p:ph type="sldNum" sz="quarter" idx="12"/>
          </p:nvPr>
        </p:nvSpPr>
        <p:spPr/>
        <p:txBody>
          <a:bodyPr/>
          <a:lstStyle>
            <a:lvl1pPr>
              <a:defRPr smtClean="0"/>
            </a:lvl1pPr>
          </a:lstStyle>
          <a:p>
            <a:pPr>
              <a:defRPr/>
            </a:pPr>
            <a:fld id="{4DCAD2E3-06F0-4AAD-A164-D4C58D23560D}" type="slidenum">
              <a:rPr lang="es-ES" altLang="en-US"/>
              <a:pPr>
                <a:defRPr/>
              </a:pPr>
              <a:t>‹#›</a:t>
            </a:fld>
            <a:endParaRPr lang="es-ES" altLang="en-US"/>
          </a:p>
        </p:txBody>
      </p:sp>
    </p:spTree>
    <p:extLst>
      <p:ext uri="{BB962C8B-B14F-4D97-AF65-F5344CB8AC3E}">
        <p14:creationId xmlns:p14="http://schemas.microsoft.com/office/powerpoint/2010/main" val="105275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3A644F-7629-E813-97F0-C98D00C3D8F3}"/>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E8337482-2EB1-5017-D703-8581A732ECE9}"/>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0C2022CF-E680-8A55-2AF0-C01034537EC4}"/>
              </a:ext>
            </a:extLst>
          </p:cNvPr>
          <p:cNvSpPr>
            <a:spLocks noGrp="1"/>
          </p:cNvSpPr>
          <p:nvPr>
            <p:ph type="sldNum" sz="quarter" idx="12"/>
          </p:nvPr>
        </p:nvSpPr>
        <p:spPr/>
        <p:txBody>
          <a:bodyPr/>
          <a:lstStyle>
            <a:lvl1pPr>
              <a:defRPr smtClean="0"/>
            </a:lvl1pPr>
          </a:lstStyle>
          <a:p>
            <a:pPr>
              <a:defRPr/>
            </a:pPr>
            <a:fld id="{CF49B0F8-71F9-444B-A03A-79CCF2992489}" type="slidenum">
              <a:rPr lang="es-ES" altLang="en-US"/>
              <a:pPr>
                <a:defRPr/>
              </a:pPr>
              <a:t>‹#›</a:t>
            </a:fld>
            <a:endParaRPr lang="es-ES" altLang="en-US"/>
          </a:p>
        </p:txBody>
      </p:sp>
    </p:spTree>
    <p:extLst>
      <p:ext uri="{BB962C8B-B14F-4D97-AF65-F5344CB8AC3E}">
        <p14:creationId xmlns:p14="http://schemas.microsoft.com/office/powerpoint/2010/main" val="305438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08823-BE19-400D-1D78-8D9171170BE6}"/>
              </a:ext>
            </a:extLst>
          </p:cNvPr>
          <p:cNvSpPr>
            <a:spLocks noGrp="1"/>
          </p:cNvSpPr>
          <p:nvPr>
            <p:ph type="dt" sz="half" idx="10"/>
          </p:nvPr>
        </p:nvSpPr>
        <p:spPr/>
        <p:txBody>
          <a:bodyPr/>
          <a:lstStyle>
            <a:lvl1pPr>
              <a:defRPr/>
            </a:lvl1pPr>
          </a:lstStyle>
          <a:p>
            <a:pPr>
              <a:defRPr/>
            </a:pPr>
            <a:endParaRPr lang="es-ES" altLang="en-US"/>
          </a:p>
        </p:txBody>
      </p:sp>
      <p:sp>
        <p:nvSpPr>
          <p:cNvPr id="8" name="Footer Placeholder 7">
            <a:extLst>
              <a:ext uri="{FF2B5EF4-FFF2-40B4-BE49-F238E27FC236}">
                <a16:creationId xmlns:a16="http://schemas.microsoft.com/office/drawing/2014/main" id="{EED67915-6E51-A778-5D18-330670BC333E}"/>
              </a:ext>
            </a:extLst>
          </p:cNvPr>
          <p:cNvSpPr>
            <a:spLocks noGrp="1"/>
          </p:cNvSpPr>
          <p:nvPr>
            <p:ph type="ftr" sz="quarter" idx="11"/>
          </p:nvPr>
        </p:nvSpPr>
        <p:spPr/>
        <p:txBody>
          <a:bodyPr/>
          <a:lstStyle>
            <a:lvl1pPr>
              <a:defRPr/>
            </a:lvl1pPr>
          </a:lstStyle>
          <a:p>
            <a:pPr>
              <a:defRPr/>
            </a:pPr>
            <a:endParaRPr lang="es-ES" altLang="en-US"/>
          </a:p>
        </p:txBody>
      </p:sp>
      <p:sp>
        <p:nvSpPr>
          <p:cNvPr id="9" name="Slide Number Placeholder 8">
            <a:extLst>
              <a:ext uri="{FF2B5EF4-FFF2-40B4-BE49-F238E27FC236}">
                <a16:creationId xmlns:a16="http://schemas.microsoft.com/office/drawing/2014/main" id="{B3E970C1-61D5-BBD3-4FA0-F1E345FE1B77}"/>
              </a:ext>
            </a:extLst>
          </p:cNvPr>
          <p:cNvSpPr>
            <a:spLocks noGrp="1"/>
          </p:cNvSpPr>
          <p:nvPr>
            <p:ph type="sldNum" sz="quarter" idx="12"/>
          </p:nvPr>
        </p:nvSpPr>
        <p:spPr/>
        <p:txBody>
          <a:bodyPr/>
          <a:lstStyle>
            <a:lvl1pPr>
              <a:defRPr smtClean="0"/>
            </a:lvl1pPr>
          </a:lstStyle>
          <a:p>
            <a:pPr>
              <a:defRPr/>
            </a:pPr>
            <a:fld id="{F0F4A71E-BFED-4D02-A8AA-E5CFAC39DD04}" type="slidenum">
              <a:rPr lang="es-ES" altLang="en-US"/>
              <a:pPr>
                <a:defRPr/>
              </a:pPr>
              <a:t>‹#›</a:t>
            </a:fld>
            <a:endParaRPr lang="es-ES" altLang="en-US"/>
          </a:p>
        </p:txBody>
      </p:sp>
    </p:spTree>
    <p:extLst>
      <p:ext uri="{BB962C8B-B14F-4D97-AF65-F5344CB8AC3E}">
        <p14:creationId xmlns:p14="http://schemas.microsoft.com/office/powerpoint/2010/main" val="17111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8D3F7B-AA58-792F-AFC4-4D0E16CA8E87}"/>
              </a:ext>
            </a:extLst>
          </p:cNvPr>
          <p:cNvSpPr>
            <a:spLocks noGrp="1"/>
          </p:cNvSpPr>
          <p:nvPr>
            <p:ph type="dt" sz="half" idx="10"/>
          </p:nvPr>
        </p:nvSpPr>
        <p:spPr/>
        <p:txBody>
          <a:bodyPr/>
          <a:lstStyle>
            <a:lvl1pPr>
              <a:defRPr/>
            </a:lvl1pPr>
          </a:lstStyle>
          <a:p>
            <a:pPr>
              <a:defRPr/>
            </a:pPr>
            <a:endParaRPr lang="es-ES" altLang="en-US"/>
          </a:p>
        </p:txBody>
      </p:sp>
      <p:sp>
        <p:nvSpPr>
          <p:cNvPr id="4" name="Footer Placeholder 3">
            <a:extLst>
              <a:ext uri="{FF2B5EF4-FFF2-40B4-BE49-F238E27FC236}">
                <a16:creationId xmlns:a16="http://schemas.microsoft.com/office/drawing/2014/main" id="{B0896646-3925-EF4B-E906-CC16E8F013D0}"/>
              </a:ext>
            </a:extLst>
          </p:cNvPr>
          <p:cNvSpPr>
            <a:spLocks noGrp="1"/>
          </p:cNvSpPr>
          <p:nvPr>
            <p:ph type="ftr" sz="quarter" idx="11"/>
          </p:nvPr>
        </p:nvSpPr>
        <p:spPr/>
        <p:txBody>
          <a:bodyPr/>
          <a:lstStyle>
            <a:lvl1pPr>
              <a:defRPr/>
            </a:lvl1pPr>
          </a:lstStyle>
          <a:p>
            <a:pPr>
              <a:defRPr/>
            </a:pPr>
            <a:endParaRPr lang="es-ES" altLang="en-US"/>
          </a:p>
        </p:txBody>
      </p:sp>
      <p:sp>
        <p:nvSpPr>
          <p:cNvPr id="5" name="Slide Number Placeholder 4">
            <a:extLst>
              <a:ext uri="{FF2B5EF4-FFF2-40B4-BE49-F238E27FC236}">
                <a16:creationId xmlns:a16="http://schemas.microsoft.com/office/drawing/2014/main" id="{1057D701-0DA6-0E61-ADB9-EAB54680F6D8}"/>
              </a:ext>
            </a:extLst>
          </p:cNvPr>
          <p:cNvSpPr>
            <a:spLocks noGrp="1"/>
          </p:cNvSpPr>
          <p:nvPr>
            <p:ph type="sldNum" sz="quarter" idx="12"/>
          </p:nvPr>
        </p:nvSpPr>
        <p:spPr/>
        <p:txBody>
          <a:bodyPr/>
          <a:lstStyle>
            <a:lvl1pPr>
              <a:defRPr smtClean="0"/>
            </a:lvl1pPr>
          </a:lstStyle>
          <a:p>
            <a:pPr>
              <a:defRPr/>
            </a:pPr>
            <a:fld id="{CF1764EB-35D1-45D6-A026-E29C1B0DE2E8}" type="slidenum">
              <a:rPr lang="es-ES" altLang="en-US"/>
              <a:pPr>
                <a:defRPr/>
              </a:pPr>
              <a:t>‹#›</a:t>
            </a:fld>
            <a:endParaRPr lang="es-ES" altLang="en-US"/>
          </a:p>
        </p:txBody>
      </p:sp>
    </p:spTree>
    <p:extLst>
      <p:ext uri="{BB962C8B-B14F-4D97-AF65-F5344CB8AC3E}">
        <p14:creationId xmlns:p14="http://schemas.microsoft.com/office/powerpoint/2010/main" val="250686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827D9-48F6-C2F0-E989-63871E0FE680}"/>
              </a:ext>
            </a:extLst>
          </p:cNvPr>
          <p:cNvSpPr>
            <a:spLocks noGrp="1"/>
          </p:cNvSpPr>
          <p:nvPr>
            <p:ph type="dt" sz="half" idx="10"/>
          </p:nvPr>
        </p:nvSpPr>
        <p:spPr/>
        <p:txBody>
          <a:bodyPr/>
          <a:lstStyle>
            <a:lvl1pPr>
              <a:defRPr/>
            </a:lvl1pPr>
          </a:lstStyle>
          <a:p>
            <a:pPr>
              <a:defRPr/>
            </a:pPr>
            <a:endParaRPr lang="es-ES" altLang="en-US"/>
          </a:p>
        </p:txBody>
      </p:sp>
      <p:sp>
        <p:nvSpPr>
          <p:cNvPr id="3" name="Footer Placeholder 2">
            <a:extLst>
              <a:ext uri="{FF2B5EF4-FFF2-40B4-BE49-F238E27FC236}">
                <a16:creationId xmlns:a16="http://schemas.microsoft.com/office/drawing/2014/main" id="{7E74A3C8-C71C-C0E1-02EE-E1CEF9BC8CE4}"/>
              </a:ext>
            </a:extLst>
          </p:cNvPr>
          <p:cNvSpPr>
            <a:spLocks noGrp="1"/>
          </p:cNvSpPr>
          <p:nvPr>
            <p:ph type="ftr" sz="quarter" idx="11"/>
          </p:nvPr>
        </p:nvSpPr>
        <p:spPr/>
        <p:txBody>
          <a:bodyPr/>
          <a:lstStyle>
            <a:lvl1pPr>
              <a:defRPr/>
            </a:lvl1pPr>
          </a:lstStyle>
          <a:p>
            <a:pPr>
              <a:defRPr/>
            </a:pPr>
            <a:endParaRPr lang="es-ES" altLang="en-US"/>
          </a:p>
        </p:txBody>
      </p:sp>
      <p:sp>
        <p:nvSpPr>
          <p:cNvPr id="4" name="Slide Number Placeholder 3">
            <a:extLst>
              <a:ext uri="{FF2B5EF4-FFF2-40B4-BE49-F238E27FC236}">
                <a16:creationId xmlns:a16="http://schemas.microsoft.com/office/drawing/2014/main" id="{022C830F-9D59-09DE-E0CC-EE7E2CEC40BB}"/>
              </a:ext>
            </a:extLst>
          </p:cNvPr>
          <p:cNvSpPr>
            <a:spLocks noGrp="1"/>
          </p:cNvSpPr>
          <p:nvPr>
            <p:ph type="sldNum" sz="quarter" idx="12"/>
          </p:nvPr>
        </p:nvSpPr>
        <p:spPr/>
        <p:txBody>
          <a:bodyPr/>
          <a:lstStyle>
            <a:lvl1pPr>
              <a:defRPr smtClean="0"/>
            </a:lvl1pPr>
          </a:lstStyle>
          <a:p>
            <a:pPr>
              <a:defRPr/>
            </a:pPr>
            <a:fld id="{DC292CDE-9BD6-4017-B8BE-03FD86293E2F}" type="slidenum">
              <a:rPr lang="es-ES" altLang="en-US"/>
              <a:pPr>
                <a:defRPr/>
              </a:pPr>
              <a:t>‹#›</a:t>
            </a:fld>
            <a:endParaRPr lang="es-ES" altLang="en-US"/>
          </a:p>
        </p:txBody>
      </p:sp>
    </p:spTree>
    <p:extLst>
      <p:ext uri="{BB962C8B-B14F-4D97-AF65-F5344CB8AC3E}">
        <p14:creationId xmlns:p14="http://schemas.microsoft.com/office/powerpoint/2010/main" val="223813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52749-430A-3697-4303-3CE393D35B69}"/>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03ACD97-59FE-A55F-A212-AB365534CF9A}"/>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975727E3-A758-5756-C6FA-98043F34204A}"/>
              </a:ext>
            </a:extLst>
          </p:cNvPr>
          <p:cNvSpPr>
            <a:spLocks noGrp="1"/>
          </p:cNvSpPr>
          <p:nvPr>
            <p:ph type="sldNum" sz="quarter" idx="12"/>
          </p:nvPr>
        </p:nvSpPr>
        <p:spPr/>
        <p:txBody>
          <a:bodyPr/>
          <a:lstStyle>
            <a:lvl1pPr>
              <a:defRPr smtClean="0"/>
            </a:lvl1pPr>
          </a:lstStyle>
          <a:p>
            <a:pPr>
              <a:defRPr/>
            </a:pPr>
            <a:fld id="{D8EB2C3D-4700-446D-855D-FFD9529CA341}" type="slidenum">
              <a:rPr lang="es-ES" altLang="en-US"/>
              <a:pPr>
                <a:defRPr/>
              </a:pPr>
              <a:t>‹#›</a:t>
            </a:fld>
            <a:endParaRPr lang="es-ES" altLang="en-US"/>
          </a:p>
        </p:txBody>
      </p:sp>
    </p:spTree>
    <p:extLst>
      <p:ext uri="{BB962C8B-B14F-4D97-AF65-F5344CB8AC3E}">
        <p14:creationId xmlns:p14="http://schemas.microsoft.com/office/powerpoint/2010/main" val="278749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19E7E-3944-AFB7-63B7-BEE490488D4A}"/>
              </a:ext>
            </a:extLst>
          </p:cNvPr>
          <p:cNvSpPr>
            <a:spLocks noGrp="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74BE747B-8BE6-A723-F855-4BBCDADEDA4B}"/>
              </a:ext>
            </a:extLst>
          </p:cNvPr>
          <p:cNvSpPr>
            <a:spLocks noGrp="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66056A13-26C6-44C3-0934-0C6ABAD29115}"/>
              </a:ext>
            </a:extLst>
          </p:cNvPr>
          <p:cNvSpPr>
            <a:spLocks noGrp="1"/>
          </p:cNvSpPr>
          <p:nvPr>
            <p:ph type="sldNum" sz="quarter" idx="12"/>
          </p:nvPr>
        </p:nvSpPr>
        <p:spPr/>
        <p:txBody>
          <a:bodyPr/>
          <a:lstStyle>
            <a:lvl1pPr>
              <a:defRPr smtClean="0"/>
            </a:lvl1pPr>
          </a:lstStyle>
          <a:p>
            <a:pPr>
              <a:defRPr/>
            </a:pPr>
            <a:fld id="{0E4473C0-D851-49DF-BD92-3BFA0203DBAA}" type="slidenum">
              <a:rPr lang="es-ES" altLang="en-US"/>
              <a:pPr>
                <a:defRPr/>
              </a:pPr>
              <a:t>‹#›</a:t>
            </a:fld>
            <a:endParaRPr lang="es-ES" altLang="en-US"/>
          </a:p>
        </p:txBody>
      </p:sp>
    </p:spTree>
    <p:extLst>
      <p:ext uri="{BB962C8B-B14F-4D97-AF65-F5344CB8AC3E}">
        <p14:creationId xmlns:p14="http://schemas.microsoft.com/office/powerpoint/2010/main" val="214372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FEA0DD-17F4-DCE5-FA5D-6C06A69754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EF3B60FB-13F4-282F-7D0E-B141165F7C0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2A685906-9306-6E53-C857-284138D3E9D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CAE90D3A-0349-CE54-0DE2-5D53B66627B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BF4FD602-C482-E73D-4E1E-F548901A8A9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EAFE635-3672-4169-AFB4-69A2DA7380AF}"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150">
            <a:extLst>
              <a:ext uri="{FF2B5EF4-FFF2-40B4-BE49-F238E27FC236}">
                <a16:creationId xmlns:a16="http://schemas.microsoft.com/office/drawing/2014/main" id="{1AC476DB-4006-3C7D-C6FF-04D5C78E4660}"/>
              </a:ext>
            </a:extLst>
          </p:cNvPr>
          <p:cNvSpPr>
            <a:spLocks noGrp="1" noChangeArrowheads="1"/>
          </p:cNvSpPr>
          <p:nvPr>
            <p:ph type="ctrTitle"/>
          </p:nvPr>
        </p:nvSpPr>
        <p:spPr>
          <a:xfrm>
            <a:off x="358775" y="404813"/>
            <a:ext cx="8426450" cy="647700"/>
          </a:xfrm>
        </p:spPr>
        <p:txBody>
          <a:bodyPr anchor="ctr"/>
          <a:lstStyle/>
          <a:p>
            <a:pPr eaLnBrk="1" hangingPunct="1"/>
            <a:r>
              <a:rPr lang="es-UY" altLang="en-US" sz="4400" b="1">
                <a:solidFill>
                  <a:schemeClr val="bg1"/>
                </a:solidFill>
              </a:rPr>
              <a:t>I Can Handle Scary Weather! </a:t>
            </a:r>
            <a:endParaRPr lang="es-ES" altLang="en-US" sz="4400" b="1">
              <a:solidFill>
                <a:schemeClr val="bg1"/>
              </a:solidFill>
            </a:endParaRPr>
          </a:p>
        </p:txBody>
      </p:sp>
      <p:pic>
        <p:nvPicPr>
          <p:cNvPr id="14339" name="Picture 4">
            <a:extLst>
              <a:ext uri="{FF2B5EF4-FFF2-40B4-BE49-F238E27FC236}">
                <a16:creationId xmlns:a16="http://schemas.microsoft.com/office/drawing/2014/main" id="{2D5AADA1-50EB-FDBC-D7B7-9DEE70A05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5589588"/>
            <a:ext cx="8588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id="{3C24CF72-D342-CC88-4B98-5E9ECD38F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0686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60001">
              <a:srgbClr val="222268"/>
            </a:gs>
            <a:gs pos="100000">
              <a:srgbClr val="E0F1F2"/>
            </a:gs>
            <a:gs pos="10000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FDCAA88-5B25-6EE8-4AE5-E530838E6F8E}"/>
              </a:ext>
            </a:extLst>
          </p:cNvPr>
          <p:cNvSpPr>
            <a:spLocks noGrp="1"/>
          </p:cNvSpPr>
          <p:nvPr>
            <p:ph type="title"/>
          </p:nvPr>
        </p:nvSpPr>
        <p:spPr>
          <a:ln>
            <a:solidFill>
              <a:schemeClr val="bg1"/>
            </a:solidFill>
            <a:miter lim="800000"/>
            <a:headEnd/>
            <a:tailEnd/>
          </a:ln>
        </p:spPr>
        <p:txBody>
          <a:bodyPr/>
          <a:lstStyle/>
          <a:p>
            <a:pPr eaLnBrk="1" hangingPunct="1"/>
            <a:r>
              <a:rPr lang="en-US" altLang="en-US" b="1">
                <a:solidFill>
                  <a:schemeClr val="bg1"/>
                </a:solidFill>
              </a:rPr>
              <a:t>I Can Handle Scary Weather</a:t>
            </a:r>
          </a:p>
        </p:txBody>
      </p:sp>
      <p:sp>
        <p:nvSpPr>
          <p:cNvPr id="32771" name="Content Placeholder 2">
            <a:extLst>
              <a:ext uri="{FF2B5EF4-FFF2-40B4-BE49-F238E27FC236}">
                <a16:creationId xmlns:a16="http://schemas.microsoft.com/office/drawing/2014/main" id="{56EADE76-B665-3B20-CEF9-970808C348AF}"/>
              </a:ext>
            </a:extLst>
          </p:cNvPr>
          <p:cNvSpPr>
            <a:spLocks noGrp="1"/>
          </p:cNvSpPr>
          <p:nvPr>
            <p:ph idx="1"/>
          </p:nvPr>
        </p:nvSpPr>
        <p:spPr>
          <a:xfrm>
            <a:off x="457200" y="1600200"/>
            <a:ext cx="4259263" cy="4983163"/>
          </a:xfrm>
          <a:ln>
            <a:solidFill>
              <a:schemeClr val="bg1"/>
            </a:solidFill>
            <a:miter lim="800000"/>
            <a:headEnd/>
            <a:tailEnd/>
          </a:ln>
        </p:spPr>
        <p:txBody>
          <a:bodyPr/>
          <a:lstStyle/>
          <a:p>
            <a:pPr marL="514350" indent="-514350" eaLnBrk="1" hangingPunct="1">
              <a:buFontTx/>
              <a:buAutoNum type="arabicPeriod"/>
            </a:pPr>
            <a:r>
              <a:rPr lang="en-US" altLang="en-US">
                <a:solidFill>
                  <a:schemeClr val="bg1"/>
                </a:solidFill>
              </a:rPr>
              <a:t>Stay safe</a:t>
            </a:r>
          </a:p>
          <a:p>
            <a:pPr marL="514350" indent="-514350" eaLnBrk="1" hangingPunct="1">
              <a:buFontTx/>
              <a:buAutoNum type="arabicPeriod"/>
            </a:pPr>
            <a:r>
              <a:rPr lang="en-US" altLang="en-US">
                <a:solidFill>
                  <a:schemeClr val="bg1"/>
                </a:solidFill>
              </a:rPr>
              <a:t>Listen to grown-ups</a:t>
            </a:r>
          </a:p>
          <a:p>
            <a:pPr marL="514350" indent="-514350" eaLnBrk="1" hangingPunct="1">
              <a:buFontTx/>
              <a:buAutoNum type="arabicPeriod"/>
            </a:pPr>
            <a:r>
              <a:rPr lang="en-US" altLang="en-US">
                <a:solidFill>
                  <a:schemeClr val="bg1"/>
                </a:solidFill>
              </a:rPr>
              <a:t>Ask for help if you need it</a:t>
            </a:r>
          </a:p>
          <a:p>
            <a:pPr marL="514350" indent="-514350" eaLnBrk="1" hangingPunct="1">
              <a:buFontTx/>
              <a:buAutoNum type="arabicPeriod"/>
            </a:pPr>
            <a:r>
              <a:rPr lang="en-US" altLang="en-US">
                <a:solidFill>
                  <a:schemeClr val="bg1"/>
                </a:solidFill>
              </a:rPr>
              <a:t>Do something to feel more comfortable</a:t>
            </a:r>
          </a:p>
          <a:p>
            <a:pPr marL="514350" indent="-514350" eaLnBrk="1" hangingPunct="1">
              <a:buFontTx/>
              <a:buAutoNum type="arabicPeriod"/>
            </a:pPr>
            <a:r>
              <a:rPr lang="en-US" altLang="en-US">
                <a:solidFill>
                  <a:schemeClr val="bg1"/>
                </a:solidFill>
              </a:rPr>
              <a:t>Practice calming strategies</a:t>
            </a:r>
          </a:p>
        </p:txBody>
      </p:sp>
      <p:pic>
        <p:nvPicPr>
          <p:cNvPr id="32772" name="Picture 6">
            <a:extLst>
              <a:ext uri="{FF2B5EF4-FFF2-40B4-BE49-F238E27FC236}">
                <a16:creationId xmlns:a16="http://schemas.microsoft.com/office/drawing/2014/main" id="{0ECAE635-1444-E9F1-97CB-19133D48D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374900"/>
            <a:ext cx="20383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ech Bubble: Rectangle with Corners Rounded 7">
            <a:extLst>
              <a:ext uri="{FF2B5EF4-FFF2-40B4-BE49-F238E27FC236}">
                <a16:creationId xmlns:a16="http://schemas.microsoft.com/office/drawing/2014/main" id="{49A7905C-F580-ACB3-582D-BB89BEAA6879}"/>
              </a:ext>
            </a:extLst>
          </p:cNvPr>
          <p:cNvSpPr/>
          <p:nvPr/>
        </p:nvSpPr>
        <p:spPr>
          <a:xfrm>
            <a:off x="7235825" y="1773238"/>
            <a:ext cx="1657350" cy="1584325"/>
          </a:xfrm>
          <a:prstGeom prst="wedgeRoundRectCallout">
            <a:avLst>
              <a:gd name="adj1" fmla="val -58234"/>
              <a:gd name="adj2" fmla="val 6063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b="1" dirty="0">
                <a:latin typeface="Dreaming Outloud Pro" panose="03050502040302030504" pitchFamily="66" charset="0"/>
                <a:cs typeface="Dreaming Outloud Pro" panose="03050502040302030504" pitchFamily="66" charset="0"/>
              </a:rPr>
              <a:t>I can handle it!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58000">
              <a:srgbClr val="222268"/>
            </a:gs>
            <a:gs pos="90900">
              <a:srgbClr val="E0F1F2"/>
            </a:gs>
            <a:gs pos="10000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5BEBB3E-A6C7-16D4-FDF0-6C61F120B4B0}"/>
              </a:ext>
            </a:extLst>
          </p:cNvPr>
          <p:cNvSpPr>
            <a:spLocks noGrp="1"/>
          </p:cNvSpPr>
          <p:nvPr>
            <p:ph type="title"/>
          </p:nvPr>
        </p:nvSpPr>
        <p:spPr>
          <a:ln>
            <a:solidFill>
              <a:schemeClr val="bg1"/>
            </a:solidFill>
            <a:miter lim="800000"/>
            <a:headEnd/>
            <a:tailEnd/>
          </a:ln>
        </p:spPr>
        <p:txBody>
          <a:bodyPr/>
          <a:lstStyle/>
          <a:p>
            <a:pPr eaLnBrk="1" hangingPunct="1"/>
            <a:r>
              <a:rPr lang="en-US" altLang="en-US">
                <a:solidFill>
                  <a:schemeClr val="bg1"/>
                </a:solidFill>
              </a:rPr>
              <a:t>So…what do YOU think?</a:t>
            </a:r>
          </a:p>
        </p:txBody>
      </p:sp>
      <p:sp>
        <p:nvSpPr>
          <p:cNvPr id="34819" name="Content Placeholder 2">
            <a:extLst>
              <a:ext uri="{FF2B5EF4-FFF2-40B4-BE49-F238E27FC236}">
                <a16:creationId xmlns:a16="http://schemas.microsoft.com/office/drawing/2014/main" id="{480DF22E-8F7C-E001-EA24-411B23243751}"/>
              </a:ext>
            </a:extLst>
          </p:cNvPr>
          <p:cNvSpPr>
            <a:spLocks noGrp="1" noChangeArrowheads="1"/>
          </p:cNvSpPr>
          <p:nvPr>
            <p:ph idx="1"/>
          </p:nvPr>
        </p:nvSpPr>
        <p:spPr/>
        <p:txBody>
          <a:bodyPr/>
          <a:lstStyle/>
          <a:p>
            <a:pPr marL="0" indent="0" algn="ctr" eaLnBrk="1" hangingPunct="1">
              <a:buFontTx/>
              <a:buNone/>
            </a:pPr>
            <a:r>
              <a:rPr lang="en-US" altLang="en-US">
                <a:solidFill>
                  <a:schemeClr val="bg1"/>
                </a:solidFill>
              </a:rPr>
              <a:t>You’re sleeping over at a friend’s house when a storm hits.  There’s lots of thunder, lightning, and heavy rain.  Your friend is scared (and so are you.)</a:t>
            </a:r>
          </a:p>
          <a:p>
            <a:pPr marL="0" indent="0" algn="ctr" eaLnBrk="1" hangingPunct="1">
              <a:buFontTx/>
              <a:buNone/>
            </a:pPr>
            <a:r>
              <a:rPr lang="en-US" altLang="en-US">
                <a:solidFill>
                  <a:schemeClr val="bg1"/>
                </a:solidFill>
              </a:rPr>
              <a:t>What can you do?</a:t>
            </a:r>
          </a:p>
        </p:txBody>
      </p:sp>
      <p:pic>
        <p:nvPicPr>
          <p:cNvPr id="34820" name="Picture 4">
            <a:extLst>
              <a:ext uri="{FF2B5EF4-FFF2-40B4-BE49-F238E27FC236}">
                <a16:creationId xmlns:a16="http://schemas.microsoft.com/office/drawing/2014/main" id="{DB06A0E7-DB76-7BE7-9CC7-0DBF02A83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4076700"/>
            <a:ext cx="263842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39000">
              <a:srgbClr val="222268"/>
            </a:gs>
            <a:gs pos="74001">
              <a:srgbClr val="E0F1F2"/>
            </a:gs>
            <a:gs pos="97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37E5DBEB-AFEC-B3F1-35B0-B8CB7640F060}"/>
              </a:ext>
            </a:extLst>
          </p:cNvPr>
          <p:cNvSpPr>
            <a:spLocks noGrp="1"/>
          </p:cNvSpPr>
          <p:nvPr>
            <p:ph type="title"/>
          </p:nvPr>
        </p:nvSpPr>
        <p:spPr>
          <a:xfrm>
            <a:off x="457200" y="274638"/>
            <a:ext cx="8229600" cy="1498600"/>
          </a:xfrm>
          <a:ln>
            <a:solidFill>
              <a:schemeClr val="bg1"/>
            </a:solidFill>
            <a:miter lim="800000"/>
            <a:headEnd/>
            <a:tailEnd/>
          </a:ln>
        </p:spPr>
        <p:txBody>
          <a:bodyPr/>
          <a:lstStyle/>
          <a:p>
            <a:pPr eaLnBrk="1" hangingPunct="1"/>
            <a:r>
              <a:rPr lang="en-US" altLang="en-US" b="1">
                <a:solidFill>
                  <a:schemeClr val="bg1"/>
                </a:solidFill>
              </a:rPr>
              <a:t>What kinds of weather can feel scary?</a:t>
            </a:r>
          </a:p>
        </p:txBody>
      </p:sp>
      <p:pic>
        <p:nvPicPr>
          <p:cNvPr id="16387" name="Picture 5">
            <a:extLst>
              <a:ext uri="{FF2B5EF4-FFF2-40B4-BE49-F238E27FC236}">
                <a16:creationId xmlns:a16="http://schemas.microsoft.com/office/drawing/2014/main" id="{8BBC7CBA-F289-6C61-F101-1D2F64666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60575"/>
            <a:ext cx="2305050" cy="2619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7">
            <a:extLst>
              <a:ext uri="{FF2B5EF4-FFF2-40B4-BE49-F238E27FC236}">
                <a16:creationId xmlns:a16="http://schemas.microsoft.com/office/drawing/2014/main" id="{E68651C3-E8DE-7493-814D-90FB24BFB4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535488"/>
            <a:ext cx="2857500" cy="2206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9">
            <a:extLst>
              <a:ext uri="{FF2B5EF4-FFF2-40B4-BE49-F238E27FC236}">
                <a16:creationId xmlns:a16="http://schemas.microsoft.com/office/drawing/2014/main" id="{8135B2E6-ED79-022A-00C5-C84AD419FFFF}"/>
              </a:ext>
            </a:extLst>
          </p:cNvPr>
          <p:cNvPicPr>
            <a:picLocks noChangeAspect="1"/>
          </p:cNvPicPr>
          <p:nvPr/>
        </p:nvPicPr>
        <p:blipFill>
          <a:blip r:embed="rId5">
            <a:extLst>
              <a:ext uri="{28A0092B-C50C-407E-A947-70E740481C1C}">
                <a14:useLocalDpi xmlns:a14="http://schemas.microsoft.com/office/drawing/2010/main" val="0"/>
              </a:ext>
            </a:extLst>
          </a:blip>
          <a:srcRect r="13792"/>
          <a:stretch>
            <a:fillRect/>
          </a:stretch>
        </p:blipFill>
        <p:spPr bwMode="auto">
          <a:xfrm>
            <a:off x="5976938" y="2328863"/>
            <a:ext cx="2857500" cy="1930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10">
            <a:extLst>
              <a:ext uri="{FF2B5EF4-FFF2-40B4-BE49-F238E27FC236}">
                <a16:creationId xmlns:a16="http://schemas.microsoft.com/office/drawing/2014/main" id="{E9704925-1464-F1D4-F320-4978B214C658}"/>
              </a:ext>
            </a:extLst>
          </p:cNvPr>
          <p:cNvSpPr txBox="1">
            <a:spLocks noChangeArrowheads="1"/>
          </p:cNvSpPr>
          <p:nvPr/>
        </p:nvSpPr>
        <p:spPr bwMode="auto">
          <a:xfrm>
            <a:off x="611188" y="4762500"/>
            <a:ext cx="230505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thunder and lightning</a:t>
            </a:r>
          </a:p>
        </p:txBody>
      </p:sp>
      <p:sp>
        <p:nvSpPr>
          <p:cNvPr id="16391" name="TextBox 12">
            <a:extLst>
              <a:ext uri="{FF2B5EF4-FFF2-40B4-BE49-F238E27FC236}">
                <a16:creationId xmlns:a16="http://schemas.microsoft.com/office/drawing/2014/main" id="{59C598FE-09FB-2256-7E95-713456112067}"/>
              </a:ext>
            </a:extLst>
          </p:cNvPr>
          <p:cNvSpPr txBox="1">
            <a:spLocks noChangeArrowheads="1"/>
          </p:cNvSpPr>
          <p:nvPr/>
        </p:nvSpPr>
        <p:spPr bwMode="auto">
          <a:xfrm>
            <a:off x="3419475" y="4027488"/>
            <a:ext cx="23050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strong winds</a:t>
            </a:r>
          </a:p>
        </p:txBody>
      </p:sp>
      <p:sp>
        <p:nvSpPr>
          <p:cNvPr id="16392" name="TextBox 13">
            <a:extLst>
              <a:ext uri="{FF2B5EF4-FFF2-40B4-BE49-F238E27FC236}">
                <a16:creationId xmlns:a16="http://schemas.microsoft.com/office/drawing/2014/main" id="{507FF932-2ED0-E6B7-2E89-ADA87B6A952D}"/>
              </a:ext>
            </a:extLst>
          </p:cNvPr>
          <p:cNvSpPr txBox="1">
            <a:spLocks noChangeArrowheads="1"/>
          </p:cNvSpPr>
          <p:nvPr/>
        </p:nvSpPr>
        <p:spPr bwMode="auto">
          <a:xfrm>
            <a:off x="6516688" y="4397375"/>
            <a:ext cx="20875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heavy rain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22000">
              <a:srgbClr val="222268"/>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4632F6-CCD7-46DC-6166-000092976DA9}"/>
              </a:ext>
            </a:extLst>
          </p:cNvPr>
          <p:cNvSpPr>
            <a:spLocks noGrp="1"/>
          </p:cNvSpPr>
          <p:nvPr>
            <p:ph type="title"/>
          </p:nvPr>
        </p:nvSpPr>
        <p:spPr>
          <a:xfrm>
            <a:off x="457200" y="274638"/>
            <a:ext cx="8229600" cy="1209675"/>
          </a:xfrm>
          <a:ln>
            <a:solidFill>
              <a:schemeClr val="bg1"/>
            </a:solidFill>
            <a:miter lim="800000"/>
            <a:headEnd/>
            <a:tailEnd/>
          </a:ln>
        </p:spPr>
        <p:txBody>
          <a:bodyPr/>
          <a:lstStyle/>
          <a:p>
            <a:pPr eaLnBrk="1" hangingPunct="1"/>
            <a:r>
              <a:rPr lang="en-US" altLang="en-US" b="1">
                <a:solidFill>
                  <a:schemeClr val="bg1"/>
                </a:solidFill>
              </a:rPr>
              <a:t>It’s okay to feel scared or nervous</a:t>
            </a:r>
          </a:p>
        </p:txBody>
      </p:sp>
      <p:pic>
        <p:nvPicPr>
          <p:cNvPr id="18435" name="Picture 3">
            <a:extLst>
              <a:ext uri="{FF2B5EF4-FFF2-40B4-BE49-F238E27FC236}">
                <a16:creationId xmlns:a16="http://schemas.microsoft.com/office/drawing/2014/main" id="{BA9F0CDF-A932-B4A7-7747-B7A7FCDB98E6}"/>
              </a:ext>
            </a:extLst>
          </p:cNvPr>
          <p:cNvPicPr>
            <a:picLocks noChangeAspect="1"/>
          </p:cNvPicPr>
          <p:nvPr/>
        </p:nvPicPr>
        <p:blipFill>
          <a:blip r:embed="rId3">
            <a:extLst>
              <a:ext uri="{28A0092B-C50C-407E-A947-70E740481C1C}">
                <a14:useLocalDpi xmlns:a14="http://schemas.microsoft.com/office/drawing/2010/main" val="0"/>
              </a:ext>
            </a:extLst>
          </a:blip>
          <a:srcRect l="29526" t="11015" r="3258" b="4102"/>
          <a:stretch>
            <a:fillRect/>
          </a:stretch>
        </p:blipFill>
        <p:spPr bwMode="auto">
          <a:xfrm>
            <a:off x="3540125" y="1989138"/>
            <a:ext cx="5146675" cy="4594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Box 4">
            <a:extLst>
              <a:ext uri="{FF2B5EF4-FFF2-40B4-BE49-F238E27FC236}">
                <a16:creationId xmlns:a16="http://schemas.microsoft.com/office/drawing/2014/main" id="{50BA2839-1A55-AFF1-A1D2-B2F3A321B40B}"/>
              </a:ext>
            </a:extLst>
          </p:cNvPr>
          <p:cNvSpPr txBox="1">
            <a:spLocks noChangeArrowheads="1"/>
          </p:cNvSpPr>
          <p:nvPr/>
        </p:nvSpPr>
        <p:spPr bwMode="auto">
          <a:xfrm>
            <a:off x="250825" y="2276475"/>
            <a:ext cx="3025775" cy="2862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t>How does your body feel when you’re scared?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22000">
              <a:srgbClr val="222268"/>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475849A-763B-F358-A145-366BB6057C38}"/>
              </a:ext>
            </a:extLst>
          </p:cNvPr>
          <p:cNvSpPr>
            <a:spLocks noGrp="1"/>
          </p:cNvSpPr>
          <p:nvPr>
            <p:ph type="title"/>
          </p:nvPr>
        </p:nvSpPr>
        <p:spPr>
          <a:xfrm>
            <a:off x="457200" y="274638"/>
            <a:ext cx="8229600" cy="1354137"/>
          </a:xfrm>
          <a:ln>
            <a:solidFill>
              <a:schemeClr val="bg1"/>
            </a:solidFill>
            <a:miter lim="800000"/>
            <a:headEnd/>
            <a:tailEnd/>
          </a:ln>
        </p:spPr>
        <p:txBody>
          <a:bodyPr/>
          <a:lstStyle/>
          <a:p>
            <a:pPr eaLnBrk="1" hangingPunct="1"/>
            <a:r>
              <a:rPr lang="en-US" altLang="en-US">
                <a:solidFill>
                  <a:schemeClr val="bg1"/>
                </a:solidFill>
              </a:rPr>
              <a:t>There are things we can do when the weather scares us</a:t>
            </a:r>
          </a:p>
        </p:txBody>
      </p:sp>
      <p:pic>
        <p:nvPicPr>
          <p:cNvPr id="20483" name="Picture 5">
            <a:extLst>
              <a:ext uri="{FF2B5EF4-FFF2-40B4-BE49-F238E27FC236}">
                <a16:creationId xmlns:a16="http://schemas.microsoft.com/office/drawing/2014/main" id="{BF1CFBF2-B31E-2A3A-BDD6-78FFD7DD8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29" b="24706"/>
          <a:stretch>
            <a:fillRect/>
          </a:stretch>
        </p:blipFill>
        <p:spPr bwMode="auto">
          <a:xfrm>
            <a:off x="2446338" y="2852738"/>
            <a:ext cx="4251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Rectangle with Corners Rounded 6">
            <a:extLst>
              <a:ext uri="{FF2B5EF4-FFF2-40B4-BE49-F238E27FC236}">
                <a16:creationId xmlns:a16="http://schemas.microsoft.com/office/drawing/2014/main" id="{28091811-9919-CE46-448E-1B98B7804927}"/>
              </a:ext>
            </a:extLst>
          </p:cNvPr>
          <p:cNvSpPr/>
          <p:nvPr/>
        </p:nvSpPr>
        <p:spPr>
          <a:xfrm>
            <a:off x="225425" y="2176463"/>
            <a:ext cx="2233613" cy="1354137"/>
          </a:xfrm>
          <a:prstGeom prst="wedgeRoundRectCallout">
            <a:avLst>
              <a:gd name="adj1" fmla="val 66819"/>
              <a:gd name="adj2" fmla="val 6685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b="1" dirty="0">
                <a:solidFill>
                  <a:schemeClr val="tx1"/>
                </a:solidFill>
                <a:latin typeface="Dreaming Outloud Pro" panose="03050502040302030504" pitchFamily="66" charset="0"/>
                <a:cs typeface="Dreaming Outloud Pro" panose="03050502040302030504" pitchFamily="66" charset="0"/>
              </a:rPr>
              <a:t>The thunder is so loud!</a:t>
            </a:r>
          </a:p>
        </p:txBody>
      </p:sp>
      <p:sp>
        <p:nvSpPr>
          <p:cNvPr id="8" name="Speech Bubble: Rectangle with Corners Rounded 7">
            <a:extLst>
              <a:ext uri="{FF2B5EF4-FFF2-40B4-BE49-F238E27FC236}">
                <a16:creationId xmlns:a16="http://schemas.microsoft.com/office/drawing/2014/main" id="{84BCBB81-0DDF-EFB8-101A-06F3481C0C89}"/>
              </a:ext>
            </a:extLst>
          </p:cNvPr>
          <p:cNvSpPr/>
          <p:nvPr/>
        </p:nvSpPr>
        <p:spPr>
          <a:xfrm>
            <a:off x="7019925" y="2349500"/>
            <a:ext cx="1944688" cy="1281113"/>
          </a:xfrm>
          <a:prstGeom prst="wedgeRoundRectCallout">
            <a:avLst>
              <a:gd name="adj1" fmla="val -79757"/>
              <a:gd name="adj2" fmla="val 6096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latin typeface="Dreaming Outloud Pro" panose="03050502040302030504" pitchFamily="66" charset="0"/>
                <a:cs typeface="Dreaming Outloud Pro" panose="03050502040302030504" pitchFamily="66" charset="0"/>
              </a:rPr>
              <a:t>That’s okay.  I know what to 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22000">
              <a:srgbClr val="222268"/>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39DA8E-6E17-56E7-9646-A5A49FD7A028}"/>
              </a:ext>
            </a:extLst>
          </p:cNvPr>
          <p:cNvSpPr>
            <a:spLocks noGrp="1"/>
          </p:cNvSpPr>
          <p:nvPr>
            <p:ph type="title"/>
          </p:nvPr>
        </p:nvSpPr>
        <p:spPr>
          <a:ln>
            <a:solidFill>
              <a:schemeClr val="bg1"/>
            </a:solidFill>
            <a:miter lim="800000"/>
            <a:headEnd/>
            <a:tailEnd/>
          </a:ln>
        </p:spPr>
        <p:txBody>
          <a:bodyPr/>
          <a:lstStyle/>
          <a:p>
            <a:pPr eaLnBrk="1" hangingPunct="1"/>
            <a:r>
              <a:rPr lang="en-US" altLang="en-US">
                <a:solidFill>
                  <a:schemeClr val="bg1"/>
                </a:solidFill>
              </a:rPr>
              <a:t>1. We need to stay safe</a:t>
            </a:r>
          </a:p>
        </p:txBody>
      </p:sp>
      <p:sp>
        <p:nvSpPr>
          <p:cNvPr id="22531" name="Content Placeholder 2">
            <a:extLst>
              <a:ext uri="{FF2B5EF4-FFF2-40B4-BE49-F238E27FC236}">
                <a16:creationId xmlns:a16="http://schemas.microsoft.com/office/drawing/2014/main" id="{E03BD23A-6D93-EF81-E7F1-4BB96DA8A0D6}"/>
              </a:ext>
            </a:extLst>
          </p:cNvPr>
          <p:cNvSpPr>
            <a:spLocks noGrp="1"/>
          </p:cNvSpPr>
          <p:nvPr>
            <p:ph idx="1"/>
          </p:nvPr>
        </p:nvSpPr>
        <p:spPr>
          <a:xfrm>
            <a:off x="161925" y="3354388"/>
            <a:ext cx="4187825" cy="1657350"/>
          </a:xfrm>
          <a:ln>
            <a:solidFill>
              <a:schemeClr val="bg1"/>
            </a:solidFill>
            <a:miter lim="800000"/>
            <a:headEnd/>
            <a:tailEnd/>
          </a:ln>
        </p:spPr>
        <p:txBody>
          <a:bodyPr/>
          <a:lstStyle/>
          <a:p>
            <a:pPr marL="0" indent="0" algn="ctr" eaLnBrk="1" hangingPunct="1">
              <a:buFontTx/>
              <a:buNone/>
            </a:pPr>
            <a:r>
              <a:rPr lang="en-US" altLang="en-US" sz="2800"/>
              <a:t>Stay indoors and away from windows during storms</a:t>
            </a:r>
          </a:p>
        </p:txBody>
      </p:sp>
      <p:pic>
        <p:nvPicPr>
          <p:cNvPr id="22532" name="Picture 4">
            <a:extLst>
              <a:ext uri="{FF2B5EF4-FFF2-40B4-BE49-F238E27FC236}">
                <a16:creationId xmlns:a16="http://schemas.microsoft.com/office/drawing/2014/main" id="{D18013F8-627D-48D2-C436-6AE5667B7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2947988"/>
            <a:ext cx="4411662" cy="247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50000">
              <a:srgbClr val="222268"/>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2CC0577-EF51-1EDE-E7CB-BECE893E4FE3}"/>
              </a:ext>
            </a:extLst>
          </p:cNvPr>
          <p:cNvSpPr>
            <a:spLocks noGrp="1"/>
          </p:cNvSpPr>
          <p:nvPr>
            <p:ph type="title"/>
          </p:nvPr>
        </p:nvSpPr>
        <p:spPr>
          <a:ln>
            <a:solidFill>
              <a:schemeClr val="bg1"/>
            </a:solidFill>
            <a:miter lim="800000"/>
            <a:headEnd/>
            <a:tailEnd/>
          </a:ln>
        </p:spPr>
        <p:txBody>
          <a:bodyPr/>
          <a:lstStyle/>
          <a:p>
            <a:pPr eaLnBrk="1" hangingPunct="1"/>
            <a:r>
              <a:rPr lang="en-US" altLang="en-US">
                <a:solidFill>
                  <a:schemeClr val="bg1"/>
                </a:solidFill>
              </a:rPr>
              <a:t>2. Listen to grown-ups</a:t>
            </a:r>
          </a:p>
        </p:txBody>
      </p:sp>
      <p:sp>
        <p:nvSpPr>
          <p:cNvPr id="3" name="Content Placeholder 2">
            <a:extLst>
              <a:ext uri="{FF2B5EF4-FFF2-40B4-BE49-F238E27FC236}">
                <a16:creationId xmlns:a16="http://schemas.microsoft.com/office/drawing/2014/main" id="{FB745141-2484-C992-5C0A-3CDBF4203A2B}"/>
              </a:ext>
            </a:extLst>
          </p:cNvPr>
          <p:cNvSpPr>
            <a:spLocks noGrp="1"/>
          </p:cNvSpPr>
          <p:nvPr>
            <p:ph idx="1"/>
          </p:nvPr>
        </p:nvSpPr>
        <p:spPr>
          <a:xfrm>
            <a:off x="488950" y="1852613"/>
            <a:ext cx="4402138" cy="3232150"/>
          </a:xfrm>
          <a:gradFill>
            <a:gsLst>
              <a:gs pos="7000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txBody>
          <a:bodyPr/>
          <a:lstStyle/>
          <a:p>
            <a:pPr marL="0" indent="0" algn="ctr" eaLnBrk="1" hangingPunct="1">
              <a:buFontTx/>
              <a:buNone/>
              <a:defRPr/>
            </a:pPr>
            <a:r>
              <a:rPr lang="en-US" dirty="0">
                <a:solidFill>
                  <a:schemeClr val="bg1"/>
                </a:solidFill>
              </a:rPr>
              <a:t>Grown-ups can let you know what to do and where to go during scary weather</a:t>
            </a:r>
          </a:p>
        </p:txBody>
      </p:sp>
      <p:pic>
        <p:nvPicPr>
          <p:cNvPr id="24580" name="Picture 4">
            <a:extLst>
              <a:ext uri="{FF2B5EF4-FFF2-40B4-BE49-F238E27FC236}">
                <a16:creationId xmlns:a16="http://schemas.microsoft.com/office/drawing/2014/main" id="{23A1667C-01B7-8E5B-6D0D-BD9847C63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57" r="40929"/>
          <a:stretch>
            <a:fillRect/>
          </a:stretch>
        </p:blipFill>
        <p:spPr bwMode="auto">
          <a:xfrm>
            <a:off x="5148263" y="2063750"/>
            <a:ext cx="374491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peech Bubble: Rectangle with Corners Rounded 5">
            <a:extLst>
              <a:ext uri="{FF2B5EF4-FFF2-40B4-BE49-F238E27FC236}">
                <a16:creationId xmlns:a16="http://schemas.microsoft.com/office/drawing/2014/main" id="{33D0B1E1-9B39-7DF9-6D98-FB50FB76E004}"/>
              </a:ext>
            </a:extLst>
          </p:cNvPr>
          <p:cNvSpPr/>
          <p:nvPr/>
        </p:nvSpPr>
        <p:spPr>
          <a:xfrm>
            <a:off x="5292725" y="2133600"/>
            <a:ext cx="3394075" cy="1295400"/>
          </a:xfrm>
          <a:prstGeom prst="wedgeRoundRectCallout">
            <a:avLst>
              <a:gd name="adj1" fmla="val 2627"/>
              <a:gd name="adj2" fmla="val 6856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b="1" dirty="0">
                <a:solidFill>
                  <a:schemeClr val="tx1"/>
                </a:solidFill>
                <a:latin typeface="Dreaming Outloud Pro" panose="03050502040302030504" pitchFamily="66" charset="0"/>
                <a:cs typeface="Dreaming Outloud Pro" panose="03050502040302030504" pitchFamily="66" charset="0"/>
              </a:rPr>
              <a:t>Let’s go sit in the basement until the storm is over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22000">
              <a:srgbClr val="222268"/>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29DA264-AA4D-B36E-0C28-5DE84A988524}"/>
              </a:ext>
            </a:extLst>
          </p:cNvPr>
          <p:cNvSpPr>
            <a:spLocks noGrp="1"/>
          </p:cNvSpPr>
          <p:nvPr>
            <p:ph type="title"/>
          </p:nvPr>
        </p:nvSpPr>
        <p:spPr>
          <a:ln>
            <a:solidFill>
              <a:schemeClr val="bg1"/>
            </a:solidFill>
            <a:miter lim="800000"/>
            <a:headEnd/>
            <a:tailEnd/>
          </a:ln>
        </p:spPr>
        <p:txBody>
          <a:bodyPr/>
          <a:lstStyle/>
          <a:p>
            <a:pPr eaLnBrk="1" hangingPunct="1"/>
            <a:r>
              <a:rPr lang="en-US" altLang="en-US">
                <a:solidFill>
                  <a:schemeClr val="bg1"/>
                </a:solidFill>
              </a:rPr>
              <a:t>3. Ask for help if you need it</a:t>
            </a:r>
          </a:p>
        </p:txBody>
      </p:sp>
      <p:pic>
        <p:nvPicPr>
          <p:cNvPr id="26627" name="Content Placeholder 4">
            <a:extLst>
              <a:ext uri="{FF2B5EF4-FFF2-40B4-BE49-F238E27FC236}">
                <a16:creationId xmlns:a16="http://schemas.microsoft.com/office/drawing/2014/main" id="{60F050A2-AC26-A239-3E29-9413C0E268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3213" y="2332038"/>
            <a:ext cx="5092700" cy="4525962"/>
          </a:xfrm>
        </p:spPr>
      </p:pic>
      <p:sp>
        <p:nvSpPr>
          <p:cNvPr id="6" name="Speech Bubble: Rectangle with Corners Rounded 5">
            <a:extLst>
              <a:ext uri="{FF2B5EF4-FFF2-40B4-BE49-F238E27FC236}">
                <a16:creationId xmlns:a16="http://schemas.microsoft.com/office/drawing/2014/main" id="{189898CC-1C42-4EA0-CF1C-E667849A5552}"/>
              </a:ext>
            </a:extLst>
          </p:cNvPr>
          <p:cNvSpPr/>
          <p:nvPr/>
        </p:nvSpPr>
        <p:spPr>
          <a:xfrm>
            <a:off x="827088" y="1989138"/>
            <a:ext cx="2701925" cy="1439862"/>
          </a:xfrm>
          <a:prstGeom prst="wedgeRoundRectCallout">
            <a:avLst>
              <a:gd name="adj1" fmla="val 83708"/>
              <a:gd name="adj2" fmla="val 44534"/>
              <a:gd name="adj3" fmla="val 16667"/>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2400" b="1" dirty="0">
                <a:latin typeface="Dreaming Outloud Pro" panose="03050502040302030504" pitchFamily="66" charset="0"/>
                <a:cs typeface="Dreaming Outloud Pro" panose="03050502040302030504" pitchFamily="66" charset="0"/>
              </a:rPr>
              <a:t>I’m scared of the lightning. Can I sit with you?</a:t>
            </a:r>
          </a:p>
        </p:txBody>
      </p:sp>
      <p:sp>
        <p:nvSpPr>
          <p:cNvPr id="7" name="Speech Bubble: Rectangle with Corners Rounded 6">
            <a:extLst>
              <a:ext uri="{FF2B5EF4-FFF2-40B4-BE49-F238E27FC236}">
                <a16:creationId xmlns:a16="http://schemas.microsoft.com/office/drawing/2014/main" id="{385EA293-73D1-9566-C025-418BF1019FEC}"/>
              </a:ext>
            </a:extLst>
          </p:cNvPr>
          <p:cNvSpPr/>
          <p:nvPr/>
        </p:nvSpPr>
        <p:spPr>
          <a:xfrm>
            <a:off x="6659563" y="1844675"/>
            <a:ext cx="2233612" cy="1296988"/>
          </a:xfrm>
          <a:prstGeom prst="wedgeRoundRectCallout">
            <a:avLst>
              <a:gd name="adj1" fmla="val -48582"/>
              <a:gd name="adj2" fmla="val 7008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800" b="1" dirty="0">
                <a:latin typeface="Dreaming Outloud Pro" panose="03050502040302030504" pitchFamily="66" charset="0"/>
                <a:cs typeface="Dreaming Outloud Pro" panose="03050502040302030504" pitchFamily="66" charset="0"/>
              </a:rPr>
              <a:t>Sure!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58000">
              <a:srgbClr val="222268"/>
            </a:gs>
            <a:gs pos="74001">
              <a:srgbClr val="E0F1F2"/>
            </a:gs>
            <a:gs pos="9090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A9E5003-9FDF-E74D-11C7-5F953B34469A}"/>
              </a:ext>
            </a:extLst>
          </p:cNvPr>
          <p:cNvSpPr>
            <a:spLocks noGrp="1"/>
          </p:cNvSpPr>
          <p:nvPr>
            <p:ph type="title"/>
          </p:nvPr>
        </p:nvSpPr>
        <p:spPr>
          <a:xfrm>
            <a:off x="457200" y="274638"/>
            <a:ext cx="8229600" cy="1209675"/>
          </a:xfrm>
          <a:ln>
            <a:solidFill>
              <a:schemeClr val="bg1"/>
            </a:solidFill>
            <a:miter lim="800000"/>
            <a:headEnd/>
            <a:tailEnd/>
          </a:ln>
        </p:spPr>
        <p:txBody>
          <a:bodyPr/>
          <a:lstStyle/>
          <a:p>
            <a:pPr eaLnBrk="1" hangingPunct="1"/>
            <a:r>
              <a:rPr lang="en-US" altLang="en-US" b="1">
                <a:solidFill>
                  <a:schemeClr val="bg1"/>
                </a:solidFill>
              </a:rPr>
              <a:t>4. Do something to feel more comfortable</a:t>
            </a:r>
          </a:p>
        </p:txBody>
      </p:sp>
      <p:sp>
        <p:nvSpPr>
          <p:cNvPr id="28675" name="Content Placeholder 2">
            <a:extLst>
              <a:ext uri="{FF2B5EF4-FFF2-40B4-BE49-F238E27FC236}">
                <a16:creationId xmlns:a16="http://schemas.microsoft.com/office/drawing/2014/main" id="{EA95A1A8-2F0A-C425-1738-0E8B79DED0C2}"/>
              </a:ext>
            </a:extLst>
          </p:cNvPr>
          <p:cNvSpPr>
            <a:spLocks noGrp="1"/>
          </p:cNvSpPr>
          <p:nvPr>
            <p:ph idx="1"/>
          </p:nvPr>
        </p:nvSpPr>
        <p:spPr>
          <a:xfrm>
            <a:off x="461963" y="2097088"/>
            <a:ext cx="4114800" cy="2663825"/>
          </a:xfrm>
          <a:ln>
            <a:solidFill>
              <a:schemeClr val="bg1"/>
            </a:solidFill>
            <a:miter lim="800000"/>
            <a:headEnd/>
            <a:tailEnd/>
          </a:ln>
        </p:spPr>
        <p:txBody>
          <a:bodyPr/>
          <a:lstStyle/>
          <a:p>
            <a:pPr eaLnBrk="1" hangingPunct="1"/>
            <a:r>
              <a:rPr lang="en-US" altLang="en-US">
                <a:solidFill>
                  <a:schemeClr val="bg1"/>
                </a:solidFill>
              </a:rPr>
              <a:t>hug a toy</a:t>
            </a:r>
          </a:p>
          <a:p>
            <a:pPr eaLnBrk="1" hangingPunct="1"/>
            <a:r>
              <a:rPr lang="en-US" altLang="en-US">
                <a:solidFill>
                  <a:schemeClr val="bg1"/>
                </a:solidFill>
              </a:rPr>
              <a:t>sit under a blanket</a:t>
            </a:r>
          </a:p>
          <a:p>
            <a:pPr eaLnBrk="1" hangingPunct="1"/>
            <a:r>
              <a:rPr lang="en-US" altLang="en-US">
                <a:solidFill>
                  <a:schemeClr val="bg1"/>
                </a:solidFill>
              </a:rPr>
              <a:t>read a book</a:t>
            </a:r>
          </a:p>
          <a:p>
            <a:pPr eaLnBrk="1" hangingPunct="1"/>
            <a:r>
              <a:rPr lang="en-US" altLang="en-US">
                <a:solidFill>
                  <a:schemeClr val="bg1"/>
                </a:solidFill>
              </a:rPr>
              <a:t>listen to music</a:t>
            </a:r>
          </a:p>
        </p:txBody>
      </p:sp>
      <p:pic>
        <p:nvPicPr>
          <p:cNvPr id="28676" name="Picture 4">
            <a:extLst>
              <a:ext uri="{FF2B5EF4-FFF2-40B4-BE49-F238E27FC236}">
                <a16:creationId xmlns:a16="http://schemas.microsoft.com/office/drawing/2014/main" id="{D69902B0-1FAB-C9F6-3F38-99647363C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565400"/>
            <a:ext cx="331946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222268"/>
            </a:gs>
            <a:gs pos="58000">
              <a:srgbClr val="222268"/>
            </a:gs>
            <a:gs pos="74001">
              <a:srgbClr val="E0F1F2"/>
            </a:gs>
            <a:gs pos="90900">
              <a:srgbClr val="E0F1F2"/>
            </a:gs>
            <a:gs pos="100000">
              <a:srgbClr val="E0F1F2"/>
            </a:gs>
          </a:gsLst>
          <a:lin ang="5400000" scaled="1"/>
        </a:grad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696E124-CF0A-7D02-B811-C82493D0CEC2}"/>
              </a:ext>
            </a:extLst>
          </p:cNvPr>
          <p:cNvSpPr>
            <a:spLocks noGrp="1"/>
          </p:cNvSpPr>
          <p:nvPr>
            <p:ph type="title"/>
          </p:nvPr>
        </p:nvSpPr>
        <p:spPr>
          <a:ln>
            <a:solidFill>
              <a:schemeClr val="bg1"/>
            </a:solidFill>
            <a:miter lim="800000"/>
            <a:headEnd/>
            <a:tailEnd/>
          </a:ln>
        </p:spPr>
        <p:txBody>
          <a:bodyPr/>
          <a:lstStyle/>
          <a:p>
            <a:pPr eaLnBrk="1" hangingPunct="1"/>
            <a:r>
              <a:rPr lang="en-US" altLang="en-US" b="1">
                <a:solidFill>
                  <a:schemeClr val="bg1"/>
                </a:solidFill>
              </a:rPr>
              <a:t>5. Practice calming strategies</a:t>
            </a:r>
          </a:p>
        </p:txBody>
      </p:sp>
      <p:pic>
        <p:nvPicPr>
          <p:cNvPr id="30723" name="Picture 4">
            <a:extLst>
              <a:ext uri="{FF2B5EF4-FFF2-40B4-BE49-F238E27FC236}">
                <a16:creationId xmlns:a16="http://schemas.microsoft.com/office/drawing/2014/main" id="{8890972B-7C33-D9D6-211A-A1B72E0BA9A4}"/>
              </a:ext>
            </a:extLst>
          </p:cNvPr>
          <p:cNvPicPr>
            <a:picLocks noChangeAspect="1"/>
          </p:cNvPicPr>
          <p:nvPr/>
        </p:nvPicPr>
        <p:blipFill>
          <a:blip r:embed="rId3">
            <a:extLst>
              <a:ext uri="{28A0092B-C50C-407E-A947-70E740481C1C}">
                <a14:useLocalDpi xmlns:a14="http://schemas.microsoft.com/office/drawing/2010/main" val="0"/>
              </a:ext>
            </a:extLst>
          </a:blip>
          <a:srcRect l="7755" t="14400" r="60127" b="58240"/>
          <a:stretch>
            <a:fillRect/>
          </a:stretch>
        </p:blipFill>
        <p:spPr bwMode="auto">
          <a:xfrm>
            <a:off x="539750" y="1628775"/>
            <a:ext cx="2087563" cy="237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6">
            <a:extLst>
              <a:ext uri="{FF2B5EF4-FFF2-40B4-BE49-F238E27FC236}">
                <a16:creationId xmlns:a16="http://schemas.microsoft.com/office/drawing/2014/main" id="{AFCB3313-2222-0C86-687B-10D86D15906A}"/>
              </a:ext>
            </a:extLst>
          </p:cNvPr>
          <p:cNvPicPr>
            <a:picLocks noChangeAspect="1"/>
          </p:cNvPicPr>
          <p:nvPr/>
        </p:nvPicPr>
        <p:blipFill>
          <a:blip r:embed="rId3">
            <a:extLst>
              <a:ext uri="{28A0092B-C50C-407E-A947-70E740481C1C}">
                <a14:useLocalDpi xmlns:a14="http://schemas.microsoft.com/office/drawing/2010/main" val="0"/>
              </a:ext>
            </a:extLst>
          </a:blip>
          <a:srcRect l="59618" t="16879" r="9096" b="60263"/>
          <a:stretch>
            <a:fillRect/>
          </a:stretch>
        </p:blipFill>
        <p:spPr bwMode="auto">
          <a:xfrm>
            <a:off x="3360738" y="1798638"/>
            <a:ext cx="2087562" cy="20367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8">
            <a:extLst>
              <a:ext uri="{FF2B5EF4-FFF2-40B4-BE49-F238E27FC236}">
                <a16:creationId xmlns:a16="http://schemas.microsoft.com/office/drawing/2014/main" id="{F766BF4F-94B9-6C66-A9B9-AE4186E3523E}"/>
              </a:ext>
            </a:extLst>
          </p:cNvPr>
          <p:cNvPicPr>
            <a:picLocks noChangeAspect="1"/>
          </p:cNvPicPr>
          <p:nvPr/>
        </p:nvPicPr>
        <p:blipFill>
          <a:blip r:embed="rId3">
            <a:extLst>
              <a:ext uri="{28A0092B-C50C-407E-A947-70E740481C1C}">
                <a14:useLocalDpi xmlns:a14="http://schemas.microsoft.com/office/drawing/2010/main" val="0"/>
              </a:ext>
            </a:extLst>
          </a:blip>
          <a:srcRect l="64015" t="37930" r="10336" b="35724"/>
          <a:stretch>
            <a:fillRect/>
          </a:stretch>
        </p:blipFill>
        <p:spPr bwMode="auto">
          <a:xfrm>
            <a:off x="6372225" y="1731963"/>
            <a:ext cx="1871663" cy="21732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10">
            <a:extLst>
              <a:ext uri="{FF2B5EF4-FFF2-40B4-BE49-F238E27FC236}">
                <a16:creationId xmlns:a16="http://schemas.microsoft.com/office/drawing/2014/main" id="{CF7B05FA-A430-F34C-DA3A-0E3E1B8E4E14}"/>
              </a:ext>
            </a:extLst>
          </p:cNvPr>
          <p:cNvPicPr>
            <a:picLocks noChangeAspect="1"/>
          </p:cNvPicPr>
          <p:nvPr/>
        </p:nvPicPr>
        <p:blipFill>
          <a:blip r:embed="rId3">
            <a:extLst>
              <a:ext uri="{28A0092B-C50C-407E-A947-70E740481C1C}">
                <a14:useLocalDpi xmlns:a14="http://schemas.microsoft.com/office/drawing/2010/main" val="0"/>
              </a:ext>
            </a:extLst>
          </a:blip>
          <a:srcRect l="7680" t="64395" r="63466"/>
          <a:stretch>
            <a:fillRect/>
          </a:stretch>
        </p:blipFill>
        <p:spPr bwMode="auto">
          <a:xfrm>
            <a:off x="1979613" y="4219575"/>
            <a:ext cx="1944687" cy="24447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12">
            <a:extLst>
              <a:ext uri="{FF2B5EF4-FFF2-40B4-BE49-F238E27FC236}">
                <a16:creationId xmlns:a16="http://schemas.microsoft.com/office/drawing/2014/main" id="{C01B1EC1-5459-E440-83E3-6D34B2A82453}"/>
              </a:ext>
            </a:extLst>
          </p:cNvPr>
          <p:cNvPicPr>
            <a:picLocks noChangeAspect="1"/>
          </p:cNvPicPr>
          <p:nvPr/>
        </p:nvPicPr>
        <p:blipFill>
          <a:blip r:embed="rId3">
            <a:extLst>
              <a:ext uri="{28A0092B-C50C-407E-A947-70E740481C1C}">
                <a14:useLocalDpi xmlns:a14="http://schemas.microsoft.com/office/drawing/2010/main" val="0"/>
              </a:ext>
            </a:extLst>
          </a:blip>
          <a:srcRect l="36536" t="67281" r="34610" b="3455"/>
          <a:stretch>
            <a:fillRect/>
          </a:stretch>
        </p:blipFill>
        <p:spPr bwMode="auto">
          <a:xfrm>
            <a:off x="5076825" y="4127500"/>
            <a:ext cx="1871663" cy="25368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3E3CB8-5F6E-448C-AB83-CA03ADCE7788}"/>
</file>

<file path=customXml/itemProps2.xml><?xml version="1.0" encoding="utf-8"?>
<ds:datastoreItem xmlns:ds="http://schemas.openxmlformats.org/officeDocument/2006/customXml" ds:itemID="{B1CEB7DD-F21B-4B10-ADEA-6A94E4236AD5}"/>
</file>

<file path=customXml/itemProps3.xml><?xml version="1.0" encoding="utf-8"?>
<ds:datastoreItem xmlns:ds="http://schemas.openxmlformats.org/officeDocument/2006/customXml" ds:itemID="{90E901FD-2CA4-4BBC-9B55-6AFBA416D2F2}"/>
</file>

<file path=docProps/app.xml><?xml version="1.0" encoding="utf-8"?>
<Properties xmlns="http://schemas.openxmlformats.org/officeDocument/2006/extended-properties" xmlns:vt="http://schemas.openxmlformats.org/officeDocument/2006/docPropsVTypes">
  <Template>I Can Handle Scary Weather Facilitator's Guide</Template>
  <TotalTime>0</TotalTime>
  <Words>533</Words>
  <Application>Microsoft Office PowerPoint</Application>
  <PresentationFormat>On-screen Show (4:3)</PresentationFormat>
  <Paragraphs>56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Aptos</vt:lpstr>
      <vt:lpstr>Dreaming Outloud Pro</vt:lpstr>
      <vt:lpstr>Diseño predeterminado</vt:lpstr>
      <vt:lpstr>I Can Handle Scary Weather! </vt:lpstr>
      <vt:lpstr>What kinds of weather can feel scary?</vt:lpstr>
      <vt:lpstr>It’s okay to feel scared or nervous</vt:lpstr>
      <vt:lpstr>There are things we can do when the weather scares us</vt:lpstr>
      <vt:lpstr>1. We need to stay safe</vt:lpstr>
      <vt:lpstr>2. Listen to grown-ups</vt:lpstr>
      <vt:lpstr>3. Ask for help if you need it</vt:lpstr>
      <vt:lpstr>4. Do something to feel more comfortable</vt:lpstr>
      <vt:lpstr>5. Practice calming strategies</vt:lpstr>
      <vt:lpstr>I Can Handle Scary Weather</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cp:lastModifiedBy>Andrea Morris</cp:lastModifiedBy>
  <cp:revision>1</cp:revision>
  <dcterms:created xsi:type="dcterms:W3CDTF">2026-04-01T16:00:26Z</dcterms:created>
  <dcterms:modified xsi:type="dcterms:W3CDTF">2026-04-01T16:00:50Z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