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18"/>
  </p:notesMasterIdLst>
  <p:sldIdLst>
    <p:sldId id="256" r:id="rId3"/>
    <p:sldId id="258" r:id="rId4"/>
    <p:sldId id="320" r:id="rId5"/>
    <p:sldId id="328" r:id="rId6"/>
    <p:sldId id="263" r:id="rId7"/>
    <p:sldId id="319" r:id="rId8"/>
    <p:sldId id="321" r:id="rId9"/>
    <p:sldId id="268" r:id="rId10"/>
    <p:sldId id="322" r:id="rId11"/>
    <p:sldId id="323" r:id="rId12"/>
    <p:sldId id="324" r:id="rId13"/>
    <p:sldId id="325" r:id="rId14"/>
    <p:sldId id="326" r:id="rId15"/>
    <p:sldId id="318" r:id="rId16"/>
    <p:sldId id="327" r:id="rId17"/>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06917A6-BF7E-458F-8E6A-E7F014CAB7E7}" styleName="">
    <a:wholeTbl>
      <a:tcTxStyle>
        <a:font>
          <a:latin typeface="Arial"/>
          <a:ea typeface="Arial"/>
          <a:cs typeface="Arial"/>
        </a:font>
        <a:srgbClr val="000000"/>
      </a:tcTxStyle>
      <a:tcStyle>
        <a:tcBdr>
          <a:left>
            <a:ln w="9528" cap="flat" cmpd="sng" algn="ctr">
              <a:solidFill>
                <a:srgbClr val="9E9E9E"/>
              </a:solidFill>
              <a:prstDash val="solid"/>
              <a:round/>
              <a:headEnd type="none" w="med" len="med"/>
              <a:tailEnd type="none" w="med" len="med"/>
            </a:ln>
          </a:left>
          <a:right>
            <a:ln w="9528" cap="flat" cmpd="sng" algn="ctr">
              <a:solidFill>
                <a:srgbClr val="9E9E9E"/>
              </a:solidFill>
              <a:prstDash val="solid"/>
              <a:round/>
              <a:headEnd type="none" w="med" len="med"/>
              <a:tailEnd type="none" w="med" len="med"/>
            </a:ln>
          </a:right>
          <a:top>
            <a:ln w="9528" cap="flat" cmpd="sng" algn="ctr">
              <a:solidFill>
                <a:srgbClr val="9E9E9E"/>
              </a:solidFill>
              <a:prstDash val="solid"/>
              <a:round/>
              <a:headEnd type="none" w="med" len="med"/>
              <a:tailEnd type="none" w="med" len="med"/>
            </a:ln>
          </a:top>
          <a:bottom>
            <a:ln w="9528" cap="flat" cmpd="sng" algn="ctr">
              <a:solidFill>
                <a:srgbClr val="9E9E9E"/>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293"/>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rris" userId="f65e3435e9cdc556" providerId="LiveId" clId="{60F4EC15-5835-477B-8FCE-F8FFC7F6492A}"/>
    <pc:docChg chg="custSel modSld">
      <pc:chgData name="Andrea Morris" userId="f65e3435e9cdc556" providerId="LiveId" clId="{60F4EC15-5835-477B-8FCE-F8FFC7F6492A}" dt="2026-04-07T17:15:43.342" v="1" actId="313"/>
      <pc:docMkLst>
        <pc:docMk/>
      </pc:docMkLst>
      <pc:sldChg chg="modNotesTx">
        <pc:chgData name="Andrea Morris" userId="f65e3435e9cdc556" providerId="LiveId" clId="{60F4EC15-5835-477B-8FCE-F8FFC7F6492A}" dt="2026-04-07T17:15:43.342" v="1" actId="313"/>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62BA91AE-7F62-4E41-895B-59E8AA9E626E}"/>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1E701B05-5816-46D1-89EB-54F8366F5506}"/>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597302869"/>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ts val="0"/>
      </a:spcBef>
      <a:spcAft>
        <a:spcPts val="0"/>
      </a:spcAft>
      <a:buClr>
        <a:srgbClr val="000000"/>
      </a:buClr>
      <a:buSzPts val="11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09;p:notes">
            <a:extLst>
              <a:ext uri="{FF2B5EF4-FFF2-40B4-BE49-F238E27FC236}">
                <a16:creationId xmlns:a16="http://schemas.microsoft.com/office/drawing/2014/main" id="{C4793468-7461-416B-A239-C2E94ABC1891}"/>
              </a:ext>
            </a:extLst>
          </p:cNvPr>
          <p:cNvSpPr>
            <a:spLocks noGrp="1" noRot="1" noChangeAspect="1"/>
          </p:cNvSpPr>
          <p:nvPr>
            <p:ph type="sldImg"/>
          </p:nvPr>
        </p:nvSpPr>
        <p:spPr>
          <a:xfrm>
            <a:off x="381000" y="685800"/>
            <a:ext cx="6096000" cy="3429000"/>
          </a:xfrm>
        </p:spPr>
        <p:txBody>
          <a:bodyPr/>
          <a:lstStyle/>
          <a:p>
            <a:endParaRPr lang="en-US"/>
          </a:p>
        </p:txBody>
      </p:sp>
      <p:sp>
        <p:nvSpPr>
          <p:cNvPr id="3" name="Google Shape;510;p:notes">
            <a:extLst>
              <a:ext uri="{FF2B5EF4-FFF2-40B4-BE49-F238E27FC236}">
                <a16:creationId xmlns:a16="http://schemas.microsoft.com/office/drawing/2014/main" id="{0ECF7E3A-70BD-4AD5-A1A0-694CFA145B7E}"/>
              </a:ext>
            </a:extLst>
          </p:cNvPr>
          <p:cNvSpPr txBox="1">
            <a:spLocks noGrp="1"/>
          </p:cNvSpPr>
          <p:nvPr>
            <p:ph type="body" sz="quarter" idx="1"/>
          </p:nvPr>
        </p:nvSpPr>
        <p:spPr/>
        <p:txBody>
          <a:bodyPr/>
          <a:lstStyle/>
          <a:p>
            <a:pPr marL="0" lvl="0" indent="0">
              <a:buNone/>
            </a:pPr>
            <a:r>
              <a:rPr lang="en-US" dirty="0"/>
              <a:t>Read slide with students.  Explain that today’s lesson is about learning how to be kind to animals.  Ask students about their pets at home.  Ask for their examples of being kind to their pets.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importance of feeding pets healthy food and giving them clean water every day.</a:t>
            </a:r>
          </a:p>
        </p:txBody>
      </p:sp>
    </p:spTree>
    <p:extLst>
      <p:ext uri="{BB962C8B-B14F-4D97-AF65-F5344CB8AC3E}">
        <p14:creationId xmlns:p14="http://schemas.microsoft.com/office/powerpoint/2010/main" val="370277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photo.  Explain that hurting or teasing animals make them afraid of us.  It could also make them mad enough that they might bite us!  Explain that it’s better to play with animals or just leave them alone if they look like they don’t want to be bothered.</a:t>
            </a:r>
          </a:p>
        </p:txBody>
      </p:sp>
    </p:spTree>
    <p:extLst>
      <p:ext uri="{BB962C8B-B14F-4D97-AF65-F5344CB8AC3E}">
        <p14:creationId xmlns:p14="http://schemas.microsoft.com/office/powerpoint/2010/main" val="123569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Explain that sometimes animals go missing and that it’s important to let an adult know so that they can help.</a:t>
            </a:r>
          </a:p>
        </p:txBody>
      </p:sp>
    </p:spTree>
    <p:extLst>
      <p:ext uri="{BB962C8B-B14F-4D97-AF65-F5344CB8AC3E}">
        <p14:creationId xmlns:p14="http://schemas.microsoft.com/office/powerpoint/2010/main" val="207747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photo.  What is the dog’s behavior telling us?  Does he want you to pet him right now?  Why might he be acting this way?</a:t>
            </a:r>
          </a:p>
        </p:txBody>
      </p:sp>
    </p:spTree>
    <p:extLst>
      <p:ext uri="{BB962C8B-B14F-4D97-AF65-F5344CB8AC3E}">
        <p14:creationId xmlns:p14="http://schemas.microsoft.com/office/powerpoint/2010/main" val="2354463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4B399C2-02A1-4FDE-9923-29A2D9449C6A}"/>
              </a:ext>
            </a:extLst>
          </p:cNvPr>
          <p:cNvSpPr>
            <a:spLocks noGrp="1" noRot="1" noChangeAspect="1"/>
          </p:cNvSpPr>
          <p:nvPr>
            <p:ph type="sldImg"/>
          </p:nvPr>
        </p:nvSpPr>
        <p:spPr>
          <a:xfrm>
            <a:off x="381000" y="685800"/>
            <a:ext cx="6096000" cy="3429000"/>
          </a:xfrm>
        </p:spPr>
        <p:txBody>
          <a:bodyPr/>
          <a:lstStyle/>
          <a:p>
            <a:endParaRPr lang="en-US"/>
          </a:p>
        </p:txBody>
      </p:sp>
      <p:sp>
        <p:nvSpPr>
          <p:cNvPr id="3" name="Marcador de notas 2">
            <a:extLst>
              <a:ext uri="{FF2B5EF4-FFF2-40B4-BE49-F238E27FC236}">
                <a16:creationId xmlns:a16="http://schemas.microsoft.com/office/drawing/2014/main" id="{E955CFE6-0F90-4F2B-82FD-B1CD680361F7}"/>
              </a:ext>
            </a:extLst>
          </p:cNvPr>
          <p:cNvSpPr txBox="1">
            <a:spLocks noGrp="1"/>
          </p:cNvSpPr>
          <p:nvPr>
            <p:ph type="body" sz="quarter" idx="1"/>
          </p:nvPr>
        </p:nvSpPr>
        <p:spPr/>
        <p:txBody>
          <a:bodyPr/>
          <a:lstStyle/>
          <a:p>
            <a:pPr marL="0" lvl="0" indent="0">
              <a:buNone/>
            </a:pPr>
            <a:r>
              <a:rPr lang="es-PE" dirty="0" err="1"/>
              <a:t>Read</a:t>
            </a:r>
            <a:r>
              <a:rPr lang="es-PE" dirty="0"/>
              <a:t> </a:t>
            </a:r>
            <a:r>
              <a:rPr lang="es-PE" dirty="0" err="1"/>
              <a:t>slide</a:t>
            </a:r>
            <a:r>
              <a:rPr lang="es-PE" dirty="0"/>
              <a:t> </a:t>
            </a:r>
            <a:r>
              <a:rPr lang="es-PE" dirty="0" err="1"/>
              <a:t>with</a:t>
            </a:r>
            <a:r>
              <a:rPr lang="es-PE" dirty="0"/>
              <a:t> </a:t>
            </a:r>
            <a:r>
              <a:rPr lang="es-PE" dirty="0" err="1"/>
              <a:t>students</a:t>
            </a:r>
            <a:r>
              <a:rPr lang="es-PE" dirty="0"/>
              <a:t>.  </a:t>
            </a:r>
            <a:r>
              <a:rPr lang="es-PE" dirty="0" err="1"/>
              <a:t>Review</a:t>
            </a:r>
            <a:r>
              <a:rPr lang="es-PE" dirty="0"/>
              <a:t> </a:t>
            </a:r>
            <a:r>
              <a:rPr lang="es-PE" dirty="0" err="1"/>
              <a:t>the</a:t>
            </a:r>
            <a:r>
              <a:rPr lang="es-PE" dirty="0"/>
              <a:t> 5 </a:t>
            </a:r>
            <a:r>
              <a:rPr lang="es-PE" dirty="0" err="1"/>
              <a:t>ways</a:t>
            </a:r>
            <a:r>
              <a:rPr lang="es-PE" dirty="0"/>
              <a:t> </a:t>
            </a:r>
            <a:r>
              <a:rPr lang="es-PE" dirty="0" err="1"/>
              <a:t>to</a:t>
            </a:r>
            <a:r>
              <a:rPr lang="es-PE" dirty="0"/>
              <a:t> be </a:t>
            </a:r>
            <a:r>
              <a:rPr lang="es-PE" dirty="0" err="1"/>
              <a:t>kind</a:t>
            </a:r>
            <a:r>
              <a:rPr lang="es-PE" dirty="0"/>
              <a:t> </a:t>
            </a:r>
            <a:r>
              <a:rPr lang="es-PE" dirty="0" err="1"/>
              <a:t>to</a:t>
            </a:r>
            <a:r>
              <a:rPr lang="es-PE" dirty="0"/>
              <a:t> </a:t>
            </a:r>
            <a:r>
              <a:rPr lang="es-PE" dirty="0" err="1"/>
              <a:t>animals</a:t>
            </a:r>
            <a:r>
              <a:rPr lang="es-PE" dirty="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Ask students for their ideas about what to do.  Talk about the importance of asking the owner if it’s okay to pet their dog first.  Never go up to a strange animal and try to pet it without checking with the owner.  If now owner is around, it might be best to leave the animal alone.  If you think the animal might be lost, ask an adult for help.</a:t>
            </a:r>
          </a:p>
        </p:txBody>
      </p:sp>
    </p:spTree>
    <p:extLst>
      <p:ext uri="{BB962C8B-B14F-4D97-AF65-F5344CB8AC3E}">
        <p14:creationId xmlns:p14="http://schemas.microsoft.com/office/powerpoint/2010/main" val="239250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79;g99f2f57a71_0_217:notes">
            <a:extLst>
              <a:ext uri="{FF2B5EF4-FFF2-40B4-BE49-F238E27FC236}">
                <a16:creationId xmlns:a16="http://schemas.microsoft.com/office/drawing/2014/main" id="{31DF0988-AB1B-48F0-97FB-FEEF00113792}"/>
              </a:ext>
            </a:extLst>
          </p:cNvPr>
          <p:cNvSpPr>
            <a:spLocks noGrp="1" noRot="1" noChangeAspect="1"/>
          </p:cNvSpPr>
          <p:nvPr>
            <p:ph type="sldImg"/>
          </p:nvPr>
        </p:nvSpPr>
        <p:spPr>
          <a:xfrm>
            <a:off x="381000" y="685800"/>
            <a:ext cx="6096000" cy="3429000"/>
          </a:xfrm>
        </p:spPr>
        <p:txBody>
          <a:bodyPr/>
          <a:lstStyle/>
          <a:p>
            <a:endParaRPr lang="en-US"/>
          </a:p>
        </p:txBody>
      </p:sp>
      <p:sp>
        <p:nvSpPr>
          <p:cNvPr id="3" name="Google Shape;680;g99f2f57a71_0_217:notes">
            <a:extLst>
              <a:ext uri="{FF2B5EF4-FFF2-40B4-BE49-F238E27FC236}">
                <a16:creationId xmlns:a16="http://schemas.microsoft.com/office/drawing/2014/main" id="{CB3AD9A1-9A5D-47A8-9330-BE662CD46897}"/>
              </a:ext>
            </a:extLst>
          </p:cNvPr>
          <p:cNvSpPr txBox="1">
            <a:spLocks noGrp="1"/>
          </p:cNvSpPr>
          <p:nvPr>
            <p:ph type="body" sz="quarter" idx="1"/>
          </p:nvPr>
        </p:nvSpPr>
        <p:spPr/>
        <p:txBody>
          <a:bodyPr/>
          <a:lstStyle/>
          <a:p>
            <a:pPr marL="158749" indent="0">
              <a:buNone/>
            </a:pPr>
            <a:r>
              <a:rPr lang="en-US" dirty="0"/>
              <a:t>Read slide with students.  Ask for their definitions of “being kind”.  </a:t>
            </a:r>
            <a:endParaRPr lang="LID4096"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Ask them to share how it feels when someone shows them kindness.  Give your own examples to start things off if necessary.</a:t>
            </a:r>
          </a:p>
        </p:txBody>
      </p:sp>
    </p:spTree>
    <p:extLst>
      <p:ext uri="{BB962C8B-B14F-4D97-AF65-F5344CB8AC3E}">
        <p14:creationId xmlns:p14="http://schemas.microsoft.com/office/powerpoint/2010/main" val="362038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photos.  Ask students about the emotions shown.  Ask them how they can tell.</a:t>
            </a:r>
          </a:p>
        </p:txBody>
      </p:sp>
    </p:spTree>
    <p:extLst>
      <p:ext uri="{BB962C8B-B14F-4D97-AF65-F5344CB8AC3E}">
        <p14:creationId xmlns:p14="http://schemas.microsoft.com/office/powerpoint/2010/main" val="185482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65;ged9ce38e97_0_19:notes">
            <a:extLst>
              <a:ext uri="{FF2B5EF4-FFF2-40B4-BE49-F238E27FC236}">
                <a16:creationId xmlns:a16="http://schemas.microsoft.com/office/drawing/2014/main" id="{AE4238D2-CBFB-483E-A57F-3D92AD6F0720}"/>
              </a:ext>
            </a:extLst>
          </p:cNvPr>
          <p:cNvSpPr>
            <a:spLocks noGrp="1" noRot="1" noChangeAspect="1"/>
          </p:cNvSpPr>
          <p:nvPr>
            <p:ph type="sldImg"/>
          </p:nvPr>
        </p:nvSpPr>
        <p:spPr>
          <a:xfrm>
            <a:off x="381000" y="685800"/>
            <a:ext cx="6096000" cy="3429000"/>
          </a:xfrm>
        </p:spPr>
        <p:txBody>
          <a:bodyPr/>
          <a:lstStyle/>
          <a:p>
            <a:endParaRPr lang="en-US"/>
          </a:p>
        </p:txBody>
      </p:sp>
      <p:sp>
        <p:nvSpPr>
          <p:cNvPr id="3" name="Google Shape;866;ged9ce38e97_0_19:notes">
            <a:extLst>
              <a:ext uri="{FF2B5EF4-FFF2-40B4-BE49-F238E27FC236}">
                <a16:creationId xmlns:a16="http://schemas.microsoft.com/office/drawing/2014/main" id="{7EC703D5-BD5B-4793-9666-6E2A17DE3A37}"/>
              </a:ext>
            </a:extLst>
          </p:cNvPr>
          <p:cNvSpPr txBox="1">
            <a:spLocks noGrp="1"/>
          </p:cNvSpPr>
          <p:nvPr>
            <p:ph type="body" sz="quarter" idx="1"/>
          </p:nvPr>
        </p:nvSpPr>
        <p:spPr/>
        <p:txBody>
          <a:bodyPr/>
          <a:lstStyle/>
          <a:p>
            <a:pPr marL="0" lvl="0" indent="0">
              <a:buNone/>
            </a:pPr>
            <a:r>
              <a:rPr lang="en-US" dirty="0">
                <a:solidFill>
                  <a:srgbClr val="FFFFFF"/>
                </a:solidFill>
                <a:latin typeface="Arial" pitchFamily="34"/>
                <a:ea typeface="맑은 고딕" pitchFamily="34"/>
                <a:cs typeface="Arial" pitchFamily="34"/>
              </a:rPr>
              <a:t>Read slide with students.  Explain the importance of being kind so that animals will trust us and build relationships with 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how to meet the needs of our animals.  Read the examples and ask students to share how they care for their pets’ needs.</a:t>
            </a:r>
          </a:p>
        </p:txBody>
      </p:sp>
    </p:spTree>
    <p:extLst>
      <p:ext uri="{BB962C8B-B14F-4D97-AF65-F5344CB8AC3E}">
        <p14:creationId xmlns:p14="http://schemas.microsoft.com/office/powerpoint/2010/main" val="418537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Ask students to talk about the photo.  What do they see?  How can they tell that the girl is being gentle and friendly?</a:t>
            </a:r>
          </a:p>
        </p:txBody>
      </p:sp>
    </p:spTree>
    <p:extLst>
      <p:ext uri="{BB962C8B-B14F-4D97-AF65-F5344CB8AC3E}">
        <p14:creationId xmlns:p14="http://schemas.microsoft.com/office/powerpoint/2010/main" val="22612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49;ged9ce38e97_0_66:notes">
            <a:extLst>
              <a:ext uri="{FF2B5EF4-FFF2-40B4-BE49-F238E27FC236}">
                <a16:creationId xmlns:a16="http://schemas.microsoft.com/office/drawing/2014/main" id="{8CD0031F-8015-4670-BA1D-9B9A484CCE9E}"/>
              </a:ext>
            </a:extLst>
          </p:cNvPr>
          <p:cNvSpPr>
            <a:spLocks noGrp="1" noRot="1" noChangeAspect="1"/>
          </p:cNvSpPr>
          <p:nvPr>
            <p:ph type="sldImg"/>
          </p:nvPr>
        </p:nvSpPr>
        <p:spPr>
          <a:xfrm>
            <a:off x="381000" y="685800"/>
            <a:ext cx="6096000" cy="3429000"/>
          </a:xfrm>
        </p:spPr>
        <p:txBody>
          <a:bodyPr/>
          <a:lstStyle/>
          <a:p>
            <a:endParaRPr lang="en-US"/>
          </a:p>
        </p:txBody>
      </p:sp>
      <p:sp>
        <p:nvSpPr>
          <p:cNvPr id="3" name="Google Shape;1250;ged9ce38e97_0_66:notes">
            <a:extLst>
              <a:ext uri="{FF2B5EF4-FFF2-40B4-BE49-F238E27FC236}">
                <a16:creationId xmlns:a16="http://schemas.microsoft.com/office/drawing/2014/main" id="{858F42C5-54DD-4A53-9397-6DEE8F4DE83A}"/>
              </a:ext>
            </a:extLst>
          </p:cNvPr>
          <p:cNvSpPr txBox="1">
            <a:spLocks noGrp="1"/>
          </p:cNvSpPr>
          <p:nvPr>
            <p:ph type="body" sz="quarter" idx="1"/>
          </p:nvPr>
        </p:nvSpPr>
        <p:spPr/>
        <p:txBody>
          <a:bodyPr/>
          <a:lstStyle/>
          <a:p>
            <a:pPr marL="0" lvl="0" indent="0">
              <a:buNone/>
            </a:pPr>
            <a:r>
              <a:rPr lang="en-US" dirty="0"/>
              <a:t>Read slide with students.  Explain that they’ll learn 5 ways to be kind to animals.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49" indent="0">
              <a:buNone/>
            </a:pPr>
            <a:r>
              <a:rPr lang="en-US" dirty="0"/>
              <a:t>Read slide with students.  Talk about the photo.  Practice using a soft voice and gentle touch with a stuffed animal.</a:t>
            </a:r>
          </a:p>
        </p:txBody>
      </p:sp>
    </p:spTree>
    <p:extLst>
      <p:ext uri="{BB962C8B-B14F-4D97-AF65-F5344CB8AC3E}">
        <p14:creationId xmlns:p14="http://schemas.microsoft.com/office/powerpoint/2010/main" val="180528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Forma libre: forma 35">
            <a:extLst>
              <a:ext uri="{FF2B5EF4-FFF2-40B4-BE49-F238E27FC236}">
                <a16:creationId xmlns:a16="http://schemas.microsoft.com/office/drawing/2014/main" id="{053C0ACE-DD51-44AC-A2E4-720D73C85E61}"/>
              </a:ext>
            </a:extLst>
          </p:cNvPr>
          <p:cNvSpPr/>
          <p:nvPr/>
        </p:nvSpPr>
        <p:spPr>
          <a:xfrm>
            <a:off x="0" y="3751700"/>
            <a:ext cx="9144000" cy="1388671"/>
          </a:xfrm>
          <a:custGeom>
            <a:avLst/>
            <a:gdLst>
              <a:gd name="f0" fmla="val 10800000"/>
              <a:gd name="f1" fmla="val 5400000"/>
              <a:gd name="f2" fmla="val 180"/>
              <a:gd name="f3" fmla="val w"/>
              <a:gd name="f4" fmla="val h"/>
              <a:gd name="f5" fmla="val 0"/>
              <a:gd name="f6" fmla="val 9144001"/>
              <a:gd name="f7" fmla="val 1388675"/>
              <a:gd name="f8" fmla="val 9138150"/>
              <a:gd name="f9" fmla="val 125"/>
              <a:gd name="f10" fmla="val 827049"/>
              <a:gd name="f11" fmla="val 14488"/>
              <a:gd name="f12" fmla="val 824806"/>
              <a:gd name="f13" fmla="val 897826"/>
              <a:gd name="f14" fmla="val 698779"/>
              <a:gd name="f15" fmla="val 3006214"/>
              <a:gd name="f16" fmla="val 686962"/>
              <a:gd name="f17" fmla="val 3825487"/>
              <a:gd name="f18" fmla="val 589381"/>
              <a:gd name="f19" fmla="val 4729512"/>
              <a:gd name="f20" fmla="val 481731"/>
              <a:gd name="f21" fmla="val 4792112"/>
              <a:gd name="f22" fmla="val 300806"/>
              <a:gd name="f23" fmla="val 5206587"/>
              <a:gd name="f24" fmla="val 221831"/>
              <a:gd name="f25" fmla="val 5621062"/>
              <a:gd name="f26" fmla="val 142856"/>
              <a:gd name="f27" fmla="val 5759612"/>
              <a:gd name="f28" fmla="val 149706"/>
              <a:gd name="f29" fmla="val 6312337"/>
              <a:gd name="f30" fmla="val 115481"/>
              <a:gd name="f31" fmla="val 6865062"/>
              <a:gd name="f32" fmla="val 81256"/>
              <a:gd name="f33" fmla="val 7987437"/>
              <a:gd name="f34" fmla="val 27431"/>
              <a:gd name="f35" fmla="val 8522937"/>
              <a:gd name="f36" fmla="val 16506"/>
              <a:gd name="f37" fmla="val 8790687"/>
              <a:gd name="f38" fmla="val 11044"/>
              <a:gd name="f39" fmla="val 8983418"/>
              <a:gd name="f40" fmla="val -13"/>
              <a:gd name="f41" fmla="+- 0 0 -90"/>
              <a:gd name="f42" fmla="*/ f3 1 9144001"/>
              <a:gd name="f43" fmla="*/ f4 1 1388675"/>
              <a:gd name="f44" fmla="val f5"/>
              <a:gd name="f45" fmla="val f6"/>
              <a:gd name="f46" fmla="val f7"/>
              <a:gd name="f47" fmla="*/ f41 f0 1"/>
              <a:gd name="f48" fmla="+- f46 0 f44"/>
              <a:gd name="f49" fmla="+- f45 0 f44"/>
              <a:gd name="f50" fmla="*/ f47 1 f2"/>
              <a:gd name="f51" fmla="*/ f49 1 9144001"/>
              <a:gd name="f52" fmla="*/ f48 1 1388675"/>
              <a:gd name="f53" fmla="*/ 9138150 f49 1"/>
              <a:gd name="f54" fmla="*/ 0 f48 1"/>
              <a:gd name="f55" fmla="*/ 9144001 f49 1"/>
              <a:gd name="f56" fmla="*/ 125 f48 1"/>
              <a:gd name="f57" fmla="*/ 1388675 f48 1"/>
              <a:gd name="f58" fmla="*/ 0 f49 1"/>
              <a:gd name="f59" fmla="*/ 827049 f48 1"/>
              <a:gd name="f60" fmla="*/ 14488 f49 1"/>
              <a:gd name="f61" fmla="*/ 824806 f48 1"/>
              <a:gd name="f62" fmla="*/ 3825487 f49 1"/>
              <a:gd name="f63" fmla="*/ 589381 f48 1"/>
              <a:gd name="f64" fmla="*/ 5206587 f49 1"/>
              <a:gd name="f65" fmla="*/ 221831 f48 1"/>
              <a:gd name="f66" fmla="*/ 6312337 f49 1"/>
              <a:gd name="f67" fmla="*/ 115481 f48 1"/>
              <a:gd name="f68" fmla="*/ 8522937 f49 1"/>
              <a:gd name="f69" fmla="*/ 16506 f48 1"/>
              <a:gd name="f70" fmla="+- f50 0 f1"/>
              <a:gd name="f71" fmla="*/ f53 1 9144001"/>
              <a:gd name="f72" fmla="*/ f54 1 1388675"/>
              <a:gd name="f73" fmla="*/ f55 1 9144001"/>
              <a:gd name="f74" fmla="*/ f56 1 1388675"/>
              <a:gd name="f75" fmla="*/ f57 1 1388675"/>
              <a:gd name="f76" fmla="*/ f58 1 9144001"/>
              <a:gd name="f77" fmla="*/ f59 1 1388675"/>
              <a:gd name="f78" fmla="*/ f60 1 9144001"/>
              <a:gd name="f79" fmla="*/ f61 1 1388675"/>
              <a:gd name="f80" fmla="*/ f62 1 9144001"/>
              <a:gd name="f81" fmla="*/ f63 1 1388675"/>
              <a:gd name="f82" fmla="*/ f64 1 9144001"/>
              <a:gd name="f83" fmla="*/ f65 1 1388675"/>
              <a:gd name="f84" fmla="*/ f66 1 9144001"/>
              <a:gd name="f85" fmla="*/ f67 1 1388675"/>
              <a:gd name="f86" fmla="*/ f68 1 9144001"/>
              <a:gd name="f87" fmla="*/ f69 1 1388675"/>
              <a:gd name="f88" fmla="*/ f44 1 f51"/>
              <a:gd name="f89" fmla="*/ f45 1 f51"/>
              <a:gd name="f90" fmla="*/ f44 1 f52"/>
              <a:gd name="f91" fmla="*/ f46 1 f52"/>
              <a:gd name="f92" fmla="*/ f71 1 f51"/>
              <a:gd name="f93" fmla="*/ f72 1 f52"/>
              <a:gd name="f94" fmla="*/ f73 1 f51"/>
              <a:gd name="f95" fmla="*/ f74 1 f52"/>
              <a:gd name="f96" fmla="*/ f75 1 f52"/>
              <a:gd name="f97" fmla="*/ f76 1 f51"/>
              <a:gd name="f98" fmla="*/ f77 1 f52"/>
              <a:gd name="f99" fmla="*/ f78 1 f51"/>
              <a:gd name="f100" fmla="*/ f79 1 f52"/>
              <a:gd name="f101" fmla="*/ f80 1 f51"/>
              <a:gd name="f102" fmla="*/ f81 1 f52"/>
              <a:gd name="f103" fmla="*/ f82 1 f51"/>
              <a:gd name="f104" fmla="*/ f83 1 f52"/>
              <a:gd name="f105" fmla="*/ f84 1 f51"/>
              <a:gd name="f106" fmla="*/ f85 1 f52"/>
              <a:gd name="f107" fmla="*/ f86 1 f51"/>
              <a:gd name="f108" fmla="*/ f87 1 f52"/>
              <a:gd name="f109" fmla="*/ f88 f42 1"/>
              <a:gd name="f110" fmla="*/ f89 f42 1"/>
              <a:gd name="f111" fmla="*/ f91 f43 1"/>
              <a:gd name="f112" fmla="*/ f90 f43 1"/>
              <a:gd name="f113" fmla="*/ f92 f42 1"/>
              <a:gd name="f114" fmla="*/ f93 f43 1"/>
              <a:gd name="f115" fmla="*/ f94 f42 1"/>
              <a:gd name="f116" fmla="*/ f95 f43 1"/>
              <a:gd name="f117" fmla="*/ f96 f43 1"/>
              <a:gd name="f118" fmla="*/ f97 f42 1"/>
              <a:gd name="f119" fmla="*/ f98 f43 1"/>
              <a:gd name="f120" fmla="*/ f99 f42 1"/>
              <a:gd name="f121" fmla="*/ f100 f43 1"/>
              <a:gd name="f122" fmla="*/ f101 f42 1"/>
              <a:gd name="f123" fmla="*/ f102 f43 1"/>
              <a:gd name="f124" fmla="*/ f103 f42 1"/>
              <a:gd name="f125" fmla="*/ f104 f43 1"/>
              <a:gd name="f126" fmla="*/ f105 f42 1"/>
              <a:gd name="f127" fmla="*/ f106 f43 1"/>
              <a:gd name="f128" fmla="*/ f107 f42 1"/>
              <a:gd name="f129" fmla="*/ f108 f43 1"/>
            </a:gdLst>
            <a:ahLst/>
            <a:cxnLst>
              <a:cxn ang="3cd4">
                <a:pos x="hc" y="t"/>
              </a:cxn>
              <a:cxn ang="0">
                <a:pos x="r" y="vc"/>
              </a:cxn>
              <a:cxn ang="cd4">
                <a:pos x="hc" y="b"/>
              </a:cxn>
              <a:cxn ang="cd2">
                <a:pos x="l" y="vc"/>
              </a:cxn>
              <a:cxn ang="f70">
                <a:pos x="f113" y="f114"/>
              </a:cxn>
              <a:cxn ang="f70">
                <a:pos x="f115" y="f116"/>
              </a:cxn>
              <a:cxn ang="f70">
                <a:pos x="f115" y="f117"/>
              </a:cxn>
              <a:cxn ang="f70">
                <a:pos x="f118" y="f117"/>
              </a:cxn>
              <a:cxn ang="f70">
                <a:pos x="f118" y="f119"/>
              </a:cxn>
              <a:cxn ang="f70">
                <a:pos x="f120" y="f121"/>
              </a:cxn>
              <a:cxn ang="f70">
                <a:pos x="f122" y="f123"/>
              </a:cxn>
              <a:cxn ang="f70">
                <a:pos x="f124" y="f125"/>
              </a:cxn>
              <a:cxn ang="f70">
                <a:pos x="f126" y="f127"/>
              </a:cxn>
              <a:cxn ang="f70">
                <a:pos x="f128" y="f129"/>
              </a:cxn>
              <a:cxn ang="f70">
                <a:pos x="f113" y="f114"/>
              </a:cxn>
            </a:cxnLst>
            <a:rect l="f109" t="f112" r="f110" b="f111"/>
            <a:pathLst>
              <a:path w="9144001" h="1388675">
                <a:moveTo>
                  <a:pt x="f8" y="f5"/>
                </a:moveTo>
                <a:lnTo>
                  <a:pt x="f6" y="f9"/>
                </a:lnTo>
                <a:lnTo>
                  <a:pt x="f6" y="f7"/>
                </a:lnTo>
                <a:lnTo>
                  <a:pt x="f5" y="f7"/>
                </a:lnTo>
                <a:lnTo>
                  <a:pt x="f5"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8" y="f5"/>
                </a:cubicBezTo>
                <a:close/>
              </a:path>
            </a:pathLst>
          </a:custGeom>
          <a:solidFill>
            <a:srgbClr val="E9A1AC"/>
          </a:solidFill>
          <a:ln cap="flat">
            <a:noFill/>
            <a:prstDash val="solid"/>
          </a:ln>
        </p:spPr>
        <p:txBody>
          <a:bodyPr lIns="0" tIns="0" rIns="0" bIns="0"/>
          <a:lstStyle/>
          <a:p>
            <a:endParaRPr lang="LID4096"/>
          </a:p>
        </p:txBody>
      </p:sp>
      <p:sp>
        <p:nvSpPr>
          <p:cNvPr id="3" name="Google Shape;10;p2">
            <a:extLst>
              <a:ext uri="{FF2B5EF4-FFF2-40B4-BE49-F238E27FC236}">
                <a16:creationId xmlns:a16="http://schemas.microsoft.com/office/drawing/2014/main" id="{C7904998-A571-4CEC-A204-7CA526148117}"/>
              </a:ext>
            </a:extLst>
          </p:cNvPr>
          <p:cNvSpPr txBox="1">
            <a:spLocks noGrp="1"/>
          </p:cNvSpPr>
          <p:nvPr>
            <p:ph type="ctrTitle"/>
          </p:nvPr>
        </p:nvSpPr>
        <p:spPr>
          <a:xfrm>
            <a:off x="713103" y="746497"/>
            <a:ext cx="3858896" cy="2072103"/>
          </a:xfrm>
        </p:spPr>
        <p:txBody>
          <a:bodyPr/>
          <a:lstStyle>
            <a:lvl1pPr>
              <a:defRPr sz="7400"/>
            </a:lvl1pPr>
          </a:lstStyle>
          <a:p>
            <a:pPr lvl="0"/>
            <a:endParaRPr lang="es-PE"/>
          </a:p>
        </p:txBody>
      </p:sp>
      <p:sp>
        <p:nvSpPr>
          <p:cNvPr id="4" name="Google Shape;11;p2">
            <a:extLst>
              <a:ext uri="{FF2B5EF4-FFF2-40B4-BE49-F238E27FC236}">
                <a16:creationId xmlns:a16="http://schemas.microsoft.com/office/drawing/2014/main" id="{8BB175A3-188D-4FBB-A0FC-3B65539F5B70}"/>
              </a:ext>
            </a:extLst>
          </p:cNvPr>
          <p:cNvSpPr txBox="1">
            <a:spLocks noGrp="1"/>
          </p:cNvSpPr>
          <p:nvPr>
            <p:ph type="subTitle" idx="1"/>
          </p:nvPr>
        </p:nvSpPr>
        <p:spPr>
          <a:xfrm>
            <a:off x="713103" y="3653896"/>
            <a:ext cx="3858896" cy="475798"/>
          </a:xfrm>
        </p:spPr>
        <p:txBody>
          <a:bodyPr anchorCtr="1"/>
          <a:lstStyle>
            <a:lvl1pPr algn="ctr">
              <a:lnSpc>
                <a:spcPct val="100000"/>
              </a:lnSpc>
              <a:buNone/>
              <a:defRPr sz="1600"/>
            </a:lvl1pPr>
          </a:lstStyle>
          <a:p>
            <a:pPr lvl="0"/>
            <a:endParaRPr lang="es-PE"/>
          </a:p>
        </p:txBody>
      </p:sp>
      <p:sp>
        <p:nvSpPr>
          <p:cNvPr id="5" name="Google Shape;12;p2">
            <a:extLst>
              <a:ext uri="{FF2B5EF4-FFF2-40B4-BE49-F238E27FC236}">
                <a16:creationId xmlns:a16="http://schemas.microsoft.com/office/drawing/2014/main" id="{D78C0B6C-ADFD-4894-B4F1-0DA1C66ED3E9}"/>
              </a:ext>
            </a:extLst>
          </p:cNvPr>
          <p:cNvSpPr txBox="1">
            <a:spLocks noGrp="1"/>
          </p:cNvSpPr>
          <p:nvPr>
            <p:ph type="title" idx="4294967295"/>
          </p:nvPr>
        </p:nvSpPr>
        <p:spPr>
          <a:xfrm>
            <a:off x="713103" y="3047347"/>
            <a:ext cx="3858896" cy="530095"/>
          </a:xfrm>
        </p:spPr>
        <p:txBody>
          <a:bodyPr/>
          <a:lstStyle>
            <a:lvl1pPr>
              <a:defRPr sz="3400" b="0">
                <a:solidFill>
                  <a:srgbClr val="564434"/>
                </a:solidFill>
                <a:latin typeface="Spartan SemiBold"/>
                <a:ea typeface="Spartan SemiBold"/>
                <a:cs typeface="Spartan SemiBold"/>
              </a:defRPr>
            </a:lvl1pPr>
          </a:lstStyle>
          <a:p>
            <a:pPr lvl="0"/>
            <a:endParaRPr lang="es-PE"/>
          </a:p>
        </p:txBody>
      </p:sp>
      <p:sp>
        <p:nvSpPr>
          <p:cNvPr id="6" name="Google Shape;13;p2">
            <a:extLst>
              <a:ext uri="{FF2B5EF4-FFF2-40B4-BE49-F238E27FC236}">
                <a16:creationId xmlns:a16="http://schemas.microsoft.com/office/drawing/2014/main" id="{B13E69DA-7277-492A-8CBA-FC5034A84D05}"/>
              </a:ext>
            </a:extLst>
          </p:cNvPr>
          <p:cNvSpPr/>
          <p:nvPr/>
        </p:nvSpPr>
        <p:spPr>
          <a:xfrm rot="300597">
            <a:off x="6085606" y="1191179"/>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4;p2">
            <a:extLst>
              <a:ext uri="{FF2B5EF4-FFF2-40B4-BE49-F238E27FC236}">
                <a16:creationId xmlns:a16="http://schemas.microsoft.com/office/drawing/2014/main" id="{A56611D4-F38F-48E4-980C-1C47CDA1246D}"/>
              </a:ext>
            </a:extLst>
          </p:cNvPr>
          <p:cNvSpPr/>
          <p:nvPr/>
        </p:nvSpPr>
        <p:spPr>
          <a:xfrm rot="4462883">
            <a:off x="-86895" y="487274"/>
            <a:ext cx="469580" cy="530114"/>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8" name="Google Shape;15;p2">
            <a:extLst>
              <a:ext uri="{FF2B5EF4-FFF2-40B4-BE49-F238E27FC236}">
                <a16:creationId xmlns:a16="http://schemas.microsoft.com/office/drawing/2014/main" id="{86974E21-986C-49A1-B1E2-057D7211265A}"/>
              </a:ext>
            </a:extLst>
          </p:cNvPr>
          <p:cNvGrpSpPr/>
          <p:nvPr/>
        </p:nvGrpSpPr>
        <p:grpSpPr>
          <a:xfrm>
            <a:off x="6302502" y="-316775"/>
            <a:ext cx="1096776" cy="832203"/>
            <a:chOff x="6302502" y="-316775"/>
            <a:chExt cx="1096776" cy="832203"/>
          </a:xfrm>
        </p:grpSpPr>
        <p:sp>
          <p:nvSpPr>
            <p:cNvPr id="9" name="Google Shape;16;p2">
              <a:extLst>
                <a:ext uri="{FF2B5EF4-FFF2-40B4-BE49-F238E27FC236}">
                  <a16:creationId xmlns:a16="http://schemas.microsoft.com/office/drawing/2014/main" id="{B9F130ED-14EC-42BE-BA53-18090CB23580}"/>
                </a:ext>
              </a:extLst>
            </p:cNvPr>
            <p:cNvSpPr/>
            <p:nvPr/>
          </p:nvSpPr>
          <p:spPr>
            <a:xfrm rot="10799991">
              <a:off x="6428606" y="-316775"/>
              <a:ext cx="633999" cy="472177"/>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7;p2">
              <a:extLst>
                <a:ext uri="{FF2B5EF4-FFF2-40B4-BE49-F238E27FC236}">
                  <a16:creationId xmlns:a16="http://schemas.microsoft.com/office/drawing/2014/main" id="{1E2F4630-0174-4F26-BA8D-A42A4CD279EE}"/>
                </a:ext>
              </a:extLst>
            </p:cNvPr>
            <p:cNvSpPr/>
            <p:nvPr/>
          </p:nvSpPr>
          <p:spPr>
            <a:xfrm rot="10799991">
              <a:off x="6919347" y="127147"/>
              <a:ext cx="274502" cy="27382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p2">
              <a:extLst>
                <a:ext uri="{FF2B5EF4-FFF2-40B4-BE49-F238E27FC236}">
                  <a16:creationId xmlns:a16="http://schemas.microsoft.com/office/drawing/2014/main" id="{477EC262-E94D-4D5A-A6E1-EDBB0729ABDA}"/>
                </a:ext>
              </a:extLst>
            </p:cNvPr>
            <p:cNvSpPr/>
            <p:nvPr/>
          </p:nvSpPr>
          <p:spPr>
            <a:xfrm rot="10799991">
              <a:off x="7099099" y="-129991"/>
              <a:ext cx="300179" cy="2528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9;p2">
              <a:extLst>
                <a:ext uri="{FF2B5EF4-FFF2-40B4-BE49-F238E27FC236}">
                  <a16:creationId xmlns:a16="http://schemas.microsoft.com/office/drawing/2014/main" id="{2E2B9BF3-3C6C-43F5-B92B-003E726ED0BE}"/>
                </a:ext>
              </a:extLst>
            </p:cNvPr>
            <p:cNvSpPr/>
            <p:nvPr/>
          </p:nvSpPr>
          <p:spPr>
            <a:xfrm rot="10799991">
              <a:off x="6302502" y="181855"/>
              <a:ext cx="254523" cy="27912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0;p2">
              <a:extLst>
                <a:ext uri="{FF2B5EF4-FFF2-40B4-BE49-F238E27FC236}">
                  <a16:creationId xmlns:a16="http://schemas.microsoft.com/office/drawing/2014/main" id="{FF0A78B4-C156-4458-B8D6-8144B026E2C0}"/>
                </a:ext>
              </a:extLst>
            </p:cNvPr>
            <p:cNvSpPr/>
            <p:nvPr/>
          </p:nvSpPr>
          <p:spPr>
            <a:xfrm rot="10799991">
              <a:off x="6633451" y="241803"/>
              <a:ext cx="274502" cy="273625"/>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23;p2">
            <a:extLst>
              <a:ext uri="{FF2B5EF4-FFF2-40B4-BE49-F238E27FC236}">
                <a16:creationId xmlns:a16="http://schemas.microsoft.com/office/drawing/2014/main" id="{C2D651A7-8948-4A77-B97E-1788A255D6C0}"/>
              </a:ext>
            </a:extLst>
          </p:cNvPr>
          <p:cNvGrpSpPr/>
          <p:nvPr/>
        </p:nvGrpSpPr>
        <p:grpSpPr>
          <a:xfrm>
            <a:off x="-290907" y="3496448"/>
            <a:ext cx="585900" cy="826569"/>
            <a:chOff x="-290907" y="3496448"/>
            <a:chExt cx="585900" cy="826569"/>
          </a:xfrm>
        </p:grpSpPr>
        <p:sp>
          <p:nvSpPr>
            <p:cNvPr id="15" name="Google Shape;24;p2">
              <a:extLst>
                <a:ext uri="{FF2B5EF4-FFF2-40B4-BE49-F238E27FC236}">
                  <a16:creationId xmlns:a16="http://schemas.microsoft.com/office/drawing/2014/main" id="{FC160892-9F03-43F5-B78C-4D5B1429D542}"/>
                </a:ext>
              </a:extLst>
            </p:cNvPr>
            <p:cNvSpPr/>
            <p:nvPr/>
          </p:nvSpPr>
          <p:spPr>
            <a:xfrm rot="6968519">
              <a:off x="-348752" y="3733879"/>
              <a:ext cx="453268" cy="33757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5;p2">
              <a:extLst>
                <a:ext uri="{FF2B5EF4-FFF2-40B4-BE49-F238E27FC236}">
                  <a16:creationId xmlns:a16="http://schemas.microsoft.com/office/drawing/2014/main" id="{04AA69AC-1536-427A-A43B-1D66282705C1}"/>
                </a:ext>
              </a:extLst>
            </p:cNvPr>
            <p:cNvSpPr/>
            <p:nvPr/>
          </p:nvSpPr>
          <p:spPr>
            <a:xfrm rot="6968519">
              <a:off x="98988" y="3713779"/>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6;p2">
              <a:extLst>
                <a:ext uri="{FF2B5EF4-FFF2-40B4-BE49-F238E27FC236}">
                  <a16:creationId xmlns:a16="http://schemas.microsoft.com/office/drawing/2014/main" id="{30119913-0928-4FC2-A269-E6C34C00249E}"/>
                </a:ext>
              </a:extLst>
            </p:cNvPr>
            <p:cNvSpPr/>
            <p:nvPr/>
          </p:nvSpPr>
          <p:spPr>
            <a:xfrm rot="6968519">
              <a:off x="-21310" y="3513378"/>
              <a:ext cx="214609"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7;p2">
              <a:extLst>
                <a:ext uri="{FF2B5EF4-FFF2-40B4-BE49-F238E27FC236}">
                  <a16:creationId xmlns:a16="http://schemas.microsoft.com/office/drawing/2014/main" id="{6438BF19-BC84-4EF1-B2EF-1EFC1CF7E7F2}"/>
                </a:ext>
              </a:extLst>
            </p:cNvPr>
            <p:cNvSpPr/>
            <p:nvPr/>
          </p:nvSpPr>
          <p:spPr>
            <a:xfrm rot="6968519">
              <a:off x="-54525" y="4132256"/>
              <a:ext cx="181965" cy="19955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8;p2">
              <a:extLst>
                <a:ext uri="{FF2B5EF4-FFF2-40B4-BE49-F238E27FC236}">
                  <a16:creationId xmlns:a16="http://schemas.microsoft.com/office/drawing/2014/main" id="{BAE0B06E-2240-408A-9D91-884A905A0717}"/>
                </a:ext>
              </a:extLst>
            </p:cNvPr>
            <p:cNvSpPr/>
            <p:nvPr/>
          </p:nvSpPr>
          <p:spPr>
            <a:xfrm rot="6968519">
              <a:off x="82442" y="3933419"/>
              <a:ext cx="196248" cy="1956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979299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5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_1_1_1_1_1_1">
    <p:spTree>
      <p:nvGrpSpPr>
        <p:cNvPr id="1" name=""/>
        <p:cNvGrpSpPr/>
        <p:nvPr/>
      </p:nvGrpSpPr>
      <p:grpSpPr>
        <a:xfrm>
          <a:off x="0" y="0"/>
          <a:ext cx="0" cy="0"/>
          <a:chOff x="0" y="0"/>
          <a:chExt cx="0" cy="0"/>
        </a:xfrm>
      </p:grpSpPr>
      <p:sp>
        <p:nvSpPr>
          <p:cNvPr id="2" name="Google Shape;178;p13">
            <a:extLst>
              <a:ext uri="{FF2B5EF4-FFF2-40B4-BE49-F238E27FC236}">
                <a16:creationId xmlns:a16="http://schemas.microsoft.com/office/drawing/2014/main" id="{092CA36E-D5DE-4F4C-92FB-7E7441720B40}"/>
              </a:ext>
            </a:extLst>
          </p:cNvPr>
          <p:cNvSpPr/>
          <p:nvPr/>
        </p:nvSpPr>
        <p:spPr>
          <a:xfrm>
            <a:off x="-1000975" y="176332"/>
            <a:ext cx="1999957" cy="726134"/>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79;p13">
            <a:extLst>
              <a:ext uri="{FF2B5EF4-FFF2-40B4-BE49-F238E27FC236}">
                <a16:creationId xmlns:a16="http://schemas.microsoft.com/office/drawing/2014/main" id="{04F2B3E9-9FC7-42A1-AF88-435B573518E2}"/>
              </a:ext>
            </a:extLst>
          </p:cNvPr>
          <p:cNvSpPr/>
          <p:nvPr/>
        </p:nvSpPr>
        <p:spPr>
          <a:xfrm rot="300597">
            <a:off x="8678086" y="3727853"/>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80;p13">
            <a:extLst>
              <a:ext uri="{FF2B5EF4-FFF2-40B4-BE49-F238E27FC236}">
                <a16:creationId xmlns:a16="http://schemas.microsoft.com/office/drawing/2014/main" id="{90EAF01A-1C37-4AFD-AA8F-438CC840373B}"/>
              </a:ext>
            </a:extLst>
          </p:cNvPr>
          <p:cNvSpPr/>
          <p:nvPr/>
        </p:nvSpPr>
        <p:spPr>
          <a:xfrm>
            <a:off x="7593278" y="46552"/>
            <a:ext cx="2063078" cy="509997"/>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181;p13">
            <a:extLst>
              <a:ext uri="{FF2B5EF4-FFF2-40B4-BE49-F238E27FC236}">
                <a16:creationId xmlns:a16="http://schemas.microsoft.com/office/drawing/2014/main" id="{A8F95F79-FA95-41A8-981D-37A0B10A4B34}"/>
              </a:ext>
            </a:extLst>
          </p:cNvPr>
          <p:cNvGrpSpPr/>
          <p:nvPr/>
        </p:nvGrpSpPr>
        <p:grpSpPr>
          <a:xfrm>
            <a:off x="-343831" y="4377655"/>
            <a:ext cx="827428" cy="583851"/>
            <a:chOff x="-343831" y="4377655"/>
            <a:chExt cx="827428" cy="583851"/>
          </a:xfrm>
        </p:grpSpPr>
        <p:sp>
          <p:nvSpPr>
            <p:cNvPr id="6" name="Google Shape;182;p13">
              <a:extLst>
                <a:ext uri="{FF2B5EF4-FFF2-40B4-BE49-F238E27FC236}">
                  <a16:creationId xmlns:a16="http://schemas.microsoft.com/office/drawing/2014/main" id="{E6D504B3-1601-49CD-8294-5222352E28C0}"/>
                </a:ext>
              </a:extLst>
            </p:cNvPr>
            <p:cNvSpPr/>
            <p:nvPr/>
          </p:nvSpPr>
          <p:spPr>
            <a:xfrm rot="1495626">
              <a:off x="-159908" y="4623956"/>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83;p13">
              <a:extLst>
                <a:ext uri="{FF2B5EF4-FFF2-40B4-BE49-F238E27FC236}">
                  <a16:creationId xmlns:a16="http://schemas.microsoft.com/office/drawing/2014/main" id="{A00FCA2F-E7FA-427F-9730-4D02D79633C4}"/>
                </a:ext>
              </a:extLst>
            </p:cNvPr>
            <p:cNvSpPr/>
            <p:nvPr/>
          </p:nvSpPr>
          <p:spPr>
            <a:xfrm rot="1495626">
              <a:off x="-129149" y="4377655"/>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84;p13">
              <a:extLst>
                <a:ext uri="{FF2B5EF4-FFF2-40B4-BE49-F238E27FC236}">
                  <a16:creationId xmlns:a16="http://schemas.microsoft.com/office/drawing/2014/main" id="{66669F44-03C7-40FD-9764-28477B7AC11F}"/>
                </a:ext>
              </a:extLst>
            </p:cNvPr>
            <p:cNvSpPr/>
            <p:nvPr/>
          </p:nvSpPr>
          <p:spPr>
            <a:xfrm rot="1495626">
              <a:off x="-343831" y="4500649"/>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85;p13">
              <a:extLst>
                <a:ext uri="{FF2B5EF4-FFF2-40B4-BE49-F238E27FC236}">
                  <a16:creationId xmlns:a16="http://schemas.microsoft.com/office/drawing/2014/main" id="{434053F9-51F6-43B1-879B-71A26F251DAF}"/>
                </a:ext>
              </a:extLst>
            </p:cNvPr>
            <p:cNvSpPr/>
            <p:nvPr/>
          </p:nvSpPr>
          <p:spPr>
            <a:xfrm rot="1495626">
              <a:off x="301641" y="4527448"/>
              <a:ext cx="181956"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86;p13">
              <a:extLst>
                <a:ext uri="{FF2B5EF4-FFF2-40B4-BE49-F238E27FC236}">
                  <a16:creationId xmlns:a16="http://schemas.microsoft.com/office/drawing/2014/main" id="{AAAC1898-05AA-400B-A1F0-552BD6802B79}"/>
                </a:ext>
              </a:extLst>
            </p:cNvPr>
            <p:cNvSpPr/>
            <p:nvPr/>
          </p:nvSpPr>
          <p:spPr>
            <a:xfrm rot="1495626">
              <a:off x="90708" y="4389606"/>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 name="Google Shape;187;p13">
            <a:extLst>
              <a:ext uri="{FF2B5EF4-FFF2-40B4-BE49-F238E27FC236}">
                <a16:creationId xmlns:a16="http://schemas.microsoft.com/office/drawing/2014/main" id="{F20ADECC-D39A-43C9-A451-D8D05B102D37}"/>
              </a:ext>
            </a:extLst>
          </p:cNvPr>
          <p:cNvGrpSpPr/>
          <p:nvPr/>
        </p:nvGrpSpPr>
        <p:grpSpPr>
          <a:xfrm>
            <a:off x="8842832" y="1190548"/>
            <a:ext cx="690034" cy="617423"/>
            <a:chOff x="8842832" y="1190548"/>
            <a:chExt cx="690034" cy="617423"/>
          </a:xfrm>
        </p:grpSpPr>
        <p:sp>
          <p:nvSpPr>
            <p:cNvPr id="12" name="Google Shape;188;p13">
              <a:extLst>
                <a:ext uri="{FF2B5EF4-FFF2-40B4-BE49-F238E27FC236}">
                  <a16:creationId xmlns:a16="http://schemas.microsoft.com/office/drawing/2014/main" id="{D9166293-30FA-4E11-96A8-5840DD2D17F4}"/>
                </a:ext>
              </a:extLst>
            </p:cNvPr>
            <p:cNvSpPr/>
            <p:nvPr/>
          </p:nvSpPr>
          <p:spPr>
            <a:xfrm rot="9552295">
              <a:off x="8842832" y="1190548"/>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89;p13">
              <a:extLst>
                <a:ext uri="{FF2B5EF4-FFF2-40B4-BE49-F238E27FC236}">
                  <a16:creationId xmlns:a16="http://schemas.microsoft.com/office/drawing/2014/main" id="{AB8CEA19-3AB3-4449-8E48-0B38CF899C2C}"/>
                </a:ext>
              </a:extLst>
            </p:cNvPr>
            <p:cNvSpPr/>
            <p:nvPr/>
          </p:nvSpPr>
          <p:spPr>
            <a:xfrm rot="9552295">
              <a:off x="9266677" y="1412911"/>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90;p13">
              <a:extLst>
                <a:ext uri="{FF2B5EF4-FFF2-40B4-BE49-F238E27FC236}">
                  <a16:creationId xmlns:a16="http://schemas.microsoft.com/office/drawing/2014/main" id="{00FC3D66-175B-4974-A86B-96770A879081}"/>
                </a:ext>
              </a:extLst>
            </p:cNvPr>
            <p:cNvSpPr/>
            <p:nvPr/>
          </p:nvSpPr>
          <p:spPr>
            <a:xfrm rot="9552295">
              <a:off x="9318284" y="1192659"/>
              <a:ext cx="214582"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91;p13">
              <a:extLst>
                <a:ext uri="{FF2B5EF4-FFF2-40B4-BE49-F238E27FC236}">
                  <a16:creationId xmlns:a16="http://schemas.microsoft.com/office/drawing/2014/main" id="{FBC04B9E-8D00-4930-A375-F08F1885D407}"/>
                </a:ext>
              </a:extLst>
            </p:cNvPr>
            <p:cNvSpPr/>
            <p:nvPr/>
          </p:nvSpPr>
          <p:spPr>
            <a:xfrm rot="9552295">
              <a:off x="8869452" y="1608431"/>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92;p13">
              <a:extLst>
                <a:ext uri="{FF2B5EF4-FFF2-40B4-BE49-F238E27FC236}">
                  <a16:creationId xmlns:a16="http://schemas.microsoft.com/office/drawing/2014/main" id="{46031FF2-8539-4AD0-90BC-4FD6250E0A20}"/>
                </a:ext>
              </a:extLst>
            </p:cNvPr>
            <p:cNvSpPr/>
            <p:nvPr/>
          </p:nvSpPr>
          <p:spPr>
            <a:xfrm rot="9552295">
              <a:off x="9104680" y="1562088"/>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193;p13">
            <a:extLst>
              <a:ext uri="{FF2B5EF4-FFF2-40B4-BE49-F238E27FC236}">
                <a16:creationId xmlns:a16="http://schemas.microsoft.com/office/drawing/2014/main" id="{30BEE429-95FF-4881-95A4-129A73643366}"/>
              </a:ext>
            </a:extLst>
          </p:cNvPr>
          <p:cNvSpPr/>
          <p:nvPr/>
        </p:nvSpPr>
        <p:spPr>
          <a:xfrm rot="10499413" flipH="1">
            <a:off x="-162472" y="1451500"/>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94;p13">
            <a:extLst>
              <a:ext uri="{FF2B5EF4-FFF2-40B4-BE49-F238E27FC236}">
                <a16:creationId xmlns:a16="http://schemas.microsoft.com/office/drawing/2014/main" id="{D5645D74-F662-4D06-9638-B45243BBDF31}"/>
              </a:ext>
            </a:extLst>
          </p:cNvPr>
          <p:cNvSpPr txBox="1">
            <a:spLocks noGrp="1"/>
          </p:cNvSpPr>
          <p:nvPr>
            <p:ph type="title"/>
          </p:nvPr>
        </p:nvSpPr>
        <p:spPr>
          <a:xfrm>
            <a:off x="719998" y="1874876"/>
            <a:ext cx="2416503" cy="395697"/>
          </a:xfrm>
        </p:spPr>
        <p:txBody>
          <a:bodyPr/>
          <a:lstStyle>
            <a:lvl1pPr>
              <a:defRPr sz="2000">
                <a:solidFill>
                  <a:srgbClr val="564434"/>
                </a:solidFill>
              </a:defRPr>
            </a:lvl1pPr>
          </a:lstStyle>
          <a:p>
            <a:pPr lvl="0"/>
            <a:endParaRPr lang="es-PE"/>
          </a:p>
        </p:txBody>
      </p:sp>
      <p:sp>
        <p:nvSpPr>
          <p:cNvPr id="19" name="Google Shape;195;p13">
            <a:extLst>
              <a:ext uri="{FF2B5EF4-FFF2-40B4-BE49-F238E27FC236}">
                <a16:creationId xmlns:a16="http://schemas.microsoft.com/office/drawing/2014/main" id="{707EAB9E-E37D-40D9-9CE4-3F58C88D9750}"/>
              </a:ext>
            </a:extLst>
          </p:cNvPr>
          <p:cNvSpPr txBox="1">
            <a:spLocks noGrp="1"/>
          </p:cNvSpPr>
          <p:nvPr>
            <p:ph type="title" idx="4294967295"/>
          </p:nvPr>
        </p:nvSpPr>
        <p:spPr>
          <a:xfrm>
            <a:off x="1501051" y="1281476"/>
            <a:ext cx="854397" cy="593399"/>
          </a:xfrm>
        </p:spPr>
        <p:txBody>
          <a:bodyPr/>
          <a:lstStyle>
            <a:lvl1pPr>
              <a:defRPr sz="2500"/>
            </a:lvl1pPr>
          </a:lstStyle>
          <a:p>
            <a:pPr lvl="0"/>
            <a:r>
              <a:rPr lang="es-PE"/>
              <a:t>xx%</a:t>
            </a:r>
          </a:p>
        </p:txBody>
      </p:sp>
      <p:sp>
        <p:nvSpPr>
          <p:cNvPr id="20" name="Google Shape;196;p13">
            <a:extLst>
              <a:ext uri="{FF2B5EF4-FFF2-40B4-BE49-F238E27FC236}">
                <a16:creationId xmlns:a16="http://schemas.microsoft.com/office/drawing/2014/main" id="{2FDD63AC-AB4A-4CF0-A776-00C4D8EEE291}"/>
              </a:ext>
            </a:extLst>
          </p:cNvPr>
          <p:cNvSpPr txBox="1">
            <a:spLocks noGrp="1"/>
          </p:cNvSpPr>
          <p:nvPr>
            <p:ph type="subTitle" idx="4294967295"/>
          </p:nvPr>
        </p:nvSpPr>
        <p:spPr>
          <a:xfrm>
            <a:off x="719998" y="2270473"/>
            <a:ext cx="2416503" cy="543601"/>
          </a:xfrm>
        </p:spPr>
        <p:txBody>
          <a:bodyPr anchorCtr="1"/>
          <a:lstStyle>
            <a:lvl1pPr algn="ctr">
              <a:lnSpc>
                <a:spcPct val="100000"/>
              </a:lnSpc>
              <a:buNone/>
              <a:defRPr/>
            </a:lvl1pPr>
          </a:lstStyle>
          <a:p>
            <a:pPr lvl="0"/>
            <a:endParaRPr lang="es-PE"/>
          </a:p>
        </p:txBody>
      </p:sp>
      <p:sp>
        <p:nvSpPr>
          <p:cNvPr id="21" name="Google Shape;197;p13">
            <a:extLst>
              <a:ext uri="{FF2B5EF4-FFF2-40B4-BE49-F238E27FC236}">
                <a16:creationId xmlns:a16="http://schemas.microsoft.com/office/drawing/2014/main" id="{17BC0DE6-70E6-4987-B86B-50216F13FDAC}"/>
              </a:ext>
            </a:extLst>
          </p:cNvPr>
          <p:cNvSpPr txBox="1">
            <a:spLocks noGrp="1"/>
          </p:cNvSpPr>
          <p:nvPr>
            <p:ph type="title" idx="4294967295"/>
          </p:nvPr>
        </p:nvSpPr>
        <p:spPr>
          <a:xfrm>
            <a:off x="3363748" y="1874876"/>
            <a:ext cx="2416503" cy="395697"/>
          </a:xfrm>
        </p:spPr>
        <p:txBody>
          <a:bodyPr/>
          <a:lstStyle>
            <a:lvl1pPr>
              <a:defRPr sz="2000">
                <a:solidFill>
                  <a:srgbClr val="564434"/>
                </a:solidFill>
              </a:defRPr>
            </a:lvl1pPr>
          </a:lstStyle>
          <a:p>
            <a:pPr lvl="0"/>
            <a:endParaRPr lang="es-PE"/>
          </a:p>
        </p:txBody>
      </p:sp>
      <p:sp>
        <p:nvSpPr>
          <p:cNvPr id="22" name="Google Shape;198;p13">
            <a:extLst>
              <a:ext uri="{FF2B5EF4-FFF2-40B4-BE49-F238E27FC236}">
                <a16:creationId xmlns:a16="http://schemas.microsoft.com/office/drawing/2014/main" id="{DD9523D7-386F-4ECC-A3A7-24D6BDB4695D}"/>
              </a:ext>
            </a:extLst>
          </p:cNvPr>
          <p:cNvSpPr txBox="1">
            <a:spLocks noGrp="1"/>
          </p:cNvSpPr>
          <p:nvPr>
            <p:ph type="title" idx="4294967295"/>
          </p:nvPr>
        </p:nvSpPr>
        <p:spPr>
          <a:xfrm>
            <a:off x="4144801" y="1281476"/>
            <a:ext cx="854397" cy="593399"/>
          </a:xfrm>
        </p:spPr>
        <p:txBody>
          <a:bodyPr/>
          <a:lstStyle>
            <a:lvl1pPr>
              <a:defRPr sz="2500"/>
            </a:lvl1pPr>
          </a:lstStyle>
          <a:p>
            <a:pPr lvl="0"/>
            <a:r>
              <a:rPr lang="es-PE"/>
              <a:t>xx%</a:t>
            </a:r>
          </a:p>
        </p:txBody>
      </p:sp>
      <p:sp>
        <p:nvSpPr>
          <p:cNvPr id="23" name="Google Shape;199;p13">
            <a:extLst>
              <a:ext uri="{FF2B5EF4-FFF2-40B4-BE49-F238E27FC236}">
                <a16:creationId xmlns:a16="http://schemas.microsoft.com/office/drawing/2014/main" id="{191EB19F-5EFD-458A-A751-41A8F4499EC9}"/>
              </a:ext>
            </a:extLst>
          </p:cNvPr>
          <p:cNvSpPr txBox="1">
            <a:spLocks noGrp="1"/>
          </p:cNvSpPr>
          <p:nvPr>
            <p:ph type="subTitle" idx="4294967295"/>
          </p:nvPr>
        </p:nvSpPr>
        <p:spPr>
          <a:xfrm>
            <a:off x="3363748" y="2270473"/>
            <a:ext cx="2416503" cy="543601"/>
          </a:xfrm>
        </p:spPr>
        <p:txBody>
          <a:bodyPr anchorCtr="1"/>
          <a:lstStyle>
            <a:lvl1pPr algn="ctr">
              <a:lnSpc>
                <a:spcPct val="100000"/>
              </a:lnSpc>
              <a:buNone/>
              <a:defRPr/>
            </a:lvl1pPr>
          </a:lstStyle>
          <a:p>
            <a:pPr lvl="0"/>
            <a:endParaRPr lang="es-PE"/>
          </a:p>
        </p:txBody>
      </p:sp>
      <p:sp>
        <p:nvSpPr>
          <p:cNvPr id="24" name="Google Shape;200;p13">
            <a:extLst>
              <a:ext uri="{FF2B5EF4-FFF2-40B4-BE49-F238E27FC236}">
                <a16:creationId xmlns:a16="http://schemas.microsoft.com/office/drawing/2014/main" id="{CE73B525-0DE1-4703-8B01-67298EFAB30B}"/>
              </a:ext>
            </a:extLst>
          </p:cNvPr>
          <p:cNvSpPr txBox="1">
            <a:spLocks noGrp="1"/>
          </p:cNvSpPr>
          <p:nvPr>
            <p:ph type="title" idx="4294967295"/>
          </p:nvPr>
        </p:nvSpPr>
        <p:spPr>
          <a:xfrm>
            <a:off x="6007498" y="1874876"/>
            <a:ext cx="2416503" cy="395697"/>
          </a:xfrm>
        </p:spPr>
        <p:txBody>
          <a:bodyPr/>
          <a:lstStyle>
            <a:lvl1pPr>
              <a:defRPr sz="2000">
                <a:solidFill>
                  <a:srgbClr val="564434"/>
                </a:solidFill>
              </a:defRPr>
            </a:lvl1pPr>
          </a:lstStyle>
          <a:p>
            <a:pPr lvl="0"/>
            <a:endParaRPr lang="es-PE"/>
          </a:p>
        </p:txBody>
      </p:sp>
      <p:sp>
        <p:nvSpPr>
          <p:cNvPr id="25" name="Google Shape;201;p13">
            <a:extLst>
              <a:ext uri="{FF2B5EF4-FFF2-40B4-BE49-F238E27FC236}">
                <a16:creationId xmlns:a16="http://schemas.microsoft.com/office/drawing/2014/main" id="{5D07A5E5-B7AA-41A7-BB1B-418FF527A19A}"/>
              </a:ext>
            </a:extLst>
          </p:cNvPr>
          <p:cNvSpPr txBox="1">
            <a:spLocks noGrp="1"/>
          </p:cNvSpPr>
          <p:nvPr>
            <p:ph type="title" idx="4294967295"/>
          </p:nvPr>
        </p:nvSpPr>
        <p:spPr>
          <a:xfrm>
            <a:off x="6828602" y="1281476"/>
            <a:ext cx="854397" cy="593399"/>
          </a:xfrm>
        </p:spPr>
        <p:txBody>
          <a:bodyPr/>
          <a:lstStyle>
            <a:lvl1pPr>
              <a:defRPr sz="2500"/>
            </a:lvl1pPr>
          </a:lstStyle>
          <a:p>
            <a:pPr lvl="0"/>
            <a:r>
              <a:rPr lang="es-PE"/>
              <a:t>xx%</a:t>
            </a:r>
          </a:p>
        </p:txBody>
      </p:sp>
      <p:sp>
        <p:nvSpPr>
          <p:cNvPr id="26" name="Google Shape;202;p13">
            <a:extLst>
              <a:ext uri="{FF2B5EF4-FFF2-40B4-BE49-F238E27FC236}">
                <a16:creationId xmlns:a16="http://schemas.microsoft.com/office/drawing/2014/main" id="{53425A8A-8904-4549-93F3-A290EA58D4E8}"/>
              </a:ext>
            </a:extLst>
          </p:cNvPr>
          <p:cNvSpPr txBox="1">
            <a:spLocks noGrp="1"/>
          </p:cNvSpPr>
          <p:nvPr>
            <p:ph type="subTitle" idx="4294967295"/>
          </p:nvPr>
        </p:nvSpPr>
        <p:spPr>
          <a:xfrm>
            <a:off x="6007498" y="2270473"/>
            <a:ext cx="2416503" cy="543601"/>
          </a:xfrm>
        </p:spPr>
        <p:txBody>
          <a:bodyPr anchorCtr="1"/>
          <a:lstStyle>
            <a:lvl1pPr algn="ctr">
              <a:lnSpc>
                <a:spcPct val="100000"/>
              </a:lnSpc>
              <a:buNone/>
              <a:defRPr/>
            </a:lvl1pPr>
          </a:lstStyle>
          <a:p>
            <a:pPr lvl="0"/>
            <a:endParaRPr lang="es-PE"/>
          </a:p>
        </p:txBody>
      </p:sp>
      <p:sp>
        <p:nvSpPr>
          <p:cNvPr id="27" name="Google Shape;203;p13">
            <a:extLst>
              <a:ext uri="{FF2B5EF4-FFF2-40B4-BE49-F238E27FC236}">
                <a16:creationId xmlns:a16="http://schemas.microsoft.com/office/drawing/2014/main" id="{3D244A45-D468-4884-99FA-AA20D64A8A38}"/>
              </a:ext>
            </a:extLst>
          </p:cNvPr>
          <p:cNvSpPr txBox="1">
            <a:spLocks noGrp="1"/>
          </p:cNvSpPr>
          <p:nvPr>
            <p:ph type="title" idx="4294967295"/>
          </p:nvPr>
        </p:nvSpPr>
        <p:spPr>
          <a:xfrm>
            <a:off x="719998" y="3664174"/>
            <a:ext cx="2416503" cy="395697"/>
          </a:xfrm>
        </p:spPr>
        <p:txBody>
          <a:bodyPr/>
          <a:lstStyle>
            <a:lvl1pPr>
              <a:defRPr sz="2000">
                <a:solidFill>
                  <a:srgbClr val="564434"/>
                </a:solidFill>
              </a:defRPr>
            </a:lvl1pPr>
          </a:lstStyle>
          <a:p>
            <a:pPr lvl="0"/>
            <a:endParaRPr lang="es-PE"/>
          </a:p>
        </p:txBody>
      </p:sp>
      <p:sp>
        <p:nvSpPr>
          <p:cNvPr id="28" name="Google Shape;204;p13">
            <a:extLst>
              <a:ext uri="{FF2B5EF4-FFF2-40B4-BE49-F238E27FC236}">
                <a16:creationId xmlns:a16="http://schemas.microsoft.com/office/drawing/2014/main" id="{B794AA9A-9A26-44AD-9210-7B2660EDB220}"/>
              </a:ext>
            </a:extLst>
          </p:cNvPr>
          <p:cNvSpPr txBox="1">
            <a:spLocks noGrp="1"/>
          </p:cNvSpPr>
          <p:nvPr>
            <p:ph type="title" idx="4294967295"/>
          </p:nvPr>
        </p:nvSpPr>
        <p:spPr>
          <a:xfrm>
            <a:off x="1501051" y="3070747"/>
            <a:ext cx="854397" cy="593399"/>
          </a:xfrm>
        </p:spPr>
        <p:txBody>
          <a:bodyPr/>
          <a:lstStyle>
            <a:lvl1pPr>
              <a:defRPr sz="2500"/>
            </a:lvl1pPr>
          </a:lstStyle>
          <a:p>
            <a:pPr lvl="0"/>
            <a:r>
              <a:rPr lang="es-PE"/>
              <a:t>xx%</a:t>
            </a:r>
          </a:p>
        </p:txBody>
      </p:sp>
      <p:sp>
        <p:nvSpPr>
          <p:cNvPr id="29" name="Google Shape;205;p13">
            <a:extLst>
              <a:ext uri="{FF2B5EF4-FFF2-40B4-BE49-F238E27FC236}">
                <a16:creationId xmlns:a16="http://schemas.microsoft.com/office/drawing/2014/main" id="{7075E4C6-7BB6-454C-81D1-ACDDEA15EF5D}"/>
              </a:ext>
            </a:extLst>
          </p:cNvPr>
          <p:cNvSpPr txBox="1">
            <a:spLocks noGrp="1"/>
          </p:cNvSpPr>
          <p:nvPr>
            <p:ph type="subTitle" idx="4294967295"/>
          </p:nvPr>
        </p:nvSpPr>
        <p:spPr>
          <a:xfrm>
            <a:off x="719998" y="4059899"/>
            <a:ext cx="2416503" cy="543601"/>
          </a:xfrm>
        </p:spPr>
        <p:txBody>
          <a:bodyPr anchorCtr="1"/>
          <a:lstStyle>
            <a:lvl1pPr algn="ctr">
              <a:lnSpc>
                <a:spcPct val="100000"/>
              </a:lnSpc>
              <a:buNone/>
              <a:defRPr/>
            </a:lvl1pPr>
          </a:lstStyle>
          <a:p>
            <a:pPr lvl="0"/>
            <a:endParaRPr lang="es-PE"/>
          </a:p>
        </p:txBody>
      </p:sp>
      <p:sp>
        <p:nvSpPr>
          <p:cNvPr id="30" name="Google Shape;206;p13">
            <a:extLst>
              <a:ext uri="{FF2B5EF4-FFF2-40B4-BE49-F238E27FC236}">
                <a16:creationId xmlns:a16="http://schemas.microsoft.com/office/drawing/2014/main" id="{47791B70-84C4-4FCE-BF0F-88D514F5A663}"/>
              </a:ext>
            </a:extLst>
          </p:cNvPr>
          <p:cNvSpPr txBox="1">
            <a:spLocks noGrp="1"/>
          </p:cNvSpPr>
          <p:nvPr>
            <p:ph type="title" idx="4294967295"/>
          </p:nvPr>
        </p:nvSpPr>
        <p:spPr>
          <a:xfrm>
            <a:off x="3363748" y="3664174"/>
            <a:ext cx="2416503" cy="395697"/>
          </a:xfrm>
        </p:spPr>
        <p:txBody>
          <a:bodyPr/>
          <a:lstStyle>
            <a:lvl1pPr>
              <a:defRPr sz="2000">
                <a:solidFill>
                  <a:srgbClr val="564434"/>
                </a:solidFill>
              </a:defRPr>
            </a:lvl1pPr>
          </a:lstStyle>
          <a:p>
            <a:pPr lvl="0"/>
            <a:endParaRPr lang="es-PE"/>
          </a:p>
        </p:txBody>
      </p:sp>
      <p:sp>
        <p:nvSpPr>
          <p:cNvPr id="31" name="Google Shape;207;p13">
            <a:extLst>
              <a:ext uri="{FF2B5EF4-FFF2-40B4-BE49-F238E27FC236}">
                <a16:creationId xmlns:a16="http://schemas.microsoft.com/office/drawing/2014/main" id="{76994693-7FF6-4B41-BB64-02368A97F6FC}"/>
              </a:ext>
            </a:extLst>
          </p:cNvPr>
          <p:cNvSpPr txBox="1">
            <a:spLocks noGrp="1"/>
          </p:cNvSpPr>
          <p:nvPr>
            <p:ph type="title" idx="4294967295"/>
          </p:nvPr>
        </p:nvSpPr>
        <p:spPr>
          <a:xfrm>
            <a:off x="4144801" y="3070747"/>
            <a:ext cx="854397" cy="593399"/>
          </a:xfrm>
        </p:spPr>
        <p:txBody>
          <a:bodyPr/>
          <a:lstStyle>
            <a:lvl1pPr>
              <a:defRPr sz="2500"/>
            </a:lvl1pPr>
          </a:lstStyle>
          <a:p>
            <a:pPr lvl="0"/>
            <a:r>
              <a:rPr lang="es-PE"/>
              <a:t>xx%</a:t>
            </a:r>
          </a:p>
        </p:txBody>
      </p:sp>
      <p:sp>
        <p:nvSpPr>
          <p:cNvPr id="32" name="Google Shape;208;p13">
            <a:extLst>
              <a:ext uri="{FF2B5EF4-FFF2-40B4-BE49-F238E27FC236}">
                <a16:creationId xmlns:a16="http://schemas.microsoft.com/office/drawing/2014/main" id="{F0F5C132-7998-4212-A14D-7B266928516B}"/>
              </a:ext>
            </a:extLst>
          </p:cNvPr>
          <p:cNvSpPr txBox="1">
            <a:spLocks noGrp="1"/>
          </p:cNvSpPr>
          <p:nvPr>
            <p:ph type="subTitle" idx="4294967295"/>
          </p:nvPr>
        </p:nvSpPr>
        <p:spPr>
          <a:xfrm>
            <a:off x="3363748" y="4059899"/>
            <a:ext cx="2416503" cy="543601"/>
          </a:xfrm>
        </p:spPr>
        <p:txBody>
          <a:bodyPr anchorCtr="1"/>
          <a:lstStyle>
            <a:lvl1pPr algn="ctr">
              <a:lnSpc>
                <a:spcPct val="100000"/>
              </a:lnSpc>
              <a:buNone/>
              <a:defRPr/>
            </a:lvl1pPr>
          </a:lstStyle>
          <a:p>
            <a:pPr lvl="0"/>
            <a:endParaRPr lang="es-PE"/>
          </a:p>
        </p:txBody>
      </p:sp>
      <p:sp>
        <p:nvSpPr>
          <p:cNvPr id="33" name="Google Shape;209;p13">
            <a:extLst>
              <a:ext uri="{FF2B5EF4-FFF2-40B4-BE49-F238E27FC236}">
                <a16:creationId xmlns:a16="http://schemas.microsoft.com/office/drawing/2014/main" id="{711DE918-5763-4DB3-8D6A-F42CF94089E6}"/>
              </a:ext>
            </a:extLst>
          </p:cNvPr>
          <p:cNvSpPr txBox="1">
            <a:spLocks noGrp="1"/>
          </p:cNvSpPr>
          <p:nvPr>
            <p:ph type="title" idx="4294967295"/>
          </p:nvPr>
        </p:nvSpPr>
        <p:spPr>
          <a:xfrm>
            <a:off x="6007498" y="3664174"/>
            <a:ext cx="2416503" cy="395697"/>
          </a:xfrm>
        </p:spPr>
        <p:txBody>
          <a:bodyPr/>
          <a:lstStyle>
            <a:lvl1pPr>
              <a:defRPr sz="2000">
                <a:solidFill>
                  <a:srgbClr val="564434"/>
                </a:solidFill>
              </a:defRPr>
            </a:lvl1pPr>
          </a:lstStyle>
          <a:p>
            <a:pPr lvl="0"/>
            <a:endParaRPr lang="es-PE"/>
          </a:p>
        </p:txBody>
      </p:sp>
      <p:sp>
        <p:nvSpPr>
          <p:cNvPr id="34" name="Google Shape;210;p13">
            <a:extLst>
              <a:ext uri="{FF2B5EF4-FFF2-40B4-BE49-F238E27FC236}">
                <a16:creationId xmlns:a16="http://schemas.microsoft.com/office/drawing/2014/main" id="{22D3E9F7-B941-44FA-B43C-BDD3E8197FB7}"/>
              </a:ext>
            </a:extLst>
          </p:cNvPr>
          <p:cNvSpPr txBox="1">
            <a:spLocks noGrp="1"/>
          </p:cNvSpPr>
          <p:nvPr>
            <p:ph type="title" idx="4294967295"/>
          </p:nvPr>
        </p:nvSpPr>
        <p:spPr>
          <a:xfrm>
            <a:off x="6828602" y="3070747"/>
            <a:ext cx="854397" cy="593399"/>
          </a:xfrm>
        </p:spPr>
        <p:txBody>
          <a:bodyPr/>
          <a:lstStyle>
            <a:lvl1pPr>
              <a:defRPr sz="2500"/>
            </a:lvl1pPr>
          </a:lstStyle>
          <a:p>
            <a:pPr lvl="0"/>
            <a:r>
              <a:rPr lang="es-PE"/>
              <a:t>xx%</a:t>
            </a:r>
          </a:p>
        </p:txBody>
      </p:sp>
      <p:sp>
        <p:nvSpPr>
          <p:cNvPr id="35" name="Google Shape;211;p13">
            <a:extLst>
              <a:ext uri="{FF2B5EF4-FFF2-40B4-BE49-F238E27FC236}">
                <a16:creationId xmlns:a16="http://schemas.microsoft.com/office/drawing/2014/main" id="{3F382807-215B-4D31-A309-DF45F530AD3D}"/>
              </a:ext>
            </a:extLst>
          </p:cNvPr>
          <p:cNvSpPr txBox="1">
            <a:spLocks noGrp="1"/>
          </p:cNvSpPr>
          <p:nvPr>
            <p:ph type="subTitle" idx="4294967295"/>
          </p:nvPr>
        </p:nvSpPr>
        <p:spPr>
          <a:xfrm>
            <a:off x="6007498" y="4059899"/>
            <a:ext cx="2416503" cy="543601"/>
          </a:xfrm>
        </p:spPr>
        <p:txBody>
          <a:bodyPr anchorCtr="1"/>
          <a:lstStyle>
            <a:lvl1pPr algn="ctr">
              <a:lnSpc>
                <a:spcPct val="100000"/>
              </a:lnSpc>
              <a:buNone/>
              <a:defRPr/>
            </a:lvl1pPr>
          </a:lstStyle>
          <a:p>
            <a:pPr lvl="0"/>
            <a:endParaRPr lang="es-PE"/>
          </a:p>
        </p:txBody>
      </p:sp>
      <p:sp>
        <p:nvSpPr>
          <p:cNvPr id="36" name="Google Shape;212;p13">
            <a:extLst>
              <a:ext uri="{FF2B5EF4-FFF2-40B4-BE49-F238E27FC236}">
                <a16:creationId xmlns:a16="http://schemas.microsoft.com/office/drawing/2014/main" id="{9187AD93-AEB4-4EED-9BC7-CEF2D0CC54B4}"/>
              </a:ext>
            </a:extLst>
          </p:cNvPr>
          <p:cNvSpPr txBox="1">
            <a:spLocks noGrp="1"/>
          </p:cNvSpPr>
          <p:nvPr>
            <p:ph type="title" idx="4294967295"/>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28858486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_1_1">
    <p:spTree>
      <p:nvGrpSpPr>
        <p:cNvPr id="1" name=""/>
        <p:cNvGrpSpPr/>
        <p:nvPr/>
      </p:nvGrpSpPr>
      <p:grpSpPr>
        <a:xfrm>
          <a:off x="0" y="0"/>
          <a:ext cx="0" cy="0"/>
          <a:chOff x="0" y="0"/>
          <a:chExt cx="0" cy="0"/>
        </a:xfrm>
      </p:grpSpPr>
      <p:sp>
        <p:nvSpPr>
          <p:cNvPr id="2" name="Google Shape;214;p14">
            <a:extLst>
              <a:ext uri="{FF2B5EF4-FFF2-40B4-BE49-F238E27FC236}">
                <a16:creationId xmlns:a16="http://schemas.microsoft.com/office/drawing/2014/main" id="{A80FAFC9-60B8-4C37-ADED-D189B81C827A}"/>
              </a:ext>
            </a:extLst>
          </p:cNvPr>
          <p:cNvSpPr txBox="1">
            <a:spLocks noGrp="1"/>
          </p:cNvSpPr>
          <p:nvPr>
            <p:ph type="title"/>
          </p:nvPr>
        </p:nvSpPr>
        <p:spPr>
          <a:xfrm>
            <a:off x="3153875" y="2607347"/>
            <a:ext cx="5277002" cy="453899"/>
          </a:xfrm>
        </p:spPr>
        <p:txBody>
          <a:bodyPr anchorCtr="0"/>
          <a:lstStyle>
            <a:lvl1pPr algn="r">
              <a:defRPr sz="2000"/>
            </a:lvl1pPr>
          </a:lstStyle>
          <a:p>
            <a:pPr lvl="0"/>
            <a:endParaRPr lang="es-PE"/>
          </a:p>
        </p:txBody>
      </p:sp>
      <p:sp>
        <p:nvSpPr>
          <p:cNvPr id="3" name="Google Shape;215;p14">
            <a:extLst>
              <a:ext uri="{FF2B5EF4-FFF2-40B4-BE49-F238E27FC236}">
                <a16:creationId xmlns:a16="http://schemas.microsoft.com/office/drawing/2014/main" id="{5BE50599-5CF3-4049-B422-8DEA95BD3F5D}"/>
              </a:ext>
            </a:extLst>
          </p:cNvPr>
          <p:cNvSpPr txBox="1">
            <a:spLocks noGrp="1"/>
          </p:cNvSpPr>
          <p:nvPr>
            <p:ph type="subTitle" idx="4294967295"/>
          </p:nvPr>
        </p:nvSpPr>
        <p:spPr>
          <a:xfrm>
            <a:off x="3153875" y="1128945"/>
            <a:ext cx="5277002" cy="1478401"/>
          </a:xfrm>
        </p:spPr>
        <p:txBody>
          <a:bodyPr/>
          <a:lstStyle>
            <a:lvl1pPr algn="r">
              <a:lnSpc>
                <a:spcPct val="100000"/>
              </a:lnSpc>
              <a:buNone/>
              <a:defRPr sz="2500"/>
            </a:lvl1pPr>
          </a:lstStyle>
          <a:p>
            <a:pPr lvl="0"/>
            <a:endParaRPr lang="es-PE"/>
          </a:p>
        </p:txBody>
      </p:sp>
      <p:sp>
        <p:nvSpPr>
          <p:cNvPr id="4" name="Google Shape;216;p14">
            <a:extLst>
              <a:ext uri="{FF2B5EF4-FFF2-40B4-BE49-F238E27FC236}">
                <a16:creationId xmlns:a16="http://schemas.microsoft.com/office/drawing/2014/main" id="{05D4A5F9-714E-41A5-8567-5FCDDE18A493}"/>
              </a:ext>
            </a:extLst>
          </p:cNvPr>
          <p:cNvSpPr/>
          <p:nvPr/>
        </p:nvSpPr>
        <p:spPr>
          <a:xfrm flipH="1">
            <a:off x="6811649" y="3925775"/>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217;p14">
            <a:extLst>
              <a:ext uri="{FF2B5EF4-FFF2-40B4-BE49-F238E27FC236}">
                <a16:creationId xmlns:a16="http://schemas.microsoft.com/office/drawing/2014/main" id="{1F8BEA02-1EDB-4EF5-A31B-E7433665B001}"/>
              </a:ext>
            </a:extLst>
          </p:cNvPr>
          <p:cNvGrpSpPr/>
          <p:nvPr/>
        </p:nvGrpSpPr>
        <p:grpSpPr>
          <a:xfrm>
            <a:off x="7464228" y="-43078"/>
            <a:ext cx="825182" cy="587886"/>
            <a:chOff x="7464228" y="-43078"/>
            <a:chExt cx="825182" cy="587886"/>
          </a:xfrm>
        </p:grpSpPr>
        <p:sp>
          <p:nvSpPr>
            <p:cNvPr id="6" name="Google Shape;218;p14">
              <a:extLst>
                <a:ext uri="{FF2B5EF4-FFF2-40B4-BE49-F238E27FC236}">
                  <a16:creationId xmlns:a16="http://schemas.microsoft.com/office/drawing/2014/main" id="{4FFB824A-5925-47EC-91C9-BCD0036F0BA5}"/>
                </a:ext>
              </a:extLst>
            </p:cNvPr>
            <p:cNvSpPr/>
            <p:nvPr/>
          </p:nvSpPr>
          <p:spPr>
            <a:xfrm rot="12448975">
              <a:off x="7661556" y="-43078"/>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19;p14">
              <a:extLst>
                <a:ext uri="{FF2B5EF4-FFF2-40B4-BE49-F238E27FC236}">
                  <a16:creationId xmlns:a16="http://schemas.microsoft.com/office/drawing/2014/main" id="{31B13BEC-1E1F-4CB0-81DA-2FA4393125A2}"/>
                </a:ext>
              </a:extLst>
            </p:cNvPr>
            <p:cNvSpPr/>
            <p:nvPr/>
          </p:nvSpPr>
          <p:spPr>
            <a:xfrm rot="12448975">
              <a:off x="7873558" y="349063"/>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20;p14">
              <a:extLst>
                <a:ext uri="{FF2B5EF4-FFF2-40B4-BE49-F238E27FC236}">
                  <a16:creationId xmlns:a16="http://schemas.microsoft.com/office/drawing/2014/main" id="{688BE90A-E8FB-429A-8DC8-5C90035651B8}"/>
                </a:ext>
              </a:extLst>
            </p:cNvPr>
            <p:cNvSpPr/>
            <p:nvPr/>
          </p:nvSpPr>
          <p:spPr>
            <a:xfrm rot="12448975">
              <a:off x="8074819" y="250353"/>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21;p14">
              <a:extLst>
                <a:ext uri="{FF2B5EF4-FFF2-40B4-BE49-F238E27FC236}">
                  <a16:creationId xmlns:a16="http://schemas.microsoft.com/office/drawing/2014/main" id="{9D453F7B-1208-4137-936A-5A4A85C55366}"/>
                </a:ext>
              </a:extLst>
            </p:cNvPr>
            <p:cNvSpPr/>
            <p:nvPr/>
          </p:nvSpPr>
          <p:spPr>
            <a:xfrm rot="12448975">
              <a:off x="7464228" y="176741"/>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22;p14">
              <a:extLst>
                <a:ext uri="{FF2B5EF4-FFF2-40B4-BE49-F238E27FC236}">
                  <a16:creationId xmlns:a16="http://schemas.microsoft.com/office/drawing/2014/main" id="{485334E4-3F59-4374-8C31-8DA6637AF836}"/>
                </a:ext>
              </a:extLst>
            </p:cNvPr>
            <p:cNvSpPr/>
            <p:nvPr/>
          </p:nvSpPr>
          <p:spPr>
            <a:xfrm rot="12448975">
              <a:off x="7654451" y="327456"/>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 name="Google Shape;223;p14">
            <a:extLst>
              <a:ext uri="{FF2B5EF4-FFF2-40B4-BE49-F238E27FC236}">
                <a16:creationId xmlns:a16="http://schemas.microsoft.com/office/drawing/2014/main" id="{635377B3-56C1-4C69-9DF7-60AA868E0411}"/>
              </a:ext>
            </a:extLst>
          </p:cNvPr>
          <p:cNvSpPr/>
          <p:nvPr/>
        </p:nvSpPr>
        <p:spPr>
          <a:xfrm rot="6070408">
            <a:off x="2433448" y="157504"/>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2" name="Google Shape;224;p14">
            <a:extLst>
              <a:ext uri="{FF2B5EF4-FFF2-40B4-BE49-F238E27FC236}">
                <a16:creationId xmlns:a16="http://schemas.microsoft.com/office/drawing/2014/main" id="{2A1BFC3E-25D7-4288-B640-21EB3A9216DA}"/>
              </a:ext>
            </a:extLst>
          </p:cNvPr>
          <p:cNvGrpSpPr/>
          <p:nvPr/>
        </p:nvGrpSpPr>
        <p:grpSpPr>
          <a:xfrm>
            <a:off x="-227077" y="2044463"/>
            <a:ext cx="596302" cy="810324"/>
            <a:chOff x="-227077" y="2044463"/>
            <a:chExt cx="596302" cy="810324"/>
          </a:xfrm>
        </p:grpSpPr>
        <p:sp>
          <p:nvSpPr>
            <p:cNvPr id="13" name="Google Shape;225;p14">
              <a:extLst>
                <a:ext uri="{FF2B5EF4-FFF2-40B4-BE49-F238E27FC236}">
                  <a16:creationId xmlns:a16="http://schemas.microsoft.com/office/drawing/2014/main" id="{15414305-D469-4536-852E-2FCF06254EA3}"/>
                </a:ext>
              </a:extLst>
            </p:cNvPr>
            <p:cNvSpPr/>
            <p:nvPr/>
          </p:nvSpPr>
          <p:spPr>
            <a:xfrm rot="7523990">
              <a:off x="-284922" y="2244498"/>
              <a:ext cx="453222"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26;p14">
              <a:extLst>
                <a:ext uri="{FF2B5EF4-FFF2-40B4-BE49-F238E27FC236}">
                  <a16:creationId xmlns:a16="http://schemas.microsoft.com/office/drawing/2014/main" id="{F4F2C227-0B92-4C3A-AA34-AC0309171B73}"/>
                </a:ext>
              </a:extLst>
            </p:cNvPr>
            <p:cNvSpPr/>
            <p:nvPr/>
          </p:nvSpPr>
          <p:spPr>
            <a:xfrm rot="7523990">
              <a:off x="173238" y="2276930"/>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27;p14">
              <a:extLst>
                <a:ext uri="{FF2B5EF4-FFF2-40B4-BE49-F238E27FC236}">
                  <a16:creationId xmlns:a16="http://schemas.microsoft.com/office/drawing/2014/main" id="{4AE1B24C-07CC-4F78-8D4F-5DEAE9A4C04B}"/>
                </a:ext>
              </a:extLst>
            </p:cNvPr>
            <p:cNvSpPr/>
            <p:nvPr/>
          </p:nvSpPr>
          <p:spPr>
            <a:xfrm rot="7523990">
              <a:off x="87861" y="2061388"/>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28;p14">
              <a:extLst>
                <a:ext uri="{FF2B5EF4-FFF2-40B4-BE49-F238E27FC236}">
                  <a16:creationId xmlns:a16="http://schemas.microsoft.com/office/drawing/2014/main" id="{95D6A97E-92B7-4D99-A753-0F12A1008C4F}"/>
                </a:ext>
              </a:extLst>
            </p:cNvPr>
            <p:cNvSpPr/>
            <p:nvPr/>
          </p:nvSpPr>
          <p:spPr>
            <a:xfrm rot="7523990">
              <a:off x="-45772" y="2664048"/>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29;p14">
              <a:extLst>
                <a:ext uri="{FF2B5EF4-FFF2-40B4-BE49-F238E27FC236}">
                  <a16:creationId xmlns:a16="http://schemas.microsoft.com/office/drawing/2014/main" id="{5CDD7F5A-F574-402B-BB60-5F023DCB064A}"/>
                </a:ext>
              </a:extLst>
            </p:cNvPr>
            <p:cNvSpPr/>
            <p:nvPr/>
          </p:nvSpPr>
          <p:spPr>
            <a:xfrm rot="7523990">
              <a:off x="121601" y="2491033"/>
              <a:ext cx="196230"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604404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_4">
    <p:spTree>
      <p:nvGrpSpPr>
        <p:cNvPr id="1" name=""/>
        <p:cNvGrpSpPr/>
        <p:nvPr/>
      </p:nvGrpSpPr>
      <p:grpSpPr>
        <a:xfrm>
          <a:off x="0" y="0"/>
          <a:ext cx="0" cy="0"/>
          <a:chOff x="0" y="0"/>
          <a:chExt cx="0" cy="0"/>
        </a:xfrm>
      </p:grpSpPr>
      <p:sp>
        <p:nvSpPr>
          <p:cNvPr id="2" name="Google Shape;231;p15">
            <a:extLst>
              <a:ext uri="{FF2B5EF4-FFF2-40B4-BE49-F238E27FC236}">
                <a16:creationId xmlns:a16="http://schemas.microsoft.com/office/drawing/2014/main" id="{1E3F70BE-D4F9-44AE-8198-ADDAEB3C66C7}"/>
              </a:ext>
            </a:extLst>
          </p:cNvPr>
          <p:cNvSpPr txBox="1">
            <a:spLocks noGrp="1"/>
          </p:cNvSpPr>
          <p:nvPr>
            <p:ph type="title"/>
          </p:nvPr>
        </p:nvSpPr>
        <p:spPr>
          <a:xfrm>
            <a:off x="719998" y="1742096"/>
            <a:ext cx="3667502" cy="572697"/>
          </a:xfrm>
        </p:spPr>
        <p:txBody>
          <a:bodyPr anchorCtr="0"/>
          <a:lstStyle>
            <a:lvl1pPr algn="r">
              <a:defRPr/>
            </a:lvl1pPr>
          </a:lstStyle>
          <a:p>
            <a:pPr lvl="0"/>
            <a:endParaRPr lang="es-PE"/>
          </a:p>
        </p:txBody>
      </p:sp>
      <p:sp>
        <p:nvSpPr>
          <p:cNvPr id="3" name="Google Shape;232;p15">
            <a:extLst>
              <a:ext uri="{FF2B5EF4-FFF2-40B4-BE49-F238E27FC236}">
                <a16:creationId xmlns:a16="http://schemas.microsoft.com/office/drawing/2014/main" id="{99618BCF-7855-4194-AE1E-FA39B16B4E85}"/>
              </a:ext>
            </a:extLst>
          </p:cNvPr>
          <p:cNvSpPr txBox="1">
            <a:spLocks noGrp="1"/>
          </p:cNvSpPr>
          <p:nvPr>
            <p:ph type="subTitle" idx="4294967295"/>
          </p:nvPr>
        </p:nvSpPr>
        <p:spPr>
          <a:xfrm>
            <a:off x="719998" y="2314803"/>
            <a:ext cx="3667502" cy="1086599"/>
          </a:xfrm>
        </p:spPr>
        <p:txBody>
          <a:bodyPr/>
          <a:lstStyle>
            <a:lvl1pPr algn="r">
              <a:lnSpc>
                <a:spcPct val="100000"/>
              </a:lnSpc>
              <a:buNone/>
              <a:defRPr sz="1600"/>
            </a:lvl1pPr>
          </a:lstStyle>
          <a:p>
            <a:pPr lvl="0"/>
            <a:endParaRPr lang="es-PE"/>
          </a:p>
        </p:txBody>
      </p:sp>
      <p:sp>
        <p:nvSpPr>
          <p:cNvPr id="4" name="Google Shape;233;p15">
            <a:extLst>
              <a:ext uri="{FF2B5EF4-FFF2-40B4-BE49-F238E27FC236}">
                <a16:creationId xmlns:a16="http://schemas.microsoft.com/office/drawing/2014/main" id="{D5617FCD-81BB-4494-8615-9F4D681D6814}"/>
              </a:ext>
            </a:extLst>
          </p:cNvPr>
          <p:cNvSpPr/>
          <p:nvPr/>
        </p:nvSpPr>
        <p:spPr>
          <a:xfrm rot="506708" flipH="1">
            <a:off x="8831074" y="2301682"/>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34;p15">
            <a:extLst>
              <a:ext uri="{FF2B5EF4-FFF2-40B4-BE49-F238E27FC236}">
                <a16:creationId xmlns:a16="http://schemas.microsoft.com/office/drawing/2014/main" id="{E57A6A68-4982-4D5B-95A9-03224EBBE3D3}"/>
              </a:ext>
            </a:extLst>
          </p:cNvPr>
          <p:cNvSpPr/>
          <p:nvPr/>
        </p:nvSpPr>
        <p:spPr>
          <a:xfrm flipH="1">
            <a:off x="-769732" y="0"/>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 name="Google Shape;235;p15">
            <a:extLst>
              <a:ext uri="{FF2B5EF4-FFF2-40B4-BE49-F238E27FC236}">
                <a16:creationId xmlns:a16="http://schemas.microsoft.com/office/drawing/2014/main" id="{74F38833-E137-4A02-A39C-F7CC25D93532}"/>
              </a:ext>
            </a:extLst>
          </p:cNvPr>
          <p:cNvGrpSpPr/>
          <p:nvPr/>
        </p:nvGrpSpPr>
        <p:grpSpPr>
          <a:xfrm>
            <a:off x="3936356" y="262695"/>
            <a:ext cx="718314" cy="509954"/>
            <a:chOff x="3936356" y="262695"/>
            <a:chExt cx="718314" cy="509954"/>
          </a:xfrm>
        </p:grpSpPr>
        <p:sp>
          <p:nvSpPr>
            <p:cNvPr id="7" name="Google Shape;236;p15">
              <a:extLst>
                <a:ext uri="{FF2B5EF4-FFF2-40B4-BE49-F238E27FC236}">
                  <a16:creationId xmlns:a16="http://schemas.microsoft.com/office/drawing/2014/main" id="{3A074B8E-1CAB-4A30-BC82-E9631E3DFBDC}"/>
                </a:ext>
              </a:extLst>
            </p:cNvPr>
            <p:cNvSpPr/>
            <p:nvPr/>
          </p:nvSpPr>
          <p:spPr>
            <a:xfrm rot="9206579" flipH="1">
              <a:off x="4091183" y="262695"/>
              <a:ext cx="394078" cy="29349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37;p15">
              <a:extLst>
                <a:ext uri="{FF2B5EF4-FFF2-40B4-BE49-F238E27FC236}">
                  <a16:creationId xmlns:a16="http://schemas.microsoft.com/office/drawing/2014/main" id="{E72DA863-E2D8-4170-A449-5B254507F6EA}"/>
                </a:ext>
              </a:extLst>
            </p:cNvPr>
            <p:cNvSpPr/>
            <p:nvPr/>
          </p:nvSpPr>
          <p:spPr>
            <a:xfrm rot="9206579" flipH="1">
              <a:off x="4125799" y="602443"/>
              <a:ext cx="170627" cy="17020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38;p15">
              <a:extLst>
                <a:ext uri="{FF2B5EF4-FFF2-40B4-BE49-F238E27FC236}">
                  <a16:creationId xmlns:a16="http://schemas.microsoft.com/office/drawing/2014/main" id="{39706D38-0DE2-4F64-AE00-5B577D9721F7}"/>
                </a:ext>
              </a:extLst>
            </p:cNvPr>
            <p:cNvSpPr/>
            <p:nvPr/>
          </p:nvSpPr>
          <p:spPr>
            <a:xfrm rot="9206579" flipH="1">
              <a:off x="3936356" y="513684"/>
              <a:ext cx="186583" cy="15714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39;p15">
              <a:extLst>
                <a:ext uri="{FF2B5EF4-FFF2-40B4-BE49-F238E27FC236}">
                  <a16:creationId xmlns:a16="http://schemas.microsoft.com/office/drawing/2014/main" id="{4E0DA021-4230-4AA1-BDD2-509B3BD3DFC5}"/>
                </a:ext>
              </a:extLst>
            </p:cNvPr>
            <p:cNvSpPr/>
            <p:nvPr/>
          </p:nvSpPr>
          <p:spPr>
            <a:xfrm rot="9206579" flipH="1">
              <a:off x="4496461" y="458490"/>
              <a:ext cx="158209" cy="17349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40;p15">
              <a:extLst>
                <a:ext uri="{FF2B5EF4-FFF2-40B4-BE49-F238E27FC236}">
                  <a16:creationId xmlns:a16="http://schemas.microsoft.com/office/drawing/2014/main" id="{47F6B7FF-34FF-4111-8C29-3B5671BA3044}"/>
                </a:ext>
              </a:extLst>
            </p:cNvPr>
            <p:cNvSpPr/>
            <p:nvPr/>
          </p:nvSpPr>
          <p:spPr>
            <a:xfrm rot="9206579" flipH="1">
              <a:off x="4316590" y="586743"/>
              <a:ext cx="170627" cy="17007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 name="Google Shape;241;p15">
            <a:extLst>
              <a:ext uri="{FF2B5EF4-FFF2-40B4-BE49-F238E27FC236}">
                <a16:creationId xmlns:a16="http://schemas.microsoft.com/office/drawing/2014/main" id="{08968F78-EBC5-4352-AA80-B41E10CF3247}"/>
              </a:ext>
            </a:extLst>
          </p:cNvPr>
          <p:cNvSpPr/>
          <p:nvPr/>
        </p:nvSpPr>
        <p:spPr>
          <a:xfrm flipH="1">
            <a:off x="6598886" y="600029"/>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42;p15">
            <a:extLst>
              <a:ext uri="{FF2B5EF4-FFF2-40B4-BE49-F238E27FC236}">
                <a16:creationId xmlns:a16="http://schemas.microsoft.com/office/drawing/2014/main" id="{35801491-C2FE-4977-81C5-3CF86ECFB211}"/>
              </a:ext>
            </a:extLst>
          </p:cNvPr>
          <p:cNvSpPr/>
          <p:nvPr/>
        </p:nvSpPr>
        <p:spPr>
          <a:xfrm flipH="1">
            <a:off x="-515822" y="4036627"/>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43;p15">
            <a:extLst>
              <a:ext uri="{FF2B5EF4-FFF2-40B4-BE49-F238E27FC236}">
                <a16:creationId xmlns:a16="http://schemas.microsoft.com/office/drawing/2014/main" id="{5E8BFF6C-C410-4AAC-BCE1-6088368EA17E}"/>
              </a:ext>
            </a:extLst>
          </p:cNvPr>
          <p:cNvSpPr/>
          <p:nvPr/>
        </p:nvSpPr>
        <p:spPr>
          <a:xfrm rot="506708" flipH="1">
            <a:off x="-163998" y="2352906"/>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5" name="Google Shape;244;p15">
            <a:extLst>
              <a:ext uri="{FF2B5EF4-FFF2-40B4-BE49-F238E27FC236}">
                <a16:creationId xmlns:a16="http://schemas.microsoft.com/office/drawing/2014/main" id="{3009328E-3617-4AFC-9593-79BE86ADE8EE}"/>
              </a:ext>
            </a:extLst>
          </p:cNvPr>
          <p:cNvGrpSpPr/>
          <p:nvPr/>
        </p:nvGrpSpPr>
        <p:grpSpPr>
          <a:xfrm>
            <a:off x="6016889" y="4282053"/>
            <a:ext cx="594559" cy="562169"/>
            <a:chOff x="6016889" y="4282053"/>
            <a:chExt cx="594559" cy="562169"/>
          </a:xfrm>
        </p:grpSpPr>
        <p:sp>
          <p:nvSpPr>
            <p:cNvPr id="16" name="Google Shape;245;p15">
              <a:extLst>
                <a:ext uri="{FF2B5EF4-FFF2-40B4-BE49-F238E27FC236}">
                  <a16:creationId xmlns:a16="http://schemas.microsoft.com/office/drawing/2014/main" id="{4916C546-CD61-45A8-AD1D-B2E52616674E}"/>
                </a:ext>
              </a:extLst>
            </p:cNvPr>
            <p:cNvSpPr/>
            <p:nvPr/>
          </p:nvSpPr>
          <p:spPr>
            <a:xfrm rot="1486775" flipH="1">
              <a:off x="6016889" y="4531245"/>
              <a:ext cx="394051" cy="293467"/>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46;p15">
              <a:extLst>
                <a:ext uri="{FF2B5EF4-FFF2-40B4-BE49-F238E27FC236}">
                  <a16:creationId xmlns:a16="http://schemas.microsoft.com/office/drawing/2014/main" id="{46E4FD57-A09B-4C80-8CB8-C02A4EBA2F58}"/>
                </a:ext>
              </a:extLst>
            </p:cNvPr>
            <p:cNvSpPr/>
            <p:nvPr/>
          </p:nvSpPr>
          <p:spPr>
            <a:xfrm rot="1486775" flipH="1">
              <a:off x="6393914" y="4479353"/>
              <a:ext cx="170608" cy="170188"/>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47;p15">
              <a:extLst>
                <a:ext uri="{FF2B5EF4-FFF2-40B4-BE49-F238E27FC236}">
                  <a16:creationId xmlns:a16="http://schemas.microsoft.com/office/drawing/2014/main" id="{4712D402-1C05-40CE-8673-8751A81799A1}"/>
                </a:ext>
              </a:extLst>
            </p:cNvPr>
            <p:cNvSpPr/>
            <p:nvPr/>
          </p:nvSpPr>
          <p:spPr>
            <a:xfrm rot="1486775" flipH="1">
              <a:off x="6424883" y="4687083"/>
              <a:ext cx="186565" cy="15713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48;p15">
              <a:extLst>
                <a:ext uri="{FF2B5EF4-FFF2-40B4-BE49-F238E27FC236}">
                  <a16:creationId xmlns:a16="http://schemas.microsoft.com/office/drawing/2014/main" id="{C72A14C0-7DE6-4376-A633-A6B7FA214551}"/>
                </a:ext>
              </a:extLst>
            </p:cNvPr>
            <p:cNvSpPr/>
            <p:nvPr/>
          </p:nvSpPr>
          <p:spPr>
            <a:xfrm rot="1486775" flipH="1">
              <a:off x="6061337" y="4282053"/>
              <a:ext cx="158191" cy="17347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49;p15">
              <a:extLst>
                <a:ext uri="{FF2B5EF4-FFF2-40B4-BE49-F238E27FC236}">
                  <a16:creationId xmlns:a16="http://schemas.microsoft.com/office/drawing/2014/main" id="{5C73B6FB-AF88-4EED-887C-645DA1BD005E}"/>
                </a:ext>
              </a:extLst>
            </p:cNvPr>
            <p:cNvSpPr/>
            <p:nvPr/>
          </p:nvSpPr>
          <p:spPr>
            <a:xfrm rot="1486775" flipH="1">
              <a:off x="6262422" y="4340300"/>
              <a:ext cx="170608" cy="17006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7475008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_12">
    <p:spTree>
      <p:nvGrpSpPr>
        <p:cNvPr id="1" name=""/>
        <p:cNvGrpSpPr/>
        <p:nvPr/>
      </p:nvGrpSpPr>
      <p:grpSpPr>
        <a:xfrm>
          <a:off x="0" y="0"/>
          <a:ext cx="0" cy="0"/>
          <a:chOff x="0" y="0"/>
          <a:chExt cx="0" cy="0"/>
        </a:xfrm>
      </p:grpSpPr>
      <p:sp>
        <p:nvSpPr>
          <p:cNvPr id="2" name="Google Shape;251;p16">
            <a:extLst>
              <a:ext uri="{FF2B5EF4-FFF2-40B4-BE49-F238E27FC236}">
                <a16:creationId xmlns:a16="http://schemas.microsoft.com/office/drawing/2014/main" id="{F5789254-297A-47A3-87B9-FD01831E0FCD}"/>
              </a:ext>
            </a:extLst>
          </p:cNvPr>
          <p:cNvSpPr/>
          <p:nvPr/>
        </p:nvSpPr>
        <p:spPr>
          <a:xfrm flipH="1">
            <a:off x="-987890" y="4266124"/>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252;p16">
            <a:extLst>
              <a:ext uri="{FF2B5EF4-FFF2-40B4-BE49-F238E27FC236}">
                <a16:creationId xmlns:a16="http://schemas.microsoft.com/office/drawing/2014/main" id="{55F889D7-5203-4EEF-92BE-7D17738E9585}"/>
              </a:ext>
            </a:extLst>
          </p:cNvPr>
          <p:cNvGrpSpPr/>
          <p:nvPr/>
        </p:nvGrpSpPr>
        <p:grpSpPr>
          <a:xfrm>
            <a:off x="8508081" y="4241972"/>
            <a:ext cx="718314" cy="509954"/>
            <a:chOff x="8508081" y="4241972"/>
            <a:chExt cx="718314" cy="509954"/>
          </a:xfrm>
        </p:grpSpPr>
        <p:sp>
          <p:nvSpPr>
            <p:cNvPr id="4" name="Google Shape;253;p16">
              <a:extLst>
                <a:ext uri="{FF2B5EF4-FFF2-40B4-BE49-F238E27FC236}">
                  <a16:creationId xmlns:a16="http://schemas.microsoft.com/office/drawing/2014/main" id="{C689659A-16E6-4B85-AEA6-BEF139F11769}"/>
                </a:ext>
              </a:extLst>
            </p:cNvPr>
            <p:cNvSpPr/>
            <p:nvPr/>
          </p:nvSpPr>
          <p:spPr>
            <a:xfrm rot="9206579" flipH="1">
              <a:off x="8662909" y="4241972"/>
              <a:ext cx="394078" cy="29349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54;p16">
              <a:extLst>
                <a:ext uri="{FF2B5EF4-FFF2-40B4-BE49-F238E27FC236}">
                  <a16:creationId xmlns:a16="http://schemas.microsoft.com/office/drawing/2014/main" id="{3427C1EA-724C-4FBF-931A-2FA67FFA6FE6}"/>
                </a:ext>
              </a:extLst>
            </p:cNvPr>
            <p:cNvSpPr/>
            <p:nvPr/>
          </p:nvSpPr>
          <p:spPr>
            <a:xfrm rot="9206579" flipH="1">
              <a:off x="8697525" y="4581720"/>
              <a:ext cx="170627" cy="17020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55;p16">
              <a:extLst>
                <a:ext uri="{FF2B5EF4-FFF2-40B4-BE49-F238E27FC236}">
                  <a16:creationId xmlns:a16="http://schemas.microsoft.com/office/drawing/2014/main" id="{0F14F032-DEB6-4E8F-9C5B-AC68E46C8D43}"/>
                </a:ext>
              </a:extLst>
            </p:cNvPr>
            <p:cNvSpPr/>
            <p:nvPr/>
          </p:nvSpPr>
          <p:spPr>
            <a:xfrm rot="9206579" flipH="1">
              <a:off x="8508081" y="4492961"/>
              <a:ext cx="186583" cy="15714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56;p16">
              <a:extLst>
                <a:ext uri="{FF2B5EF4-FFF2-40B4-BE49-F238E27FC236}">
                  <a16:creationId xmlns:a16="http://schemas.microsoft.com/office/drawing/2014/main" id="{195649BB-FC5D-4D0D-8ACC-961A791B18AD}"/>
                </a:ext>
              </a:extLst>
            </p:cNvPr>
            <p:cNvSpPr/>
            <p:nvPr/>
          </p:nvSpPr>
          <p:spPr>
            <a:xfrm rot="9206579" flipH="1">
              <a:off x="9068186" y="4437767"/>
              <a:ext cx="158209" cy="17349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57;p16">
              <a:extLst>
                <a:ext uri="{FF2B5EF4-FFF2-40B4-BE49-F238E27FC236}">
                  <a16:creationId xmlns:a16="http://schemas.microsoft.com/office/drawing/2014/main" id="{8DFC6A3F-C770-46D7-9C36-62378425D156}"/>
                </a:ext>
              </a:extLst>
            </p:cNvPr>
            <p:cNvSpPr/>
            <p:nvPr/>
          </p:nvSpPr>
          <p:spPr>
            <a:xfrm rot="9206579" flipH="1">
              <a:off x="8888315" y="4566020"/>
              <a:ext cx="170627" cy="17007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258;p16">
            <a:extLst>
              <a:ext uri="{FF2B5EF4-FFF2-40B4-BE49-F238E27FC236}">
                <a16:creationId xmlns:a16="http://schemas.microsoft.com/office/drawing/2014/main" id="{50E0AB0C-CB8F-4FE8-8BD7-3C5D406CA0CA}"/>
              </a:ext>
            </a:extLst>
          </p:cNvPr>
          <p:cNvSpPr/>
          <p:nvPr/>
        </p:nvSpPr>
        <p:spPr>
          <a:xfrm flipH="1">
            <a:off x="7277636" y="0"/>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59;p16">
            <a:extLst>
              <a:ext uri="{FF2B5EF4-FFF2-40B4-BE49-F238E27FC236}">
                <a16:creationId xmlns:a16="http://schemas.microsoft.com/office/drawing/2014/main" id="{0E012129-E00F-4879-A866-6D80F316A941}"/>
              </a:ext>
            </a:extLst>
          </p:cNvPr>
          <p:cNvSpPr/>
          <p:nvPr/>
        </p:nvSpPr>
        <p:spPr>
          <a:xfrm rot="506708" flipH="1">
            <a:off x="161776" y="2973693"/>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60;p16">
            <a:extLst>
              <a:ext uri="{FF2B5EF4-FFF2-40B4-BE49-F238E27FC236}">
                <a16:creationId xmlns:a16="http://schemas.microsoft.com/office/drawing/2014/main" id="{ECE9B097-D156-4999-98A5-4CE46B445677}"/>
              </a:ext>
            </a:extLst>
          </p:cNvPr>
          <p:cNvSpPr/>
          <p:nvPr/>
        </p:nvSpPr>
        <p:spPr>
          <a:xfrm rot="16949228" flipH="1">
            <a:off x="8521038" y="1373100"/>
            <a:ext cx="566242" cy="639229"/>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2" name="Google Shape;261;p16">
            <a:extLst>
              <a:ext uri="{FF2B5EF4-FFF2-40B4-BE49-F238E27FC236}">
                <a16:creationId xmlns:a16="http://schemas.microsoft.com/office/drawing/2014/main" id="{4742975D-357F-4C89-B853-CAEC8DC8C03D}"/>
              </a:ext>
            </a:extLst>
          </p:cNvPr>
          <p:cNvGrpSpPr/>
          <p:nvPr/>
        </p:nvGrpSpPr>
        <p:grpSpPr>
          <a:xfrm>
            <a:off x="24953" y="461707"/>
            <a:ext cx="569306" cy="655423"/>
            <a:chOff x="24953" y="461707"/>
            <a:chExt cx="569306" cy="655423"/>
          </a:xfrm>
        </p:grpSpPr>
        <p:sp>
          <p:nvSpPr>
            <p:cNvPr id="13" name="Google Shape;262;p16">
              <a:extLst>
                <a:ext uri="{FF2B5EF4-FFF2-40B4-BE49-F238E27FC236}">
                  <a16:creationId xmlns:a16="http://schemas.microsoft.com/office/drawing/2014/main" id="{0E91B1BF-E310-4DF4-A3C2-A76421C328BE}"/>
                </a:ext>
              </a:extLst>
            </p:cNvPr>
            <p:cNvSpPr/>
            <p:nvPr/>
          </p:nvSpPr>
          <p:spPr>
            <a:xfrm rot="2507889" flipH="1">
              <a:off x="24953" y="718886"/>
              <a:ext cx="394097" cy="29350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63;p16">
              <a:extLst>
                <a:ext uri="{FF2B5EF4-FFF2-40B4-BE49-F238E27FC236}">
                  <a16:creationId xmlns:a16="http://schemas.microsoft.com/office/drawing/2014/main" id="{20CF5641-4C08-43CB-891D-F9EFA806F3B1}"/>
                </a:ext>
              </a:extLst>
            </p:cNvPr>
            <p:cNvSpPr/>
            <p:nvPr/>
          </p:nvSpPr>
          <p:spPr>
            <a:xfrm rot="2507889" flipH="1">
              <a:off x="423632" y="749625"/>
              <a:ext cx="170627" cy="17020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264;p16">
              <a:extLst>
                <a:ext uri="{FF2B5EF4-FFF2-40B4-BE49-F238E27FC236}">
                  <a16:creationId xmlns:a16="http://schemas.microsoft.com/office/drawing/2014/main" id="{02445D55-874D-45C8-A495-69BDF80EEB59}"/>
                </a:ext>
              </a:extLst>
            </p:cNvPr>
            <p:cNvSpPr/>
            <p:nvPr/>
          </p:nvSpPr>
          <p:spPr>
            <a:xfrm rot="2507889" flipH="1">
              <a:off x="394003" y="959973"/>
              <a:ext cx="186592" cy="157157"/>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265;p16">
              <a:extLst>
                <a:ext uri="{FF2B5EF4-FFF2-40B4-BE49-F238E27FC236}">
                  <a16:creationId xmlns:a16="http://schemas.microsoft.com/office/drawing/2014/main" id="{290FA302-B09E-477D-9FFF-834B1DF4B368}"/>
                </a:ext>
              </a:extLst>
            </p:cNvPr>
            <p:cNvSpPr/>
            <p:nvPr/>
          </p:nvSpPr>
          <p:spPr>
            <a:xfrm rot="2507889" flipH="1">
              <a:off x="163117" y="461707"/>
              <a:ext cx="158209" cy="173507"/>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66;p16">
              <a:extLst>
                <a:ext uri="{FF2B5EF4-FFF2-40B4-BE49-F238E27FC236}">
                  <a16:creationId xmlns:a16="http://schemas.microsoft.com/office/drawing/2014/main" id="{BE5D14AC-2A42-4110-8DD1-8D3483A3C4DA}"/>
                </a:ext>
              </a:extLst>
            </p:cNvPr>
            <p:cNvSpPr/>
            <p:nvPr/>
          </p:nvSpPr>
          <p:spPr>
            <a:xfrm rot="2507889" flipH="1">
              <a:off x="338599" y="578156"/>
              <a:ext cx="170627" cy="17008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8" name="Google Shape;267;p16">
            <a:extLst>
              <a:ext uri="{FF2B5EF4-FFF2-40B4-BE49-F238E27FC236}">
                <a16:creationId xmlns:a16="http://schemas.microsoft.com/office/drawing/2014/main" id="{B2634388-B043-4BED-9B5F-48565734A872}"/>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9" name="Google Shape;268;p16">
            <a:extLst>
              <a:ext uri="{FF2B5EF4-FFF2-40B4-BE49-F238E27FC236}">
                <a16:creationId xmlns:a16="http://schemas.microsoft.com/office/drawing/2014/main" id="{5ABB351F-C043-4072-8CB7-1978A7883B53}"/>
              </a:ext>
            </a:extLst>
          </p:cNvPr>
          <p:cNvSpPr txBox="1">
            <a:spLocks noGrp="1"/>
          </p:cNvSpPr>
          <p:nvPr>
            <p:ph type="title" idx="4294967295"/>
          </p:nvPr>
        </p:nvSpPr>
        <p:spPr>
          <a:xfrm>
            <a:off x="1817571" y="3472498"/>
            <a:ext cx="2269504" cy="558899"/>
          </a:xfrm>
        </p:spPr>
        <p:txBody>
          <a:bodyPr/>
          <a:lstStyle>
            <a:lvl1pPr>
              <a:defRPr sz="2000">
                <a:solidFill>
                  <a:srgbClr val="564434"/>
                </a:solidFill>
              </a:defRPr>
            </a:lvl1pPr>
          </a:lstStyle>
          <a:p>
            <a:pPr lvl="0"/>
            <a:endParaRPr lang="es-PE"/>
          </a:p>
        </p:txBody>
      </p:sp>
      <p:sp>
        <p:nvSpPr>
          <p:cNvPr id="20" name="Google Shape;269;p16">
            <a:extLst>
              <a:ext uri="{FF2B5EF4-FFF2-40B4-BE49-F238E27FC236}">
                <a16:creationId xmlns:a16="http://schemas.microsoft.com/office/drawing/2014/main" id="{C59D7DCE-CC4E-485E-9640-142D3B4FFB9A}"/>
              </a:ext>
            </a:extLst>
          </p:cNvPr>
          <p:cNvSpPr txBox="1">
            <a:spLocks noGrp="1"/>
          </p:cNvSpPr>
          <p:nvPr>
            <p:ph type="title" idx="4294967295"/>
          </p:nvPr>
        </p:nvSpPr>
        <p:spPr>
          <a:xfrm>
            <a:off x="5056924" y="3472498"/>
            <a:ext cx="2269504" cy="558899"/>
          </a:xfrm>
        </p:spPr>
        <p:txBody>
          <a:bodyPr/>
          <a:lstStyle>
            <a:lvl1pPr>
              <a:defRPr sz="2000">
                <a:solidFill>
                  <a:srgbClr val="564434"/>
                </a:solidFill>
              </a:defRPr>
            </a:lvl1pPr>
          </a:lstStyle>
          <a:p>
            <a:pPr lvl="0"/>
            <a:endParaRPr lang="es-PE"/>
          </a:p>
        </p:txBody>
      </p:sp>
      <p:sp>
        <p:nvSpPr>
          <p:cNvPr id="21" name="Google Shape;270;p16">
            <a:extLst>
              <a:ext uri="{FF2B5EF4-FFF2-40B4-BE49-F238E27FC236}">
                <a16:creationId xmlns:a16="http://schemas.microsoft.com/office/drawing/2014/main" id="{6ED6B70A-6052-42B8-81E7-CCB4D35CAA57}"/>
              </a:ext>
            </a:extLst>
          </p:cNvPr>
          <p:cNvSpPr txBox="1">
            <a:spLocks noGrp="1"/>
          </p:cNvSpPr>
          <p:nvPr>
            <p:ph type="subTitle" idx="4294967295"/>
          </p:nvPr>
        </p:nvSpPr>
        <p:spPr>
          <a:xfrm>
            <a:off x="5056924" y="4031397"/>
            <a:ext cx="2269504" cy="572697"/>
          </a:xfrm>
        </p:spPr>
        <p:txBody>
          <a:bodyPr anchorCtr="1"/>
          <a:lstStyle>
            <a:lvl1pPr algn="ctr">
              <a:lnSpc>
                <a:spcPct val="100000"/>
              </a:lnSpc>
              <a:buNone/>
              <a:defRPr/>
            </a:lvl1pPr>
          </a:lstStyle>
          <a:p>
            <a:pPr lvl="0"/>
            <a:endParaRPr lang="es-PE"/>
          </a:p>
        </p:txBody>
      </p:sp>
      <p:sp>
        <p:nvSpPr>
          <p:cNvPr id="22" name="Google Shape;271;p16">
            <a:extLst>
              <a:ext uri="{FF2B5EF4-FFF2-40B4-BE49-F238E27FC236}">
                <a16:creationId xmlns:a16="http://schemas.microsoft.com/office/drawing/2014/main" id="{7A5B6944-1CE5-43DA-830C-EB9C9F0686DB}"/>
              </a:ext>
            </a:extLst>
          </p:cNvPr>
          <p:cNvSpPr txBox="1">
            <a:spLocks noGrp="1"/>
          </p:cNvSpPr>
          <p:nvPr>
            <p:ph type="subTitle" idx="4294967295"/>
          </p:nvPr>
        </p:nvSpPr>
        <p:spPr>
          <a:xfrm>
            <a:off x="1817571" y="4031397"/>
            <a:ext cx="2269504" cy="572697"/>
          </a:xfrm>
        </p:spPr>
        <p:txBody>
          <a:bodyPr anchorCtr="1"/>
          <a:lstStyle>
            <a:lvl1pPr algn="ctr">
              <a:lnSpc>
                <a:spcPct val="100000"/>
              </a:lnSpc>
              <a:buNone/>
              <a:defRPr/>
            </a:lvl1pPr>
          </a:lstStyle>
          <a:p>
            <a:pPr lvl="0"/>
            <a:endParaRPr lang="es-PE"/>
          </a:p>
        </p:txBody>
      </p:sp>
    </p:spTree>
    <p:extLst>
      <p:ext uri="{BB962C8B-B14F-4D97-AF65-F5344CB8AC3E}">
        <p14:creationId xmlns:p14="http://schemas.microsoft.com/office/powerpoint/2010/main" val="31547060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_6_1">
    <p:spTree>
      <p:nvGrpSpPr>
        <p:cNvPr id="1" name=""/>
        <p:cNvGrpSpPr/>
        <p:nvPr/>
      </p:nvGrpSpPr>
      <p:grpSpPr>
        <a:xfrm>
          <a:off x="0" y="0"/>
          <a:ext cx="0" cy="0"/>
          <a:chOff x="0" y="0"/>
          <a:chExt cx="0" cy="0"/>
        </a:xfrm>
      </p:grpSpPr>
      <p:sp>
        <p:nvSpPr>
          <p:cNvPr id="2" name="Google Shape;311;p19">
            <a:extLst>
              <a:ext uri="{FF2B5EF4-FFF2-40B4-BE49-F238E27FC236}">
                <a16:creationId xmlns:a16="http://schemas.microsoft.com/office/drawing/2014/main" id="{4E4869C4-902F-4234-840B-3657730E6FFB}"/>
              </a:ext>
            </a:extLst>
          </p:cNvPr>
          <p:cNvSpPr/>
          <p:nvPr/>
        </p:nvSpPr>
        <p:spPr>
          <a:xfrm>
            <a:off x="6938046" y="-521025"/>
            <a:ext cx="2660684" cy="966054"/>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312;p19">
            <a:extLst>
              <a:ext uri="{FF2B5EF4-FFF2-40B4-BE49-F238E27FC236}">
                <a16:creationId xmlns:a16="http://schemas.microsoft.com/office/drawing/2014/main" id="{3912D8CC-1D0B-4DC3-919B-5DF41E1E494B}"/>
              </a:ext>
            </a:extLst>
          </p:cNvPr>
          <p:cNvSpPr/>
          <p:nvPr/>
        </p:nvSpPr>
        <p:spPr>
          <a:xfrm>
            <a:off x="-804973" y="4170779"/>
            <a:ext cx="2775862" cy="686202"/>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313;p19">
            <a:extLst>
              <a:ext uri="{FF2B5EF4-FFF2-40B4-BE49-F238E27FC236}">
                <a16:creationId xmlns:a16="http://schemas.microsoft.com/office/drawing/2014/main" id="{689A4706-B4FC-49F0-9560-5FB9C6E5ACD3}"/>
              </a:ext>
            </a:extLst>
          </p:cNvPr>
          <p:cNvSpPr/>
          <p:nvPr/>
        </p:nvSpPr>
        <p:spPr>
          <a:xfrm rot="300597">
            <a:off x="-171203" y="1791748"/>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314;p19">
            <a:extLst>
              <a:ext uri="{FF2B5EF4-FFF2-40B4-BE49-F238E27FC236}">
                <a16:creationId xmlns:a16="http://schemas.microsoft.com/office/drawing/2014/main" id="{89453246-7818-4F84-A92F-DA5FAA2215E7}"/>
              </a:ext>
            </a:extLst>
          </p:cNvPr>
          <p:cNvGrpSpPr/>
          <p:nvPr/>
        </p:nvGrpSpPr>
        <p:grpSpPr>
          <a:xfrm>
            <a:off x="8562834" y="1376619"/>
            <a:ext cx="825172" cy="587895"/>
            <a:chOff x="8562834" y="1376619"/>
            <a:chExt cx="825172" cy="587895"/>
          </a:xfrm>
        </p:grpSpPr>
        <p:sp>
          <p:nvSpPr>
            <p:cNvPr id="6" name="Google Shape;315;p19">
              <a:extLst>
                <a:ext uri="{FF2B5EF4-FFF2-40B4-BE49-F238E27FC236}">
                  <a16:creationId xmlns:a16="http://schemas.microsoft.com/office/drawing/2014/main" id="{E787B01A-490C-4A37-B2DB-91C1B5D1305C}"/>
                </a:ext>
              </a:extLst>
            </p:cNvPr>
            <p:cNvSpPr/>
            <p:nvPr/>
          </p:nvSpPr>
          <p:spPr>
            <a:xfrm rot="12448975">
              <a:off x="8760152" y="1376619"/>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16;p19">
              <a:extLst>
                <a:ext uri="{FF2B5EF4-FFF2-40B4-BE49-F238E27FC236}">
                  <a16:creationId xmlns:a16="http://schemas.microsoft.com/office/drawing/2014/main" id="{9E9D675B-57C5-4387-8AA9-7CD6601F58FC}"/>
                </a:ext>
              </a:extLst>
            </p:cNvPr>
            <p:cNvSpPr/>
            <p:nvPr/>
          </p:nvSpPr>
          <p:spPr>
            <a:xfrm rot="12448975">
              <a:off x="8972154" y="1768769"/>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17;p19">
              <a:extLst>
                <a:ext uri="{FF2B5EF4-FFF2-40B4-BE49-F238E27FC236}">
                  <a16:creationId xmlns:a16="http://schemas.microsoft.com/office/drawing/2014/main" id="{2A02F41A-72BF-4ABA-992B-F46B365289B6}"/>
                </a:ext>
              </a:extLst>
            </p:cNvPr>
            <p:cNvSpPr/>
            <p:nvPr/>
          </p:nvSpPr>
          <p:spPr>
            <a:xfrm rot="12448975">
              <a:off x="9173415" y="1670060"/>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318;p19">
              <a:extLst>
                <a:ext uri="{FF2B5EF4-FFF2-40B4-BE49-F238E27FC236}">
                  <a16:creationId xmlns:a16="http://schemas.microsoft.com/office/drawing/2014/main" id="{140F9249-66AC-4E49-9936-CD10FCED31D4}"/>
                </a:ext>
              </a:extLst>
            </p:cNvPr>
            <p:cNvSpPr/>
            <p:nvPr/>
          </p:nvSpPr>
          <p:spPr>
            <a:xfrm rot="12448975">
              <a:off x="8562834" y="159643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19;p19">
              <a:extLst>
                <a:ext uri="{FF2B5EF4-FFF2-40B4-BE49-F238E27FC236}">
                  <a16:creationId xmlns:a16="http://schemas.microsoft.com/office/drawing/2014/main" id="{83FDB36F-E04F-483F-AECA-5E010B53B58B}"/>
                </a:ext>
              </a:extLst>
            </p:cNvPr>
            <p:cNvSpPr/>
            <p:nvPr/>
          </p:nvSpPr>
          <p:spPr>
            <a:xfrm rot="12448975">
              <a:off x="8753057" y="1747162"/>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 name="Google Shape;320;p19">
            <a:extLst>
              <a:ext uri="{FF2B5EF4-FFF2-40B4-BE49-F238E27FC236}">
                <a16:creationId xmlns:a16="http://schemas.microsoft.com/office/drawing/2014/main" id="{4453254C-BF3C-4B27-A20F-3E25F8261439}"/>
              </a:ext>
            </a:extLst>
          </p:cNvPr>
          <p:cNvGrpSpPr/>
          <p:nvPr/>
        </p:nvGrpSpPr>
        <p:grpSpPr>
          <a:xfrm>
            <a:off x="3254019" y="4737113"/>
            <a:ext cx="686567" cy="634010"/>
            <a:chOff x="3254019" y="4737113"/>
            <a:chExt cx="686567" cy="634010"/>
          </a:xfrm>
        </p:grpSpPr>
        <p:sp>
          <p:nvSpPr>
            <p:cNvPr id="12" name="Google Shape;321;p19">
              <a:extLst>
                <a:ext uri="{FF2B5EF4-FFF2-40B4-BE49-F238E27FC236}">
                  <a16:creationId xmlns:a16="http://schemas.microsoft.com/office/drawing/2014/main" id="{5E50120F-59E5-422E-9F59-C4B9936ECAA8}"/>
                </a:ext>
              </a:extLst>
            </p:cNvPr>
            <p:cNvSpPr/>
            <p:nvPr/>
          </p:nvSpPr>
          <p:spPr>
            <a:xfrm rot="1388834" flipH="1">
              <a:off x="3254019" y="5021163"/>
              <a:ext cx="453213"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22;p19">
              <a:extLst>
                <a:ext uri="{FF2B5EF4-FFF2-40B4-BE49-F238E27FC236}">
                  <a16:creationId xmlns:a16="http://schemas.microsoft.com/office/drawing/2014/main" id="{36A221F6-8AB1-45DB-8E0D-D0F962E42E36}"/>
                </a:ext>
              </a:extLst>
            </p:cNvPr>
            <p:cNvSpPr/>
            <p:nvPr/>
          </p:nvSpPr>
          <p:spPr>
            <a:xfrm rot="1388834" flipH="1">
              <a:off x="3683805" y="4952836"/>
              <a:ext cx="196221"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23;p19">
              <a:extLst>
                <a:ext uri="{FF2B5EF4-FFF2-40B4-BE49-F238E27FC236}">
                  <a16:creationId xmlns:a16="http://schemas.microsoft.com/office/drawing/2014/main" id="{480A2B99-32A2-4440-9E20-BC4D1DB8755B}"/>
                </a:ext>
              </a:extLst>
            </p:cNvPr>
            <p:cNvSpPr/>
            <p:nvPr/>
          </p:nvSpPr>
          <p:spPr>
            <a:xfrm rot="1388834" flipH="1">
              <a:off x="3726004" y="5190392"/>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24;p19">
              <a:extLst>
                <a:ext uri="{FF2B5EF4-FFF2-40B4-BE49-F238E27FC236}">
                  <a16:creationId xmlns:a16="http://schemas.microsoft.com/office/drawing/2014/main" id="{D7009E72-0CBE-4237-9409-8CFADFA8D87F}"/>
                </a:ext>
              </a:extLst>
            </p:cNvPr>
            <p:cNvSpPr/>
            <p:nvPr/>
          </p:nvSpPr>
          <p:spPr>
            <a:xfrm rot="1388834" flipH="1">
              <a:off x="3295039" y="4737113"/>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325;p19">
              <a:extLst>
                <a:ext uri="{FF2B5EF4-FFF2-40B4-BE49-F238E27FC236}">
                  <a16:creationId xmlns:a16="http://schemas.microsoft.com/office/drawing/2014/main" id="{16CAA7B8-1A1C-4C53-B9B5-C0F34AFBAB98}"/>
                </a:ext>
              </a:extLst>
            </p:cNvPr>
            <p:cNvSpPr/>
            <p:nvPr/>
          </p:nvSpPr>
          <p:spPr>
            <a:xfrm rot="1388834" flipH="1">
              <a:off x="3528068" y="4797270"/>
              <a:ext cx="196221"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326;p19">
            <a:extLst>
              <a:ext uri="{FF2B5EF4-FFF2-40B4-BE49-F238E27FC236}">
                <a16:creationId xmlns:a16="http://schemas.microsoft.com/office/drawing/2014/main" id="{096E8C4C-EA65-4753-BA12-D9DDE9EB2767}"/>
              </a:ext>
            </a:extLst>
          </p:cNvPr>
          <p:cNvSpPr/>
          <p:nvPr/>
        </p:nvSpPr>
        <p:spPr>
          <a:xfrm rot="6054422">
            <a:off x="8217576" y="4344927"/>
            <a:ext cx="566214"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27;p19">
            <a:extLst>
              <a:ext uri="{FF2B5EF4-FFF2-40B4-BE49-F238E27FC236}">
                <a16:creationId xmlns:a16="http://schemas.microsoft.com/office/drawing/2014/main" id="{9A4DBA38-F7E2-44D1-84C1-3BDF25E1BF44}"/>
              </a:ext>
            </a:extLst>
          </p:cNvPr>
          <p:cNvSpPr/>
          <p:nvPr/>
        </p:nvSpPr>
        <p:spPr>
          <a:xfrm flipH="1">
            <a:off x="125848" y="-435620"/>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328;p19">
            <a:extLst>
              <a:ext uri="{FF2B5EF4-FFF2-40B4-BE49-F238E27FC236}">
                <a16:creationId xmlns:a16="http://schemas.microsoft.com/office/drawing/2014/main" id="{CC0F2DC2-88F3-4098-9D34-7BA7A64A4159}"/>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20" name="Google Shape;329;p19">
            <a:extLst>
              <a:ext uri="{FF2B5EF4-FFF2-40B4-BE49-F238E27FC236}">
                <a16:creationId xmlns:a16="http://schemas.microsoft.com/office/drawing/2014/main" id="{D490263B-C7AE-4C5F-8630-8E29CA09B8BF}"/>
              </a:ext>
            </a:extLst>
          </p:cNvPr>
          <p:cNvSpPr txBox="1">
            <a:spLocks noGrp="1"/>
          </p:cNvSpPr>
          <p:nvPr>
            <p:ph type="title" idx="4294967295"/>
          </p:nvPr>
        </p:nvSpPr>
        <p:spPr>
          <a:xfrm>
            <a:off x="3005148" y="3692146"/>
            <a:ext cx="4192798" cy="403497"/>
          </a:xfrm>
        </p:spPr>
        <p:txBody>
          <a:bodyPr anchorCtr="0"/>
          <a:lstStyle>
            <a:lvl1pPr algn="l">
              <a:defRPr sz="2000">
                <a:solidFill>
                  <a:srgbClr val="564434"/>
                </a:solidFill>
              </a:defRPr>
            </a:lvl1pPr>
          </a:lstStyle>
          <a:p>
            <a:pPr lvl="0"/>
            <a:endParaRPr lang="es-PE"/>
          </a:p>
        </p:txBody>
      </p:sp>
      <p:sp>
        <p:nvSpPr>
          <p:cNvPr id="21" name="Google Shape;330;p19">
            <a:extLst>
              <a:ext uri="{FF2B5EF4-FFF2-40B4-BE49-F238E27FC236}">
                <a16:creationId xmlns:a16="http://schemas.microsoft.com/office/drawing/2014/main" id="{CB6F3A76-4FBA-4E81-89D4-E09E74B59F5B}"/>
              </a:ext>
            </a:extLst>
          </p:cNvPr>
          <p:cNvSpPr txBox="1">
            <a:spLocks noGrp="1"/>
          </p:cNvSpPr>
          <p:nvPr>
            <p:ph type="subTitle" idx="4294967295"/>
          </p:nvPr>
        </p:nvSpPr>
        <p:spPr>
          <a:xfrm>
            <a:off x="3005148" y="4095597"/>
            <a:ext cx="4192798" cy="508497"/>
          </a:xfrm>
        </p:spPr>
        <p:txBody>
          <a:bodyPr/>
          <a:lstStyle>
            <a:lvl1pPr>
              <a:lnSpc>
                <a:spcPct val="100000"/>
              </a:lnSpc>
              <a:buNone/>
              <a:defRPr/>
            </a:lvl1pPr>
          </a:lstStyle>
          <a:p>
            <a:pPr lvl="0"/>
            <a:endParaRPr lang="es-PE"/>
          </a:p>
        </p:txBody>
      </p:sp>
      <p:sp>
        <p:nvSpPr>
          <p:cNvPr id="22" name="Google Shape;331;p19">
            <a:extLst>
              <a:ext uri="{FF2B5EF4-FFF2-40B4-BE49-F238E27FC236}">
                <a16:creationId xmlns:a16="http://schemas.microsoft.com/office/drawing/2014/main" id="{A7ED042A-4D4C-469A-A289-6B1865BA6E43}"/>
              </a:ext>
            </a:extLst>
          </p:cNvPr>
          <p:cNvSpPr txBox="1">
            <a:spLocks noGrp="1"/>
          </p:cNvSpPr>
          <p:nvPr>
            <p:ph type="title" idx="4294967295"/>
          </p:nvPr>
        </p:nvSpPr>
        <p:spPr>
          <a:xfrm>
            <a:off x="3005157" y="1282199"/>
            <a:ext cx="4192798" cy="403497"/>
          </a:xfrm>
        </p:spPr>
        <p:txBody>
          <a:bodyPr anchorCtr="0"/>
          <a:lstStyle>
            <a:lvl1pPr algn="l">
              <a:defRPr sz="2000">
                <a:solidFill>
                  <a:srgbClr val="564434"/>
                </a:solidFill>
              </a:defRPr>
            </a:lvl1pPr>
          </a:lstStyle>
          <a:p>
            <a:pPr lvl="0"/>
            <a:endParaRPr lang="es-PE"/>
          </a:p>
        </p:txBody>
      </p:sp>
      <p:sp>
        <p:nvSpPr>
          <p:cNvPr id="23" name="Google Shape;332;p19">
            <a:extLst>
              <a:ext uri="{FF2B5EF4-FFF2-40B4-BE49-F238E27FC236}">
                <a16:creationId xmlns:a16="http://schemas.microsoft.com/office/drawing/2014/main" id="{F3FC4648-4EE4-4F4E-B04D-5F9995C95B2B}"/>
              </a:ext>
            </a:extLst>
          </p:cNvPr>
          <p:cNvSpPr txBox="1">
            <a:spLocks noGrp="1"/>
          </p:cNvSpPr>
          <p:nvPr>
            <p:ph type="subTitle" idx="4294967295"/>
          </p:nvPr>
        </p:nvSpPr>
        <p:spPr>
          <a:xfrm>
            <a:off x="3005148" y="1685650"/>
            <a:ext cx="4192798" cy="508497"/>
          </a:xfrm>
        </p:spPr>
        <p:txBody>
          <a:bodyPr/>
          <a:lstStyle>
            <a:lvl1pPr>
              <a:lnSpc>
                <a:spcPct val="100000"/>
              </a:lnSpc>
              <a:buNone/>
              <a:defRPr/>
            </a:lvl1pPr>
          </a:lstStyle>
          <a:p>
            <a:pPr lvl="0"/>
            <a:endParaRPr lang="es-PE"/>
          </a:p>
        </p:txBody>
      </p:sp>
      <p:sp>
        <p:nvSpPr>
          <p:cNvPr id="24" name="Google Shape;333;p19">
            <a:extLst>
              <a:ext uri="{FF2B5EF4-FFF2-40B4-BE49-F238E27FC236}">
                <a16:creationId xmlns:a16="http://schemas.microsoft.com/office/drawing/2014/main" id="{8A9BAE1E-B131-40FE-A78D-9020599146BA}"/>
              </a:ext>
            </a:extLst>
          </p:cNvPr>
          <p:cNvSpPr txBox="1">
            <a:spLocks noGrp="1"/>
          </p:cNvSpPr>
          <p:nvPr>
            <p:ph type="title" idx="4294967295"/>
          </p:nvPr>
        </p:nvSpPr>
        <p:spPr>
          <a:xfrm>
            <a:off x="3005148" y="2487158"/>
            <a:ext cx="4192798" cy="403497"/>
          </a:xfrm>
        </p:spPr>
        <p:txBody>
          <a:bodyPr anchorCtr="0"/>
          <a:lstStyle>
            <a:lvl1pPr algn="l">
              <a:defRPr sz="2000">
                <a:solidFill>
                  <a:srgbClr val="564434"/>
                </a:solidFill>
              </a:defRPr>
            </a:lvl1pPr>
          </a:lstStyle>
          <a:p>
            <a:pPr lvl="0"/>
            <a:endParaRPr lang="es-PE"/>
          </a:p>
        </p:txBody>
      </p:sp>
      <p:sp>
        <p:nvSpPr>
          <p:cNvPr id="25" name="Google Shape;334;p19">
            <a:extLst>
              <a:ext uri="{FF2B5EF4-FFF2-40B4-BE49-F238E27FC236}">
                <a16:creationId xmlns:a16="http://schemas.microsoft.com/office/drawing/2014/main" id="{867BC158-CA8A-4848-910F-88441019B0E8}"/>
              </a:ext>
            </a:extLst>
          </p:cNvPr>
          <p:cNvSpPr txBox="1">
            <a:spLocks noGrp="1"/>
          </p:cNvSpPr>
          <p:nvPr>
            <p:ph type="subTitle" idx="4294967295"/>
          </p:nvPr>
        </p:nvSpPr>
        <p:spPr>
          <a:xfrm>
            <a:off x="3005148" y="2890628"/>
            <a:ext cx="4192798" cy="508497"/>
          </a:xfrm>
        </p:spPr>
        <p:txBody>
          <a:bodyPr/>
          <a:lstStyle>
            <a:lvl1pPr>
              <a:lnSpc>
                <a:spcPct val="100000"/>
              </a:lnSpc>
              <a:buNone/>
              <a:defRPr/>
            </a:lvl1pPr>
          </a:lstStyle>
          <a:p>
            <a:pPr lvl="0"/>
            <a:endParaRPr lang="es-PE"/>
          </a:p>
        </p:txBody>
      </p:sp>
    </p:spTree>
    <p:extLst>
      <p:ext uri="{BB962C8B-B14F-4D97-AF65-F5344CB8AC3E}">
        <p14:creationId xmlns:p14="http://schemas.microsoft.com/office/powerpoint/2010/main" val="21436645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_5">
    <p:spTree>
      <p:nvGrpSpPr>
        <p:cNvPr id="1" name=""/>
        <p:cNvGrpSpPr/>
        <p:nvPr/>
      </p:nvGrpSpPr>
      <p:grpSpPr>
        <a:xfrm>
          <a:off x="0" y="0"/>
          <a:ext cx="0" cy="0"/>
          <a:chOff x="0" y="0"/>
          <a:chExt cx="0" cy="0"/>
        </a:xfrm>
      </p:grpSpPr>
      <p:sp>
        <p:nvSpPr>
          <p:cNvPr id="2" name="Google Shape;336;p20">
            <a:extLst>
              <a:ext uri="{FF2B5EF4-FFF2-40B4-BE49-F238E27FC236}">
                <a16:creationId xmlns:a16="http://schemas.microsoft.com/office/drawing/2014/main" id="{F7703BB2-9EC6-4AFF-B19A-3BA938F1C7BF}"/>
              </a:ext>
            </a:extLst>
          </p:cNvPr>
          <p:cNvSpPr/>
          <p:nvPr/>
        </p:nvSpPr>
        <p:spPr>
          <a:xfrm flipH="1">
            <a:off x="6820326" y="4377571"/>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337;p20">
            <a:extLst>
              <a:ext uri="{FF2B5EF4-FFF2-40B4-BE49-F238E27FC236}">
                <a16:creationId xmlns:a16="http://schemas.microsoft.com/office/drawing/2014/main" id="{D964A2D8-45E1-4836-B44E-7219E4039591}"/>
              </a:ext>
            </a:extLst>
          </p:cNvPr>
          <p:cNvGrpSpPr/>
          <p:nvPr/>
        </p:nvGrpSpPr>
        <p:grpSpPr>
          <a:xfrm>
            <a:off x="8477731" y="911720"/>
            <a:ext cx="825172" cy="587895"/>
            <a:chOff x="8477731" y="911720"/>
            <a:chExt cx="825172" cy="587895"/>
          </a:xfrm>
        </p:grpSpPr>
        <p:sp>
          <p:nvSpPr>
            <p:cNvPr id="4" name="Google Shape;338;p20">
              <a:extLst>
                <a:ext uri="{FF2B5EF4-FFF2-40B4-BE49-F238E27FC236}">
                  <a16:creationId xmlns:a16="http://schemas.microsoft.com/office/drawing/2014/main" id="{841DCF64-F549-4492-84B2-D19D5E2D0A5E}"/>
                </a:ext>
              </a:extLst>
            </p:cNvPr>
            <p:cNvSpPr/>
            <p:nvPr/>
          </p:nvSpPr>
          <p:spPr>
            <a:xfrm rot="12448975">
              <a:off x="8675058" y="911720"/>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39;p20">
              <a:extLst>
                <a:ext uri="{FF2B5EF4-FFF2-40B4-BE49-F238E27FC236}">
                  <a16:creationId xmlns:a16="http://schemas.microsoft.com/office/drawing/2014/main" id="{4999C3E2-8900-41B7-9FBD-1F3EADCB7674}"/>
                </a:ext>
              </a:extLst>
            </p:cNvPr>
            <p:cNvSpPr/>
            <p:nvPr/>
          </p:nvSpPr>
          <p:spPr>
            <a:xfrm rot="12448975">
              <a:off x="8887060" y="1303870"/>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40;p20">
              <a:extLst>
                <a:ext uri="{FF2B5EF4-FFF2-40B4-BE49-F238E27FC236}">
                  <a16:creationId xmlns:a16="http://schemas.microsoft.com/office/drawing/2014/main" id="{E8066272-3AA3-448A-A2A8-81DF01E625A6}"/>
                </a:ext>
              </a:extLst>
            </p:cNvPr>
            <p:cNvSpPr/>
            <p:nvPr/>
          </p:nvSpPr>
          <p:spPr>
            <a:xfrm rot="12448975">
              <a:off x="9088312" y="1205151"/>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41;p20">
              <a:extLst>
                <a:ext uri="{FF2B5EF4-FFF2-40B4-BE49-F238E27FC236}">
                  <a16:creationId xmlns:a16="http://schemas.microsoft.com/office/drawing/2014/main" id="{B2FACA17-5633-4925-8CCD-9A1C0CBDC6C6}"/>
                </a:ext>
              </a:extLst>
            </p:cNvPr>
            <p:cNvSpPr/>
            <p:nvPr/>
          </p:nvSpPr>
          <p:spPr>
            <a:xfrm rot="12448975">
              <a:off x="8477731" y="113153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42;p20">
              <a:extLst>
                <a:ext uri="{FF2B5EF4-FFF2-40B4-BE49-F238E27FC236}">
                  <a16:creationId xmlns:a16="http://schemas.microsoft.com/office/drawing/2014/main" id="{F5B2886A-76C6-4EF0-AA30-07D8E86E5653}"/>
                </a:ext>
              </a:extLst>
            </p:cNvPr>
            <p:cNvSpPr/>
            <p:nvPr/>
          </p:nvSpPr>
          <p:spPr>
            <a:xfrm rot="12448975">
              <a:off x="8667954" y="1282263"/>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343;p20">
            <a:extLst>
              <a:ext uri="{FF2B5EF4-FFF2-40B4-BE49-F238E27FC236}">
                <a16:creationId xmlns:a16="http://schemas.microsoft.com/office/drawing/2014/main" id="{6DC87CC4-994C-4D7B-8176-F7F01B4DDFF6}"/>
              </a:ext>
            </a:extLst>
          </p:cNvPr>
          <p:cNvSpPr/>
          <p:nvPr/>
        </p:nvSpPr>
        <p:spPr>
          <a:xfrm rot="6070408">
            <a:off x="798400" y="-119897"/>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 name="Google Shape;344;p20">
            <a:extLst>
              <a:ext uri="{FF2B5EF4-FFF2-40B4-BE49-F238E27FC236}">
                <a16:creationId xmlns:a16="http://schemas.microsoft.com/office/drawing/2014/main" id="{297895D2-D6DE-4B53-8713-662DCDFCA769}"/>
              </a:ext>
            </a:extLst>
          </p:cNvPr>
          <p:cNvGrpSpPr/>
          <p:nvPr/>
        </p:nvGrpSpPr>
        <p:grpSpPr>
          <a:xfrm>
            <a:off x="-244057" y="2935784"/>
            <a:ext cx="596311" cy="810324"/>
            <a:chOff x="-244057" y="2935784"/>
            <a:chExt cx="596311" cy="810324"/>
          </a:xfrm>
        </p:grpSpPr>
        <p:sp>
          <p:nvSpPr>
            <p:cNvPr id="11" name="Google Shape;345;p20">
              <a:extLst>
                <a:ext uri="{FF2B5EF4-FFF2-40B4-BE49-F238E27FC236}">
                  <a16:creationId xmlns:a16="http://schemas.microsoft.com/office/drawing/2014/main" id="{8DDDA01C-567E-45DC-BA3A-97F985098FEA}"/>
                </a:ext>
              </a:extLst>
            </p:cNvPr>
            <p:cNvSpPr/>
            <p:nvPr/>
          </p:nvSpPr>
          <p:spPr>
            <a:xfrm rot="7523990">
              <a:off x="-301902" y="3135827"/>
              <a:ext cx="453222"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346;p20">
              <a:extLst>
                <a:ext uri="{FF2B5EF4-FFF2-40B4-BE49-F238E27FC236}">
                  <a16:creationId xmlns:a16="http://schemas.microsoft.com/office/drawing/2014/main" id="{BA76F65B-CF85-448C-BED2-3C092E4A0F78}"/>
                </a:ext>
              </a:extLst>
            </p:cNvPr>
            <p:cNvSpPr/>
            <p:nvPr/>
          </p:nvSpPr>
          <p:spPr>
            <a:xfrm rot="7523990">
              <a:off x="156267" y="3168251"/>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47;p20">
              <a:extLst>
                <a:ext uri="{FF2B5EF4-FFF2-40B4-BE49-F238E27FC236}">
                  <a16:creationId xmlns:a16="http://schemas.microsoft.com/office/drawing/2014/main" id="{B41EA64E-3A4A-45A1-A0FF-F7A40C9CFAD5}"/>
                </a:ext>
              </a:extLst>
            </p:cNvPr>
            <p:cNvSpPr/>
            <p:nvPr/>
          </p:nvSpPr>
          <p:spPr>
            <a:xfrm rot="7523990">
              <a:off x="70880" y="2952709"/>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48;p20">
              <a:extLst>
                <a:ext uri="{FF2B5EF4-FFF2-40B4-BE49-F238E27FC236}">
                  <a16:creationId xmlns:a16="http://schemas.microsoft.com/office/drawing/2014/main" id="{72C47D09-B452-44EB-944D-DEA9E03BE6A8}"/>
                </a:ext>
              </a:extLst>
            </p:cNvPr>
            <p:cNvSpPr/>
            <p:nvPr/>
          </p:nvSpPr>
          <p:spPr>
            <a:xfrm rot="7523990">
              <a:off x="-62743" y="3555369"/>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49;p20">
              <a:extLst>
                <a:ext uri="{FF2B5EF4-FFF2-40B4-BE49-F238E27FC236}">
                  <a16:creationId xmlns:a16="http://schemas.microsoft.com/office/drawing/2014/main" id="{61194FD2-81D2-469F-BF35-E08E64005677}"/>
                </a:ext>
              </a:extLst>
            </p:cNvPr>
            <p:cNvSpPr/>
            <p:nvPr/>
          </p:nvSpPr>
          <p:spPr>
            <a:xfrm rot="7523990">
              <a:off x="104629" y="3382363"/>
              <a:ext cx="196230"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6" name="Google Shape;350;p20">
            <a:extLst>
              <a:ext uri="{FF2B5EF4-FFF2-40B4-BE49-F238E27FC236}">
                <a16:creationId xmlns:a16="http://schemas.microsoft.com/office/drawing/2014/main" id="{0FC46FD7-B620-4D82-AF6C-A2F58B3D9B78}"/>
              </a:ext>
            </a:extLst>
          </p:cNvPr>
          <p:cNvSpPr/>
          <p:nvPr/>
        </p:nvSpPr>
        <p:spPr>
          <a:xfrm flipH="1">
            <a:off x="-1095515" y="886300"/>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51;p20">
            <a:extLst>
              <a:ext uri="{FF2B5EF4-FFF2-40B4-BE49-F238E27FC236}">
                <a16:creationId xmlns:a16="http://schemas.microsoft.com/office/drawing/2014/main" id="{DB26C327-1103-4510-9237-75E51F82E83D}"/>
              </a:ext>
            </a:extLst>
          </p:cNvPr>
          <p:cNvSpPr/>
          <p:nvPr/>
        </p:nvSpPr>
        <p:spPr>
          <a:xfrm rot="1915788">
            <a:off x="3990717" y="4624181"/>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52;p20">
            <a:extLst>
              <a:ext uri="{FF2B5EF4-FFF2-40B4-BE49-F238E27FC236}">
                <a16:creationId xmlns:a16="http://schemas.microsoft.com/office/drawing/2014/main" id="{F74659E5-D3D8-454D-9179-92189613FCD6}"/>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9" name="Google Shape;353;p20">
            <a:extLst>
              <a:ext uri="{FF2B5EF4-FFF2-40B4-BE49-F238E27FC236}">
                <a16:creationId xmlns:a16="http://schemas.microsoft.com/office/drawing/2014/main" id="{140499B6-F320-434D-B52B-1FA583FB71C5}"/>
              </a:ext>
            </a:extLst>
          </p:cNvPr>
          <p:cNvSpPr txBox="1">
            <a:spLocks noGrp="1"/>
          </p:cNvSpPr>
          <p:nvPr>
            <p:ph type="title" idx="4294967295"/>
          </p:nvPr>
        </p:nvSpPr>
        <p:spPr>
          <a:xfrm>
            <a:off x="2681121" y="2933852"/>
            <a:ext cx="1827300" cy="432300"/>
          </a:xfrm>
        </p:spPr>
        <p:txBody>
          <a:bodyPr/>
          <a:lstStyle>
            <a:lvl1pPr>
              <a:defRPr sz="2000">
                <a:solidFill>
                  <a:srgbClr val="564434"/>
                </a:solidFill>
              </a:defRPr>
            </a:lvl1pPr>
          </a:lstStyle>
          <a:p>
            <a:pPr lvl="0"/>
            <a:endParaRPr lang="es-PE"/>
          </a:p>
        </p:txBody>
      </p:sp>
      <p:sp>
        <p:nvSpPr>
          <p:cNvPr id="20" name="Google Shape;354;p20">
            <a:extLst>
              <a:ext uri="{FF2B5EF4-FFF2-40B4-BE49-F238E27FC236}">
                <a16:creationId xmlns:a16="http://schemas.microsoft.com/office/drawing/2014/main" id="{C0661541-8092-4580-9275-5BE99D675ECA}"/>
              </a:ext>
            </a:extLst>
          </p:cNvPr>
          <p:cNvSpPr txBox="1">
            <a:spLocks noGrp="1"/>
          </p:cNvSpPr>
          <p:nvPr>
            <p:ph type="subTitle" idx="4294967295"/>
          </p:nvPr>
        </p:nvSpPr>
        <p:spPr>
          <a:xfrm>
            <a:off x="2681121" y="3366199"/>
            <a:ext cx="1827300" cy="665399"/>
          </a:xfrm>
        </p:spPr>
        <p:txBody>
          <a:bodyPr anchorCtr="1"/>
          <a:lstStyle>
            <a:lvl1pPr algn="ctr">
              <a:lnSpc>
                <a:spcPct val="100000"/>
              </a:lnSpc>
              <a:buNone/>
              <a:defRPr/>
            </a:lvl1pPr>
          </a:lstStyle>
          <a:p>
            <a:pPr lvl="0"/>
            <a:endParaRPr lang="es-PE"/>
          </a:p>
        </p:txBody>
      </p:sp>
      <p:sp>
        <p:nvSpPr>
          <p:cNvPr id="21" name="Google Shape;355;p20">
            <a:extLst>
              <a:ext uri="{FF2B5EF4-FFF2-40B4-BE49-F238E27FC236}">
                <a16:creationId xmlns:a16="http://schemas.microsoft.com/office/drawing/2014/main" id="{EF12FB14-002B-458E-B9A8-D2BC8DEAAE16}"/>
              </a:ext>
            </a:extLst>
          </p:cNvPr>
          <p:cNvSpPr txBox="1">
            <a:spLocks noGrp="1"/>
          </p:cNvSpPr>
          <p:nvPr>
            <p:ph type="title" idx="4294967295"/>
          </p:nvPr>
        </p:nvSpPr>
        <p:spPr>
          <a:xfrm>
            <a:off x="6603385" y="2933852"/>
            <a:ext cx="1827300" cy="432300"/>
          </a:xfrm>
        </p:spPr>
        <p:txBody>
          <a:bodyPr/>
          <a:lstStyle>
            <a:lvl1pPr>
              <a:defRPr sz="2000">
                <a:solidFill>
                  <a:srgbClr val="564434"/>
                </a:solidFill>
              </a:defRPr>
            </a:lvl1pPr>
          </a:lstStyle>
          <a:p>
            <a:pPr lvl="0"/>
            <a:endParaRPr lang="es-PE"/>
          </a:p>
        </p:txBody>
      </p:sp>
      <p:sp>
        <p:nvSpPr>
          <p:cNvPr id="22" name="Google Shape;356;p20">
            <a:extLst>
              <a:ext uri="{FF2B5EF4-FFF2-40B4-BE49-F238E27FC236}">
                <a16:creationId xmlns:a16="http://schemas.microsoft.com/office/drawing/2014/main" id="{AB3E3215-A620-4F5B-978E-1AF9471D7F52}"/>
              </a:ext>
            </a:extLst>
          </p:cNvPr>
          <p:cNvSpPr txBox="1">
            <a:spLocks noGrp="1"/>
          </p:cNvSpPr>
          <p:nvPr>
            <p:ph type="subTitle" idx="4294967295"/>
          </p:nvPr>
        </p:nvSpPr>
        <p:spPr>
          <a:xfrm>
            <a:off x="6603385" y="3366199"/>
            <a:ext cx="1827300" cy="665399"/>
          </a:xfrm>
        </p:spPr>
        <p:txBody>
          <a:bodyPr anchorCtr="1"/>
          <a:lstStyle>
            <a:lvl1pPr algn="ctr">
              <a:lnSpc>
                <a:spcPct val="100000"/>
              </a:lnSpc>
              <a:buNone/>
              <a:defRPr/>
            </a:lvl1pPr>
          </a:lstStyle>
          <a:p>
            <a:pPr lvl="0"/>
            <a:endParaRPr lang="es-PE"/>
          </a:p>
        </p:txBody>
      </p:sp>
      <p:sp>
        <p:nvSpPr>
          <p:cNvPr id="23" name="Google Shape;357;p20">
            <a:extLst>
              <a:ext uri="{FF2B5EF4-FFF2-40B4-BE49-F238E27FC236}">
                <a16:creationId xmlns:a16="http://schemas.microsoft.com/office/drawing/2014/main" id="{5C2D762C-6919-41D9-A2A4-77A0EDFEDB83}"/>
              </a:ext>
            </a:extLst>
          </p:cNvPr>
          <p:cNvSpPr txBox="1">
            <a:spLocks noGrp="1"/>
          </p:cNvSpPr>
          <p:nvPr>
            <p:ph type="title" idx="4294967295"/>
          </p:nvPr>
        </p:nvSpPr>
        <p:spPr>
          <a:xfrm>
            <a:off x="719998" y="2933852"/>
            <a:ext cx="1827300" cy="432300"/>
          </a:xfrm>
        </p:spPr>
        <p:txBody>
          <a:bodyPr/>
          <a:lstStyle>
            <a:lvl1pPr>
              <a:defRPr sz="2000">
                <a:solidFill>
                  <a:srgbClr val="564434"/>
                </a:solidFill>
              </a:defRPr>
            </a:lvl1pPr>
          </a:lstStyle>
          <a:p>
            <a:pPr lvl="0"/>
            <a:endParaRPr lang="es-PE"/>
          </a:p>
        </p:txBody>
      </p:sp>
      <p:sp>
        <p:nvSpPr>
          <p:cNvPr id="24" name="Google Shape;358;p20">
            <a:extLst>
              <a:ext uri="{FF2B5EF4-FFF2-40B4-BE49-F238E27FC236}">
                <a16:creationId xmlns:a16="http://schemas.microsoft.com/office/drawing/2014/main" id="{087D28BD-AE3E-466B-B28D-6F8577140294}"/>
              </a:ext>
            </a:extLst>
          </p:cNvPr>
          <p:cNvSpPr txBox="1">
            <a:spLocks noGrp="1"/>
          </p:cNvSpPr>
          <p:nvPr>
            <p:ph type="subTitle" idx="4294967295"/>
          </p:nvPr>
        </p:nvSpPr>
        <p:spPr>
          <a:xfrm>
            <a:off x="719998" y="3366153"/>
            <a:ext cx="1827300" cy="665399"/>
          </a:xfrm>
        </p:spPr>
        <p:txBody>
          <a:bodyPr anchorCtr="1"/>
          <a:lstStyle>
            <a:lvl1pPr algn="ctr">
              <a:lnSpc>
                <a:spcPct val="100000"/>
              </a:lnSpc>
              <a:buNone/>
              <a:defRPr/>
            </a:lvl1pPr>
          </a:lstStyle>
          <a:p>
            <a:pPr lvl="0"/>
            <a:endParaRPr lang="es-PE"/>
          </a:p>
        </p:txBody>
      </p:sp>
      <p:sp>
        <p:nvSpPr>
          <p:cNvPr id="25" name="Google Shape;359;p20">
            <a:extLst>
              <a:ext uri="{FF2B5EF4-FFF2-40B4-BE49-F238E27FC236}">
                <a16:creationId xmlns:a16="http://schemas.microsoft.com/office/drawing/2014/main" id="{C48CBF3D-A1A3-4301-86B0-F4D98215B9EB}"/>
              </a:ext>
            </a:extLst>
          </p:cNvPr>
          <p:cNvSpPr txBox="1">
            <a:spLocks noGrp="1"/>
          </p:cNvSpPr>
          <p:nvPr>
            <p:ph type="title" idx="4294967295"/>
          </p:nvPr>
        </p:nvSpPr>
        <p:spPr>
          <a:xfrm>
            <a:off x="4642262" y="2933852"/>
            <a:ext cx="1827300" cy="432300"/>
          </a:xfrm>
        </p:spPr>
        <p:txBody>
          <a:bodyPr/>
          <a:lstStyle>
            <a:lvl1pPr>
              <a:defRPr sz="2000">
                <a:solidFill>
                  <a:srgbClr val="564434"/>
                </a:solidFill>
              </a:defRPr>
            </a:lvl1pPr>
          </a:lstStyle>
          <a:p>
            <a:pPr lvl="0"/>
            <a:endParaRPr lang="es-PE"/>
          </a:p>
        </p:txBody>
      </p:sp>
      <p:sp>
        <p:nvSpPr>
          <p:cNvPr id="26" name="Google Shape;360;p20">
            <a:extLst>
              <a:ext uri="{FF2B5EF4-FFF2-40B4-BE49-F238E27FC236}">
                <a16:creationId xmlns:a16="http://schemas.microsoft.com/office/drawing/2014/main" id="{8D6E969C-4C52-45AD-AA0D-9947FFB54A92}"/>
              </a:ext>
            </a:extLst>
          </p:cNvPr>
          <p:cNvSpPr txBox="1">
            <a:spLocks noGrp="1"/>
          </p:cNvSpPr>
          <p:nvPr>
            <p:ph type="subTitle" idx="4294967295"/>
          </p:nvPr>
        </p:nvSpPr>
        <p:spPr>
          <a:xfrm>
            <a:off x="4642262" y="3366153"/>
            <a:ext cx="1827300" cy="665399"/>
          </a:xfrm>
        </p:spPr>
        <p:txBody>
          <a:bodyPr anchorCtr="1"/>
          <a:lstStyle>
            <a:lvl1pPr algn="ctr">
              <a:lnSpc>
                <a:spcPct val="100000"/>
              </a:lnSpc>
              <a:buNone/>
              <a:defRPr/>
            </a:lvl1pPr>
          </a:lstStyle>
          <a:p>
            <a:pPr lvl="0"/>
            <a:endParaRPr lang="es-PE"/>
          </a:p>
        </p:txBody>
      </p:sp>
    </p:spTree>
    <p:extLst>
      <p:ext uri="{BB962C8B-B14F-4D97-AF65-F5344CB8AC3E}">
        <p14:creationId xmlns:p14="http://schemas.microsoft.com/office/powerpoint/2010/main" val="344694837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_5_1">
    <p:spTree>
      <p:nvGrpSpPr>
        <p:cNvPr id="1" name=""/>
        <p:cNvGrpSpPr/>
        <p:nvPr/>
      </p:nvGrpSpPr>
      <p:grpSpPr>
        <a:xfrm>
          <a:off x="0" y="0"/>
          <a:ext cx="0" cy="0"/>
          <a:chOff x="0" y="0"/>
          <a:chExt cx="0" cy="0"/>
        </a:xfrm>
      </p:grpSpPr>
      <p:sp>
        <p:nvSpPr>
          <p:cNvPr id="2" name="Google Shape;362;p21">
            <a:extLst>
              <a:ext uri="{FF2B5EF4-FFF2-40B4-BE49-F238E27FC236}">
                <a16:creationId xmlns:a16="http://schemas.microsoft.com/office/drawing/2014/main" id="{7D116941-8065-4C4A-B738-4FB91007762A}"/>
              </a:ext>
            </a:extLst>
          </p:cNvPr>
          <p:cNvSpPr/>
          <p:nvPr/>
        </p:nvSpPr>
        <p:spPr>
          <a:xfrm flipH="1">
            <a:off x="6713671" y="4318601"/>
            <a:ext cx="2965481" cy="733074"/>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363;p21">
            <a:extLst>
              <a:ext uri="{FF2B5EF4-FFF2-40B4-BE49-F238E27FC236}">
                <a16:creationId xmlns:a16="http://schemas.microsoft.com/office/drawing/2014/main" id="{1699C7BA-ABD3-4B5B-A94D-4790CA4493DB}"/>
              </a:ext>
            </a:extLst>
          </p:cNvPr>
          <p:cNvGrpSpPr/>
          <p:nvPr/>
        </p:nvGrpSpPr>
        <p:grpSpPr>
          <a:xfrm>
            <a:off x="-73705" y="1882285"/>
            <a:ext cx="596302" cy="810324"/>
            <a:chOff x="-73705" y="1882285"/>
            <a:chExt cx="596302" cy="810324"/>
          </a:xfrm>
        </p:grpSpPr>
        <p:sp>
          <p:nvSpPr>
            <p:cNvPr id="4" name="Google Shape;364;p21">
              <a:extLst>
                <a:ext uri="{FF2B5EF4-FFF2-40B4-BE49-F238E27FC236}">
                  <a16:creationId xmlns:a16="http://schemas.microsoft.com/office/drawing/2014/main" id="{B7463CFB-6362-4605-8ADF-547320DD594B}"/>
                </a:ext>
              </a:extLst>
            </p:cNvPr>
            <p:cNvSpPr/>
            <p:nvPr/>
          </p:nvSpPr>
          <p:spPr>
            <a:xfrm rot="7523990">
              <a:off x="-131550" y="2082329"/>
              <a:ext cx="453222"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65;p21">
              <a:extLst>
                <a:ext uri="{FF2B5EF4-FFF2-40B4-BE49-F238E27FC236}">
                  <a16:creationId xmlns:a16="http://schemas.microsoft.com/office/drawing/2014/main" id="{3D0A7A6B-C1B6-4436-B3F1-17020EBF2513}"/>
                </a:ext>
              </a:extLst>
            </p:cNvPr>
            <p:cNvSpPr/>
            <p:nvPr/>
          </p:nvSpPr>
          <p:spPr>
            <a:xfrm rot="7523990">
              <a:off x="326610" y="2114752"/>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66;p21">
              <a:extLst>
                <a:ext uri="{FF2B5EF4-FFF2-40B4-BE49-F238E27FC236}">
                  <a16:creationId xmlns:a16="http://schemas.microsoft.com/office/drawing/2014/main" id="{E39A528C-8C44-42EC-BB70-306B41D68E78}"/>
                </a:ext>
              </a:extLst>
            </p:cNvPr>
            <p:cNvSpPr/>
            <p:nvPr/>
          </p:nvSpPr>
          <p:spPr>
            <a:xfrm rot="7523990">
              <a:off x="241233" y="1899210"/>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67;p21">
              <a:extLst>
                <a:ext uri="{FF2B5EF4-FFF2-40B4-BE49-F238E27FC236}">
                  <a16:creationId xmlns:a16="http://schemas.microsoft.com/office/drawing/2014/main" id="{F4DF3C71-B4F3-446E-AF70-44A505057907}"/>
                </a:ext>
              </a:extLst>
            </p:cNvPr>
            <p:cNvSpPr/>
            <p:nvPr/>
          </p:nvSpPr>
          <p:spPr>
            <a:xfrm rot="7523990">
              <a:off x="107610" y="2501870"/>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68;p21">
              <a:extLst>
                <a:ext uri="{FF2B5EF4-FFF2-40B4-BE49-F238E27FC236}">
                  <a16:creationId xmlns:a16="http://schemas.microsoft.com/office/drawing/2014/main" id="{78D08228-2B85-4BDC-892B-09F09FA65E9F}"/>
                </a:ext>
              </a:extLst>
            </p:cNvPr>
            <p:cNvSpPr/>
            <p:nvPr/>
          </p:nvSpPr>
          <p:spPr>
            <a:xfrm rot="7523990">
              <a:off x="274982" y="2328856"/>
              <a:ext cx="196230"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369;p21">
            <a:extLst>
              <a:ext uri="{FF2B5EF4-FFF2-40B4-BE49-F238E27FC236}">
                <a16:creationId xmlns:a16="http://schemas.microsoft.com/office/drawing/2014/main" id="{3459FA25-0A90-4BB6-899F-954D4247AF6F}"/>
              </a:ext>
            </a:extLst>
          </p:cNvPr>
          <p:cNvSpPr/>
          <p:nvPr/>
        </p:nvSpPr>
        <p:spPr>
          <a:xfrm flipH="1">
            <a:off x="-817510" y="-241173"/>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70;p21">
            <a:extLst>
              <a:ext uri="{FF2B5EF4-FFF2-40B4-BE49-F238E27FC236}">
                <a16:creationId xmlns:a16="http://schemas.microsoft.com/office/drawing/2014/main" id="{319145EC-6713-4C41-925A-88EAD5161CFA}"/>
              </a:ext>
            </a:extLst>
          </p:cNvPr>
          <p:cNvSpPr/>
          <p:nvPr/>
        </p:nvSpPr>
        <p:spPr>
          <a:xfrm rot="1915788">
            <a:off x="8491293" y="499625"/>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71;p21">
            <a:extLst>
              <a:ext uri="{FF2B5EF4-FFF2-40B4-BE49-F238E27FC236}">
                <a16:creationId xmlns:a16="http://schemas.microsoft.com/office/drawing/2014/main" id="{C7156BD6-D47A-419C-8F88-EAEC2DDD74C0}"/>
              </a:ext>
            </a:extLst>
          </p:cNvPr>
          <p:cNvSpPr/>
          <p:nvPr/>
        </p:nvSpPr>
        <p:spPr>
          <a:xfrm rot="1915788">
            <a:off x="1998870" y="4705481"/>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2" name="Google Shape;372;p21">
            <a:extLst>
              <a:ext uri="{FF2B5EF4-FFF2-40B4-BE49-F238E27FC236}">
                <a16:creationId xmlns:a16="http://schemas.microsoft.com/office/drawing/2014/main" id="{E17E73F1-E127-48D7-946B-D9A4D15AE740}"/>
              </a:ext>
            </a:extLst>
          </p:cNvPr>
          <p:cNvGrpSpPr/>
          <p:nvPr/>
        </p:nvGrpSpPr>
        <p:grpSpPr>
          <a:xfrm>
            <a:off x="8648743" y="2598717"/>
            <a:ext cx="827878" cy="582450"/>
            <a:chOff x="8648743" y="2598717"/>
            <a:chExt cx="827878" cy="582450"/>
          </a:xfrm>
        </p:grpSpPr>
        <p:sp>
          <p:nvSpPr>
            <p:cNvPr id="13" name="Google Shape;373;p21">
              <a:extLst>
                <a:ext uri="{FF2B5EF4-FFF2-40B4-BE49-F238E27FC236}">
                  <a16:creationId xmlns:a16="http://schemas.microsoft.com/office/drawing/2014/main" id="{AD569FBB-2A5D-44A7-A14D-7DCB820D0B01}"/>
                </a:ext>
              </a:extLst>
            </p:cNvPr>
            <p:cNvSpPr/>
            <p:nvPr/>
          </p:nvSpPr>
          <p:spPr>
            <a:xfrm rot="12246973">
              <a:off x="8836642" y="2598717"/>
              <a:ext cx="453240" cy="33755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74;p21">
              <a:extLst>
                <a:ext uri="{FF2B5EF4-FFF2-40B4-BE49-F238E27FC236}">
                  <a16:creationId xmlns:a16="http://schemas.microsoft.com/office/drawing/2014/main" id="{368D3EC1-E664-4D43-8249-FF8B19E8D6ED}"/>
                </a:ext>
              </a:extLst>
            </p:cNvPr>
            <p:cNvSpPr/>
            <p:nvPr/>
          </p:nvSpPr>
          <p:spPr>
            <a:xfrm rot="12246973">
              <a:off x="9067355" y="2985413"/>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75;p21">
              <a:extLst>
                <a:ext uri="{FF2B5EF4-FFF2-40B4-BE49-F238E27FC236}">
                  <a16:creationId xmlns:a16="http://schemas.microsoft.com/office/drawing/2014/main" id="{C17B5633-25A6-490F-97C6-227F2FC651A5}"/>
                </a:ext>
              </a:extLst>
            </p:cNvPr>
            <p:cNvSpPr/>
            <p:nvPr/>
          </p:nvSpPr>
          <p:spPr>
            <a:xfrm rot="12246973">
              <a:off x="9262030" y="2874535"/>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376;p21">
              <a:extLst>
                <a:ext uri="{FF2B5EF4-FFF2-40B4-BE49-F238E27FC236}">
                  <a16:creationId xmlns:a16="http://schemas.microsoft.com/office/drawing/2014/main" id="{425C7246-8199-4EC3-BD5A-1CD21ABE28C1}"/>
                </a:ext>
              </a:extLst>
            </p:cNvPr>
            <p:cNvSpPr/>
            <p:nvPr/>
          </p:nvSpPr>
          <p:spPr>
            <a:xfrm rot="12246973">
              <a:off x="8648743" y="2837833"/>
              <a:ext cx="181956"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77;p21">
              <a:extLst>
                <a:ext uri="{FF2B5EF4-FFF2-40B4-BE49-F238E27FC236}">
                  <a16:creationId xmlns:a16="http://schemas.microsoft.com/office/drawing/2014/main" id="{A2AF99B7-3B78-4DF4-B6B7-F76F3078A997}"/>
                </a:ext>
              </a:extLst>
            </p:cNvPr>
            <p:cNvSpPr/>
            <p:nvPr/>
          </p:nvSpPr>
          <p:spPr>
            <a:xfrm rot="12246973">
              <a:off x="8847352" y="2976708"/>
              <a:ext cx="196239"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8" name="Google Shape;378;p21">
            <a:extLst>
              <a:ext uri="{FF2B5EF4-FFF2-40B4-BE49-F238E27FC236}">
                <a16:creationId xmlns:a16="http://schemas.microsoft.com/office/drawing/2014/main" id="{CED033E9-B00A-49E6-A2AB-4DAB100D1C1F}"/>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9" name="Google Shape;379;p21">
            <a:extLst>
              <a:ext uri="{FF2B5EF4-FFF2-40B4-BE49-F238E27FC236}">
                <a16:creationId xmlns:a16="http://schemas.microsoft.com/office/drawing/2014/main" id="{E71B73E1-18EC-4512-9425-E11CA2B70A86}"/>
              </a:ext>
            </a:extLst>
          </p:cNvPr>
          <p:cNvSpPr txBox="1">
            <a:spLocks noGrp="1"/>
          </p:cNvSpPr>
          <p:nvPr>
            <p:ph type="title" idx="4294967295"/>
          </p:nvPr>
        </p:nvSpPr>
        <p:spPr>
          <a:xfrm>
            <a:off x="713085" y="1772427"/>
            <a:ext cx="1978203" cy="432300"/>
          </a:xfrm>
        </p:spPr>
        <p:txBody>
          <a:bodyPr anchorCtr="0"/>
          <a:lstStyle>
            <a:lvl1pPr algn="r">
              <a:defRPr sz="2000">
                <a:solidFill>
                  <a:srgbClr val="564434"/>
                </a:solidFill>
              </a:defRPr>
            </a:lvl1pPr>
          </a:lstStyle>
          <a:p>
            <a:pPr lvl="0"/>
            <a:endParaRPr lang="es-PE"/>
          </a:p>
        </p:txBody>
      </p:sp>
      <p:sp>
        <p:nvSpPr>
          <p:cNvPr id="20" name="Google Shape;380;p21">
            <a:extLst>
              <a:ext uri="{FF2B5EF4-FFF2-40B4-BE49-F238E27FC236}">
                <a16:creationId xmlns:a16="http://schemas.microsoft.com/office/drawing/2014/main" id="{00FB3B81-4A6D-4998-A1A0-183E3BBEDED5}"/>
              </a:ext>
            </a:extLst>
          </p:cNvPr>
          <p:cNvSpPr txBox="1">
            <a:spLocks noGrp="1"/>
          </p:cNvSpPr>
          <p:nvPr>
            <p:ph type="subTitle" idx="4294967295"/>
          </p:nvPr>
        </p:nvSpPr>
        <p:spPr>
          <a:xfrm>
            <a:off x="713085" y="2204773"/>
            <a:ext cx="1978203" cy="665399"/>
          </a:xfrm>
        </p:spPr>
        <p:txBody>
          <a:bodyPr/>
          <a:lstStyle>
            <a:lvl1pPr algn="r">
              <a:lnSpc>
                <a:spcPct val="100000"/>
              </a:lnSpc>
              <a:buNone/>
              <a:defRPr/>
            </a:lvl1pPr>
          </a:lstStyle>
          <a:p>
            <a:pPr lvl="0"/>
            <a:endParaRPr lang="es-PE"/>
          </a:p>
        </p:txBody>
      </p:sp>
      <p:sp>
        <p:nvSpPr>
          <p:cNvPr id="21" name="Google Shape;381;p21">
            <a:extLst>
              <a:ext uri="{FF2B5EF4-FFF2-40B4-BE49-F238E27FC236}">
                <a16:creationId xmlns:a16="http://schemas.microsoft.com/office/drawing/2014/main" id="{9080880E-7F57-4096-AE3B-0BC4EE65CB5D}"/>
              </a:ext>
            </a:extLst>
          </p:cNvPr>
          <p:cNvSpPr txBox="1">
            <a:spLocks noGrp="1"/>
          </p:cNvSpPr>
          <p:nvPr>
            <p:ph type="title" idx="4294967295"/>
          </p:nvPr>
        </p:nvSpPr>
        <p:spPr>
          <a:xfrm>
            <a:off x="6445788" y="1772427"/>
            <a:ext cx="1978203" cy="432300"/>
          </a:xfrm>
        </p:spPr>
        <p:txBody>
          <a:bodyPr anchorCtr="0"/>
          <a:lstStyle>
            <a:lvl1pPr algn="l">
              <a:defRPr sz="2000">
                <a:solidFill>
                  <a:srgbClr val="564434"/>
                </a:solidFill>
              </a:defRPr>
            </a:lvl1pPr>
          </a:lstStyle>
          <a:p>
            <a:pPr lvl="0"/>
            <a:endParaRPr lang="es-PE"/>
          </a:p>
        </p:txBody>
      </p:sp>
      <p:sp>
        <p:nvSpPr>
          <p:cNvPr id="22" name="Google Shape;382;p21">
            <a:extLst>
              <a:ext uri="{FF2B5EF4-FFF2-40B4-BE49-F238E27FC236}">
                <a16:creationId xmlns:a16="http://schemas.microsoft.com/office/drawing/2014/main" id="{74B03EB0-21AC-4FC2-A999-F3087EB7B306}"/>
              </a:ext>
            </a:extLst>
          </p:cNvPr>
          <p:cNvSpPr txBox="1">
            <a:spLocks noGrp="1"/>
          </p:cNvSpPr>
          <p:nvPr>
            <p:ph type="subTitle" idx="4294967295"/>
          </p:nvPr>
        </p:nvSpPr>
        <p:spPr>
          <a:xfrm>
            <a:off x="6445788" y="2204773"/>
            <a:ext cx="1978203" cy="665399"/>
          </a:xfrm>
        </p:spPr>
        <p:txBody>
          <a:bodyPr/>
          <a:lstStyle>
            <a:lvl1pPr>
              <a:lnSpc>
                <a:spcPct val="100000"/>
              </a:lnSpc>
              <a:buNone/>
              <a:defRPr/>
            </a:lvl1pPr>
          </a:lstStyle>
          <a:p>
            <a:pPr lvl="0"/>
            <a:endParaRPr lang="es-PE"/>
          </a:p>
        </p:txBody>
      </p:sp>
      <p:sp>
        <p:nvSpPr>
          <p:cNvPr id="23" name="Google Shape;383;p21">
            <a:extLst>
              <a:ext uri="{FF2B5EF4-FFF2-40B4-BE49-F238E27FC236}">
                <a16:creationId xmlns:a16="http://schemas.microsoft.com/office/drawing/2014/main" id="{3963E7FC-223F-4A88-A0D6-A2342B6B8233}"/>
              </a:ext>
            </a:extLst>
          </p:cNvPr>
          <p:cNvSpPr txBox="1">
            <a:spLocks noGrp="1"/>
          </p:cNvSpPr>
          <p:nvPr>
            <p:ph type="title" idx="4294967295"/>
          </p:nvPr>
        </p:nvSpPr>
        <p:spPr>
          <a:xfrm>
            <a:off x="713085" y="3205877"/>
            <a:ext cx="1978203" cy="432300"/>
          </a:xfrm>
        </p:spPr>
        <p:txBody>
          <a:bodyPr anchorCtr="0"/>
          <a:lstStyle>
            <a:lvl1pPr algn="r">
              <a:defRPr sz="2000">
                <a:solidFill>
                  <a:srgbClr val="564434"/>
                </a:solidFill>
              </a:defRPr>
            </a:lvl1pPr>
          </a:lstStyle>
          <a:p>
            <a:pPr lvl="0"/>
            <a:endParaRPr lang="es-PE"/>
          </a:p>
        </p:txBody>
      </p:sp>
      <p:sp>
        <p:nvSpPr>
          <p:cNvPr id="24" name="Google Shape;384;p21">
            <a:extLst>
              <a:ext uri="{FF2B5EF4-FFF2-40B4-BE49-F238E27FC236}">
                <a16:creationId xmlns:a16="http://schemas.microsoft.com/office/drawing/2014/main" id="{EC358986-5831-4148-9118-1E26E2308F55}"/>
              </a:ext>
            </a:extLst>
          </p:cNvPr>
          <p:cNvSpPr txBox="1">
            <a:spLocks noGrp="1"/>
          </p:cNvSpPr>
          <p:nvPr>
            <p:ph type="subTitle" idx="4294967295"/>
          </p:nvPr>
        </p:nvSpPr>
        <p:spPr>
          <a:xfrm>
            <a:off x="713085" y="3638178"/>
            <a:ext cx="1978203" cy="665399"/>
          </a:xfrm>
        </p:spPr>
        <p:txBody>
          <a:bodyPr/>
          <a:lstStyle>
            <a:lvl1pPr algn="r">
              <a:lnSpc>
                <a:spcPct val="100000"/>
              </a:lnSpc>
              <a:buNone/>
              <a:defRPr/>
            </a:lvl1pPr>
          </a:lstStyle>
          <a:p>
            <a:pPr lvl="0"/>
            <a:endParaRPr lang="es-PE"/>
          </a:p>
        </p:txBody>
      </p:sp>
      <p:sp>
        <p:nvSpPr>
          <p:cNvPr id="25" name="Google Shape;385;p21">
            <a:extLst>
              <a:ext uri="{FF2B5EF4-FFF2-40B4-BE49-F238E27FC236}">
                <a16:creationId xmlns:a16="http://schemas.microsoft.com/office/drawing/2014/main" id="{17058E7F-BA3F-4625-95AA-D1363ED4E837}"/>
              </a:ext>
            </a:extLst>
          </p:cNvPr>
          <p:cNvSpPr txBox="1">
            <a:spLocks noGrp="1"/>
          </p:cNvSpPr>
          <p:nvPr>
            <p:ph type="title" idx="4294967295"/>
          </p:nvPr>
        </p:nvSpPr>
        <p:spPr>
          <a:xfrm>
            <a:off x="6445788" y="3205877"/>
            <a:ext cx="1978203" cy="432300"/>
          </a:xfrm>
        </p:spPr>
        <p:txBody>
          <a:bodyPr anchorCtr="0"/>
          <a:lstStyle>
            <a:lvl1pPr algn="l">
              <a:defRPr sz="2000">
                <a:solidFill>
                  <a:srgbClr val="564434"/>
                </a:solidFill>
              </a:defRPr>
            </a:lvl1pPr>
          </a:lstStyle>
          <a:p>
            <a:pPr lvl="0"/>
            <a:endParaRPr lang="es-PE"/>
          </a:p>
        </p:txBody>
      </p:sp>
      <p:sp>
        <p:nvSpPr>
          <p:cNvPr id="26" name="Google Shape;386;p21">
            <a:extLst>
              <a:ext uri="{FF2B5EF4-FFF2-40B4-BE49-F238E27FC236}">
                <a16:creationId xmlns:a16="http://schemas.microsoft.com/office/drawing/2014/main" id="{F4AF5F65-FA0B-4ABB-9B84-F9869328EA71}"/>
              </a:ext>
            </a:extLst>
          </p:cNvPr>
          <p:cNvSpPr txBox="1">
            <a:spLocks noGrp="1"/>
          </p:cNvSpPr>
          <p:nvPr>
            <p:ph type="subTitle" idx="4294967295"/>
          </p:nvPr>
        </p:nvSpPr>
        <p:spPr>
          <a:xfrm>
            <a:off x="6445788" y="3638178"/>
            <a:ext cx="1978203" cy="665399"/>
          </a:xfrm>
        </p:spPr>
        <p:txBody>
          <a:bodyPr/>
          <a:lstStyle>
            <a:lvl1pPr>
              <a:lnSpc>
                <a:spcPct val="100000"/>
              </a:lnSpc>
              <a:buNone/>
              <a:defRPr/>
            </a:lvl1pPr>
          </a:lstStyle>
          <a:p>
            <a:pPr lvl="0"/>
            <a:endParaRPr lang="es-PE"/>
          </a:p>
        </p:txBody>
      </p:sp>
    </p:spTree>
    <p:extLst>
      <p:ext uri="{BB962C8B-B14F-4D97-AF65-F5344CB8AC3E}">
        <p14:creationId xmlns:p14="http://schemas.microsoft.com/office/powerpoint/2010/main" val="135565041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_7">
    <p:spTree>
      <p:nvGrpSpPr>
        <p:cNvPr id="1" name=""/>
        <p:cNvGrpSpPr/>
        <p:nvPr/>
      </p:nvGrpSpPr>
      <p:grpSpPr>
        <a:xfrm>
          <a:off x="0" y="0"/>
          <a:ext cx="0" cy="0"/>
          <a:chOff x="0" y="0"/>
          <a:chExt cx="0" cy="0"/>
        </a:xfrm>
      </p:grpSpPr>
      <p:sp>
        <p:nvSpPr>
          <p:cNvPr id="2" name="Google Shape;388;p22">
            <a:extLst>
              <a:ext uri="{FF2B5EF4-FFF2-40B4-BE49-F238E27FC236}">
                <a16:creationId xmlns:a16="http://schemas.microsoft.com/office/drawing/2014/main" id="{9DC16615-08FA-456E-A230-2639A5C5D509}"/>
              </a:ext>
            </a:extLst>
          </p:cNvPr>
          <p:cNvSpPr/>
          <p:nvPr/>
        </p:nvSpPr>
        <p:spPr>
          <a:xfrm flipH="1">
            <a:off x="-1112120" y="4522796"/>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389;p22">
            <a:extLst>
              <a:ext uri="{FF2B5EF4-FFF2-40B4-BE49-F238E27FC236}">
                <a16:creationId xmlns:a16="http://schemas.microsoft.com/office/drawing/2014/main" id="{814F206A-A51D-4D76-B169-DE53CE3FA0BC}"/>
              </a:ext>
            </a:extLst>
          </p:cNvPr>
          <p:cNvGrpSpPr/>
          <p:nvPr/>
        </p:nvGrpSpPr>
        <p:grpSpPr>
          <a:xfrm>
            <a:off x="152298" y="349385"/>
            <a:ext cx="596302" cy="810324"/>
            <a:chOff x="152298" y="349385"/>
            <a:chExt cx="596302" cy="810324"/>
          </a:xfrm>
        </p:grpSpPr>
        <p:sp>
          <p:nvSpPr>
            <p:cNvPr id="4" name="Google Shape;390;p22">
              <a:extLst>
                <a:ext uri="{FF2B5EF4-FFF2-40B4-BE49-F238E27FC236}">
                  <a16:creationId xmlns:a16="http://schemas.microsoft.com/office/drawing/2014/main" id="{1CF46D95-8820-4E81-8371-1EB9B0C34358}"/>
                </a:ext>
              </a:extLst>
            </p:cNvPr>
            <p:cNvSpPr/>
            <p:nvPr/>
          </p:nvSpPr>
          <p:spPr>
            <a:xfrm rot="7523990">
              <a:off x="94453" y="549429"/>
              <a:ext cx="453222"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91;p22">
              <a:extLst>
                <a:ext uri="{FF2B5EF4-FFF2-40B4-BE49-F238E27FC236}">
                  <a16:creationId xmlns:a16="http://schemas.microsoft.com/office/drawing/2014/main" id="{A18A1732-36F7-4337-84C9-657C10F44A11}"/>
                </a:ext>
              </a:extLst>
            </p:cNvPr>
            <p:cNvSpPr/>
            <p:nvPr/>
          </p:nvSpPr>
          <p:spPr>
            <a:xfrm rot="7523990">
              <a:off x="552613" y="581852"/>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92;p22">
              <a:extLst>
                <a:ext uri="{FF2B5EF4-FFF2-40B4-BE49-F238E27FC236}">
                  <a16:creationId xmlns:a16="http://schemas.microsoft.com/office/drawing/2014/main" id="{10795900-6CF1-432E-9F5C-A2B5494F4F81}"/>
                </a:ext>
              </a:extLst>
            </p:cNvPr>
            <p:cNvSpPr/>
            <p:nvPr/>
          </p:nvSpPr>
          <p:spPr>
            <a:xfrm rot="7523990">
              <a:off x="467236" y="366310"/>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93;p22">
              <a:extLst>
                <a:ext uri="{FF2B5EF4-FFF2-40B4-BE49-F238E27FC236}">
                  <a16:creationId xmlns:a16="http://schemas.microsoft.com/office/drawing/2014/main" id="{E6C91489-675F-4685-86C5-CBB2E2BE8629}"/>
                </a:ext>
              </a:extLst>
            </p:cNvPr>
            <p:cNvSpPr/>
            <p:nvPr/>
          </p:nvSpPr>
          <p:spPr>
            <a:xfrm rot="7523990">
              <a:off x="333604" y="968970"/>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394;p22">
              <a:extLst>
                <a:ext uri="{FF2B5EF4-FFF2-40B4-BE49-F238E27FC236}">
                  <a16:creationId xmlns:a16="http://schemas.microsoft.com/office/drawing/2014/main" id="{B4E1AC95-8799-4B74-93F1-86B7FFC181F0}"/>
                </a:ext>
              </a:extLst>
            </p:cNvPr>
            <p:cNvSpPr/>
            <p:nvPr/>
          </p:nvSpPr>
          <p:spPr>
            <a:xfrm rot="7523990">
              <a:off x="500976" y="795955"/>
              <a:ext cx="196230"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395;p22">
            <a:extLst>
              <a:ext uri="{FF2B5EF4-FFF2-40B4-BE49-F238E27FC236}">
                <a16:creationId xmlns:a16="http://schemas.microsoft.com/office/drawing/2014/main" id="{026BF4E9-3BE6-4E43-AB23-C39DF9CEE541}"/>
              </a:ext>
            </a:extLst>
          </p:cNvPr>
          <p:cNvSpPr/>
          <p:nvPr/>
        </p:nvSpPr>
        <p:spPr>
          <a:xfrm flipH="1">
            <a:off x="7245284" y="-146797"/>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96;p22">
            <a:extLst>
              <a:ext uri="{FF2B5EF4-FFF2-40B4-BE49-F238E27FC236}">
                <a16:creationId xmlns:a16="http://schemas.microsoft.com/office/drawing/2014/main" id="{EFF255E6-63E6-47EE-A8D5-1AD0BAF012B1}"/>
              </a:ext>
            </a:extLst>
          </p:cNvPr>
          <p:cNvSpPr/>
          <p:nvPr/>
        </p:nvSpPr>
        <p:spPr>
          <a:xfrm rot="1915788">
            <a:off x="8665075" y="1550901"/>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97;p22">
            <a:extLst>
              <a:ext uri="{FF2B5EF4-FFF2-40B4-BE49-F238E27FC236}">
                <a16:creationId xmlns:a16="http://schemas.microsoft.com/office/drawing/2014/main" id="{6443B2D5-9EE6-4F90-8ECC-74460B8809FD}"/>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2" name="Google Shape;398;p22">
            <a:extLst>
              <a:ext uri="{FF2B5EF4-FFF2-40B4-BE49-F238E27FC236}">
                <a16:creationId xmlns:a16="http://schemas.microsoft.com/office/drawing/2014/main" id="{DE3C7D1D-8671-4078-9790-6FE639A17A38}"/>
              </a:ext>
            </a:extLst>
          </p:cNvPr>
          <p:cNvSpPr txBox="1">
            <a:spLocks noGrp="1"/>
          </p:cNvSpPr>
          <p:nvPr>
            <p:ph type="title" idx="4294967295"/>
          </p:nvPr>
        </p:nvSpPr>
        <p:spPr>
          <a:xfrm>
            <a:off x="2139339" y="1449525"/>
            <a:ext cx="1986003" cy="464103"/>
          </a:xfrm>
        </p:spPr>
        <p:txBody>
          <a:bodyPr anchorCtr="0"/>
          <a:lstStyle>
            <a:lvl1pPr algn="l">
              <a:defRPr sz="2000">
                <a:solidFill>
                  <a:srgbClr val="564434"/>
                </a:solidFill>
              </a:defRPr>
            </a:lvl1pPr>
          </a:lstStyle>
          <a:p>
            <a:pPr lvl="0"/>
            <a:endParaRPr lang="es-PE"/>
          </a:p>
        </p:txBody>
      </p:sp>
      <p:sp>
        <p:nvSpPr>
          <p:cNvPr id="13" name="Google Shape;399;p22">
            <a:extLst>
              <a:ext uri="{FF2B5EF4-FFF2-40B4-BE49-F238E27FC236}">
                <a16:creationId xmlns:a16="http://schemas.microsoft.com/office/drawing/2014/main" id="{C05D7B59-D233-4C3B-9B46-B293DE4E6876}"/>
              </a:ext>
            </a:extLst>
          </p:cNvPr>
          <p:cNvSpPr txBox="1">
            <a:spLocks noGrp="1"/>
          </p:cNvSpPr>
          <p:nvPr>
            <p:ph type="subTitle" idx="4294967295"/>
          </p:nvPr>
        </p:nvSpPr>
        <p:spPr>
          <a:xfrm>
            <a:off x="2139339" y="1913729"/>
            <a:ext cx="1986003" cy="527700"/>
          </a:xfrm>
        </p:spPr>
        <p:txBody>
          <a:bodyPr/>
          <a:lstStyle>
            <a:lvl1pPr>
              <a:lnSpc>
                <a:spcPct val="100000"/>
              </a:lnSpc>
              <a:buNone/>
              <a:defRPr/>
            </a:lvl1pPr>
          </a:lstStyle>
          <a:p>
            <a:pPr lvl="0"/>
            <a:endParaRPr lang="es-PE"/>
          </a:p>
        </p:txBody>
      </p:sp>
      <p:sp>
        <p:nvSpPr>
          <p:cNvPr id="14" name="Google Shape;400;p22">
            <a:extLst>
              <a:ext uri="{FF2B5EF4-FFF2-40B4-BE49-F238E27FC236}">
                <a16:creationId xmlns:a16="http://schemas.microsoft.com/office/drawing/2014/main" id="{C8247AB0-8C11-4749-8DBF-4FCE16FDCD7C}"/>
              </a:ext>
            </a:extLst>
          </p:cNvPr>
          <p:cNvSpPr txBox="1">
            <a:spLocks noGrp="1"/>
          </p:cNvSpPr>
          <p:nvPr>
            <p:ph type="title" idx="4294967295"/>
          </p:nvPr>
        </p:nvSpPr>
        <p:spPr>
          <a:xfrm>
            <a:off x="6032059" y="1449525"/>
            <a:ext cx="1986003" cy="464103"/>
          </a:xfrm>
        </p:spPr>
        <p:txBody>
          <a:bodyPr anchorCtr="0"/>
          <a:lstStyle>
            <a:lvl1pPr algn="l">
              <a:defRPr sz="2000">
                <a:solidFill>
                  <a:srgbClr val="564434"/>
                </a:solidFill>
              </a:defRPr>
            </a:lvl1pPr>
          </a:lstStyle>
          <a:p>
            <a:pPr lvl="0"/>
            <a:endParaRPr lang="es-PE"/>
          </a:p>
        </p:txBody>
      </p:sp>
      <p:sp>
        <p:nvSpPr>
          <p:cNvPr id="15" name="Google Shape;401;p22">
            <a:extLst>
              <a:ext uri="{FF2B5EF4-FFF2-40B4-BE49-F238E27FC236}">
                <a16:creationId xmlns:a16="http://schemas.microsoft.com/office/drawing/2014/main" id="{30D9E67D-EE67-4B2A-9568-4914EA2757A7}"/>
              </a:ext>
            </a:extLst>
          </p:cNvPr>
          <p:cNvSpPr txBox="1">
            <a:spLocks noGrp="1"/>
          </p:cNvSpPr>
          <p:nvPr>
            <p:ph type="subTitle" idx="4294967295"/>
          </p:nvPr>
        </p:nvSpPr>
        <p:spPr>
          <a:xfrm>
            <a:off x="6032113" y="1913729"/>
            <a:ext cx="1986003" cy="527700"/>
          </a:xfrm>
        </p:spPr>
        <p:txBody>
          <a:bodyPr/>
          <a:lstStyle>
            <a:lvl1pPr>
              <a:lnSpc>
                <a:spcPct val="100000"/>
              </a:lnSpc>
              <a:buNone/>
              <a:defRPr/>
            </a:lvl1pPr>
          </a:lstStyle>
          <a:p>
            <a:pPr lvl="0"/>
            <a:endParaRPr lang="es-PE"/>
          </a:p>
        </p:txBody>
      </p:sp>
      <p:sp>
        <p:nvSpPr>
          <p:cNvPr id="16" name="Google Shape;402;p22">
            <a:extLst>
              <a:ext uri="{FF2B5EF4-FFF2-40B4-BE49-F238E27FC236}">
                <a16:creationId xmlns:a16="http://schemas.microsoft.com/office/drawing/2014/main" id="{CB1B3BFB-928D-4322-9543-188EAF59F1DA}"/>
              </a:ext>
            </a:extLst>
          </p:cNvPr>
          <p:cNvSpPr txBox="1">
            <a:spLocks noGrp="1"/>
          </p:cNvSpPr>
          <p:nvPr>
            <p:ph type="title" idx="4294967295"/>
          </p:nvPr>
        </p:nvSpPr>
        <p:spPr>
          <a:xfrm>
            <a:off x="2139339" y="3612300"/>
            <a:ext cx="1986003" cy="464103"/>
          </a:xfrm>
        </p:spPr>
        <p:txBody>
          <a:bodyPr anchorCtr="0"/>
          <a:lstStyle>
            <a:lvl1pPr algn="l">
              <a:defRPr sz="2000">
                <a:solidFill>
                  <a:srgbClr val="564434"/>
                </a:solidFill>
              </a:defRPr>
            </a:lvl1pPr>
          </a:lstStyle>
          <a:p>
            <a:pPr lvl="0"/>
            <a:endParaRPr lang="es-PE"/>
          </a:p>
        </p:txBody>
      </p:sp>
      <p:sp>
        <p:nvSpPr>
          <p:cNvPr id="17" name="Google Shape;403;p22">
            <a:extLst>
              <a:ext uri="{FF2B5EF4-FFF2-40B4-BE49-F238E27FC236}">
                <a16:creationId xmlns:a16="http://schemas.microsoft.com/office/drawing/2014/main" id="{690510FE-AC87-4B35-B31E-B659DA6E68EF}"/>
              </a:ext>
            </a:extLst>
          </p:cNvPr>
          <p:cNvSpPr txBox="1">
            <a:spLocks noGrp="1"/>
          </p:cNvSpPr>
          <p:nvPr>
            <p:ph type="subTitle" idx="4294967295"/>
          </p:nvPr>
        </p:nvSpPr>
        <p:spPr>
          <a:xfrm>
            <a:off x="2139339" y="4076404"/>
            <a:ext cx="1986003" cy="527700"/>
          </a:xfrm>
        </p:spPr>
        <p:txBody>
          <a:bodyPr/>
          <a:lstStyle>
            <a:lvl1pPr>
              <a:lnSpc>
                <a:spcPct val="100000"/>
              </a:lnSpc>
              <a:buNone/>
              <a:defRPr/>
            </a:lvl1pPr>
          </a:lstStyle>
          <a:p>
            <a:pPr lvl="0"/>
            <a:endParaRPr lang="es-PE"/>
          </a:p>
        </p:txBody>
      </p:sp>
      <p:sp>
        <p:nvSpPr>
          <p:cNvPr id="18" name="Google Shape;404;p22">
            <a:extLst>
              <a:ext uri="{FF2B5EF4-FFF2-40B4-BE49-F238E27FC236}">
                <a16:creationId xmlns:a16="http://schemas.microsoft.com/office/drawing/2014/main" id="{6430302B-85B7-48BA-BC38-8FFA8D71370C}"/>
              </a:ext>
            </a:extLst>
          </p:cNvPr>
          <p:cNvSpPr txBox="1">
            <a:spLocks noGrp="1"/>
          </p:cNvSpPr>
          <p:nvPr>
            <p:ph type="title" idx="4294967295"/>
          </p:nvPr>
        </p:nvSpPr>
        <p:spPr>
          <a:xfrm>
            <a:off x="6032059" y="3612300"/>
            <a:ext cx="1986003" cy="464103"/>
          </a:xfrm>
        </p:spPr>
        <p:txBody>
          <a:bodyPr anchorCtr="0"/>
          <a:lstStyle>
            <a:lvl1pPr algn="l">
              <a:defRPr sz="2000">
                <a:solidFill>
                  <a:srgbClr val="564434"/>
                </a:solidFill>
              </a:defRPr>
            </a:lvl1pPr>
          </a:lstStyle>
          <a:p>
            <a:pPr lvl="0"/>
            <a:endParaRPr lang="es-PE"/>
          </a:p>
        </p:txBody>
      </p:sp>
      <p:sp>
        <p:nvSpPr>
          <p:cNvPr id="19" name="Google Shape;405;p22">
            <a:extLst>
              <a:ext uri="{FF2B5EF4-FFF2-40B4-BE49-F238E27FC236}">
                <a16:creationId xmlns:a16="http://schemas.microsoft.com/office/drawing/2014/main" id="{B7A793BC-5253-4D3B-B95A-9C521878240A}"/>
              </a:ext>
            </a:extLst>
          </p:cNvPr>
          <p:cNvSpPr txBox="1">
            <a:spLocks noGrp="1"/>
          </p:cNvSpPr>
          <p:nvPr>
            <p:ph type="subTitle" idx="4294967295"/>
          </p:nvPr>
        </p:nvSpPr>
        <p:spPr>
          <a:xfrm>
            <a:off x="6032059" y="4076404"/>
            <a:ext cx="1986003" cy="527700"/>
          </a:xfrm>
        </p:spPr>
        <p:txBody>
          <a:bodyPr/>
          <a:lstStyle>
            <a:lvl1pPr>
              <a:lnSpc>
                <a:spcPct val="100000"/>
              </a:lnSpc>
              <a:buNone/>
              <a:defRPr/>
            </a:lvl1pPr>
          </a:lstStyle>
          <a:p>
            <a:pPr lvl="0"/>
            <a:endParaRPr lang="es-PE"/>
          </a:p>
        </p:txBody>
      </p:sp>
      <p:sp>
        <p:nvSpPr>
          <p:cNvPr id="20" name="Google Shape;406;p22">
            <a:extLst>
              <a:ext uri="{FF2B5EF4-FFF2-40B4-BE49-F238E27FC236}">
                <a16:creationId xmlns:a16="http://schemas.microsoft.com/office/drawing/2014/main" id="{C7DAA2E4-3304-4B1B-B95C-DE11764FFA92}"/>
              </a:ext>
            </a:extLst>
          </p:cNvPr>
          <p:cNvSpPr txBox="1">
            <a:spLocks noGrp="1"/>
          </p:cNvSpPr>
          <p:nvPr>
            <p:ph type="title" idx="4294967295"/>
          </p:nvPr>
        </p:nvSpPr>
        <p:spPr>
          <a:xfrm>
            <a:off x="2139339" y="2530912"/>
            <a:ext cx="1986003" cy="464103"/>
          </a:xfrm>
        </p:spPr>
        <p:txBody>
          <a:bodyPr anchorCtr="0"/>
          <a:lstStyle>
            <a:lvl1pPr algn="l">
              <a:defRPr sz="2000">
                <a:solidFill>
                  <a:srgbClr val="564434"/>
                </a:solidFill>
              </a:defRPr>
            </a:lvl1pPr>
          </a:lstStyle>
          <a:p>
            <a:pPr lvl="0"/>
            <a:endParaRPr lang="es-PE"/>
          </a:p>
        </p:txBody>
      </p:sp>
      <p:sp>
        <p:nvSpPr>
          <p:cNvPr id="21" name="Google Shape;407;p22">
            <a:extLst>
              <a:ext uri="{FF2B5EF4-FFF2-40B4-BE49-F238E27FC236}">
                <a16:creationId xmlns:a16="http://schemas.microsoft.com/office/drawing/2014/main" id="{48420236-CEBA-49F6-BE62-750F3F4F7245}"/>
              </a:ext>
            </a:extLst>
          </p:cNvPr>
          <p:cNvSpPr txBox="1">
            <a:spLocks noGrp="1"/>
          </p:cNvSpPr>
          <p:nvPr>
            <p:ph type="subTitle" idx="4294967295"/>
          </p:nvPr>
        </p:nvSpPr>
        <p:spPr>
          <a:xfrm>
            <a:off x="2139339" y="2995117"/>
            <a:ext cx="1986003" cy="527700"/>
          </a:xfrm>
        </p:spPr>
        <p:txBody>
          <a:bodyPr/>
          <a:lstStyle>
            <a:lvl1pPr>
              <a:lnSpc>
                <a:spcPct val="100000"/>
              </a:lnSpc>
              <a:buNone/>
              <a:defRPr/>
            </a:lvl1pPr>
          </a:lstStyle>
          <a:p>
            <a:pPr lvl="0"/>
            <a:endParaRPr lang="es-PE"/>
          </a:p>
        </p:txBody>
      </p:sp>
      <p:sp>
        <p:nvSpPr>
          <p:cNvPr id="22" name="Google Shape;408;p22">
            <a:extLst>
              <a:ext uri="{FF2B5EF4-FFF2-40B4-BE49-F238E27FC236}">
                <a16:creationId xmlns:a16="http://schemas.microsoft.com/office/drawing/2014/main" id="{85BD4D62-DFBF-469B-90E3-E27917EED36B}"/>
              </a:ext>
            </a:extLst>
          </p:cNvPr>
          <p:cNvSpPr txBox="1">
            <a:spLocks noGrp="1"/>
          </p:cNvSpPr>
          <p:nvPr>
            <p:ph type="title" idx="4294967295"/>
          </p:nvPr>
        </p:nvSpPr>
        <p:spPr>
          <a:xfrm>
            <a:off x="6032113" y="2530958"/>
            <a:ext cx="1986003" cy="464103"/>
          </a:xfrm>
        </p:spPr>
        <p:txBody>
          <a:bodyPr anchorCtr="0"/>
          <a:lstStyle>
            <a:lvl1pPr algn="l">
              <a:defRPr sz="2000">
                <a:solidFill>
                  <a:srgbClr val="564434"/>
                </a:solidFill>
              </a:defRPr>
            </a:lvl1pPr>
          </a:lstStyle>
          <a:p>
            <a:pPr lvl="0"/>
            <a:endParaRPr lang="es-PE"/>
          </a:p>
        </p:txBody>
      </p:sp>
      <p:sp>
        <p:nvSpPr>
          <p:cNvPr id="23" name="Google Shape;409;p22">
            <a:extLst>
              <a:ext uri="{FF2B5EF4-FFF2-40B4-BE49-F238E27FC236}">
                <a16:creationId xmlns:a16="http://schemas.microsoft.com/office/drawing/2014/main" id="{1187806E-4194-4224-B929-2C0FB14DB28E}"/>
              </a:ext>
            </a:extLst>
          </p:cNvPr>
          <p:cNvSpPr txBox="1">
            <a:spLocks noGrp="1"/>
          </p:cNvSpPr>
          <p:nvPr>
            <p:ph type="subTitle" idx="4294967295"/>
          </p:nvPr>
        </p:nvSpPr>
        <p:spPr>
          <a:xfrm>
            <a:off x="6032113" y="2995062"/>
            <a:ext cx="1986003" cy="527700"/>
          </a:xfrm>
        </p:spPr>
        <p:txBody>
          <a:bodyPr/>
          <a:lstStyle>
            <a:lvl1pPr>
              <a:lnSpc>
                <a:spcPct val="100000"/>
              </a:lnSpc>
              <a:buNone/>
              <a:defRPr/>
            </a:lvl1pPr>
          </a:lstStyle>
          <a:p>
            <a:pPr lvl="0"/>
            <a:endParaRPr lang="es-PE"/>
          </a:p>
        </p:txBody>
      </p:sp>
    </p:spTree>
    <p:extLst>
      <p:ext uri="{BB962C8B-B14F-4D97-AF65-F5344CB8AC3E}">
        <p14:creationId xmlns:p14="http://schemas.microsoft.com/office/powerpoint/2010/main" val="50352137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_8">
    <p:spTree>
      <p:nvGrpSpPr>
        <p:cNvPr id="1" name=""/>
        <p:cNvGrpSpPr/>
        <p:nvPr/>
      </p:nvGrpSpPr>
      <p:grpSpPr>
        <a:xfrm>
          <a:off x="0" y="0"/>
          <a:ext cx="0" cy="0"/>
          <a:chOff x="0" y="0"/>
          <a:chExt cx="0" cy="0"/>
        </a:xfrm>
      </p:grpSpPr>
      <p:sp>
        <p:nvSpPr>
          <p:cNvPr id="2" name="Google Shape;411;p23">
            <a:extLst>
              <a:ext uri="{FF2B5EF4-FFF2-40B4-BE49-F238E27FC236}">
                <a16:creationId xmlns:a16="http://schemas.microsoft.com/office/drawing/2014/main" id="{E896168D-F282-4B57-81B5-6B35BE7B1725}"/>
              </a:ext>
            </a:extLst>
          </p:cNvPr>
          <p:cNvSpPr/>
          <p:nvPr/>
        </p:nvSpPr>
        <p:spPr>
          <a:xfrm>
            <a:off x="6337697" y="4049676"/>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412;p23">
            <a:extLst>
              <a:ext uri="{FF2B5EF4-FFF2-40B4-BE49-F238E27FC236}">
                <a16:creationId xmlns:a16="http://schemas.microsoft.com/office/drawing/2014/main" id="{D55ACE33-1B93-4990-8A9D-BD4D02147AF8}"/>
              </a:ext>
            </a:extLst>
          </p:cNvPr>
          <p:cNvGrpSpPr/>
          <p:nvPr/>
        </p:nvGrpSpPr>
        <p:grpSpPr>
          <a:xfrm>
            <a:off x="8809374" y="2146842"/>
            <a:ext cx="656222" cy="768648"/>
            <a:chOff x="8809374" y="2146842"/>
            <a:chExt cx="656222" cy="768648"/>
          </a:xfrm>
        </p:grpSpPr>
        <p:sp>
          <p:nvSpPr>
            <p:cNvPr id="4" name="Google Shape;413;p23">
              <a:extLst>
                <a:ext uri="{FF2B5EF4-FFF2-40B4-BE49-F238E27FC236}">
                  <a16:creationId xmlns:a16="http://schemas.microsoft.com/office/drawing/2014/main" id="{ED2F0F2D-A798-44A3-A7EC-42AA01A1436F}"/>
                </a:ext>
              </a:extLst>
            </p:cNvPr>
            <p:cNvSpPr/>
            <p:nvPr/>
          </p:nvSpPr>
          <p:spPr>
            <a:xfrm rot="18900010">
              <a:off x="9012356" y="2440758"/>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14;p23">
              <a:extLst>
                <a:ext uri="{FF2B5EF4-FFF2-40B4-BE49-F238E27FC236}">
                  <a16:creationId xmlns:a16="http://schemas.microsoft.com/office/drawing/2014/main" id="{67BE5BEF-FD73-4499-A1EB-078070B3C575}"/>
                </a:ext>
              </a:extLst>
            </p:cNvPr>
            <p:cNvSpPr/>
            <p:nvPr/>
          </p:nvSpPr>
          <p:spPr>
            <a:xfrm rot="18900010">
              <a:off x="8809374" y="2494590"/>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15;p23">
              <a:extLst>
                <a:ext uri="{FF2B5EF4-FFF2-40B4-BE49-F238E27FC236}">
                  <a16:creationId xmlns:a16="http://schemas.microsoft.com/office/drawing/2014/main" id="{C99D053C-4D9B-4B57-BA77-6CE0F8165006}"/>
                </a:ext>
              </a:extLst>
            </p:cNvPr>
            <p:cNvSpPr/>
            <p:nvPr/>
          </p:nvSpPr>
          <p:spPr>
            <a:xfrm rot="18900010">
              <a:off x="8838133" y="2734750"/>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16;p23">
              <a:extLst>
                <a:ext uri="{FF2B5EF4-FFF2-40B4-BE49-F238E27FC236}">
                  <a16:creationId xmlns:a16="http://schemas.microsoft.com/office/drawing/2014/main" id="{A10FC1FB-8993-480F-8687-2FBCBCD3D60F}"/>
                </a:ext>
              </a:extLst>
            </p:cNvPr>
            <p:cNvSpPr/>
            <p:nvPr/>
          </p:nvSpPr>
          <p:spPr>
            <a:xfrm rot="18900010">
              <a:off x="9104386" y="2146842"/>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17;p23">
              <a:extLst>
                <a:ext uri="{FF2B5EF4-FFF2-40B4-BE49-F238E27FC236}">
                  <a16:creationId xmlns:a16="http://schemas.microsoft.com/office/drawing/2014/main" id="{8F99CC69-0919-4330-B970-D2E896145AB3}"/>
                </a:ext>
              </a:extLst>
            </p:cNvPr>
            <p:cNvSpPr/>
            <p:nvPr/>
          </p:nvSpPr>
          <p:spPr>
            <a:xfrm rot="18900010">
              <a:off x="8895994" y="2292233"/>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418;p23">
            <a:extLst>
              <a:ext uri="{FF2B5EF4-FFF2-40B4-BE49-F238E27FC236}">
                <a16:creationId xmlns:a16="http://schemas.microsoft.com/office/drawing/2014/main" id="{60FF3BD7-0234-4B1E-85DD-146C0A5A6C8E}"/>
              </a:ext>
            </a:extLst>
          </p:cNvPr>
          <p:cNvSpPr/>
          <p:nvPr/>
        </p:nvSpPr>
        <p:spPr>
          <a:xfrm>
            <a:off x="-265816" y="-77751"/>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19;p23">
            <a:extLst>
              <a:ext uri="{FF2B5EF4-FFF2-40B4-BE49-F238E27FC236}">
                <a16:creationId xmlns:a16="http://schemas.microsoft.com/office/drawing/2014/main" id="{1FF5350F-7D61-4E3B-8AB2-CB2541CF9546}"/>
              </a:ext>
            </a:extLst>
          </p:cNvPr>
          <p:cNvSpPr/>
          <p:nvPr/>
        </p:nvSpPr>
        <p:spPr>
          <a:xfrm rot="506689">
            <a:off x="43864" y="4284485"/>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1" name="Google Shape;420;p23">
            <a:extLst>
              <a:ext uri="{FF2B5EF4-FFF2-40B4-BE49-F238E27FC236}">
                <a16:creationId xmlns:a16="http://schemas.microsoft.com/office/drawing/2014/main" id="{687E5D26-DFB9-48D7-83E7-10A7511C69E1}"/>
              </a:ext>
            </a:extLst>
          </p:cNvPr>
          <p:cNvGrpSpPr/>
          <p:nvPr/>
        </p:nvGrpSpPr>
        <p:grpSpPr>
          <a:xfrm>
            <a:off x="-52843" y="1288837"/>
            <a:ext cx="706755" cy="664650"/>
            <a:chOff x="-52843" y="1288837"/>
            <a:chExt cx="706755" cy="664650"/>
          </a:xfrm>
        </p:grpSpPr>
        <p:sp>
          <p:nvSpPr>
            <p:cNvPr id="12" name="Google Shape;421;p23">
              <a:extLst>
                <a:ext uri="{FF2B5EF4-FFF2-40B4-BE49-F238E27FC236}">
                  <a16:creationId xmlns:a16="http://schemas.microsoft.com/office/drawing/2014/main" id="{FEB90B10-965E-4011-8530-8FB8EA824677}"/>
                </a:ext>
              </a:extLst>
            </p:cNvPr>
            <p:cNvSpPr/>
            <p:nvPr/>
          </p:nvSpPr>
          <p:spPr>
            <a:xfrm rot="3393675">
              <a:off x="-36704" y="1558128"/>
              <a:ext cx="453194" cy="337523"/>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22;p23">
              <a:extLst>
                <a:ext uri="{FF2B5EF4-FFF2-40B4-BE49-F238E27FC236}">
                  <a16:creationId xmlns:a16="http://schemas.microsoft.com/office/drawing/2014/main" id="{FAF1D9CE-90B2-4048-B74E-5E9E3208CA90}"/>
                </a:ext>
              </a:extLst>
            </p:cNvPr>
            <p:cNvSpPr/>
            <p:nvPr/>
          </p:nvSpPr>
          <p:spPr>
            <a:xfrm rot="3393675">
              <a:off x="174922" y="1307715"/>
              <a:ext cx="196221" cy="19573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23;p23">
              <a:extLst>
                <a:ext uri="{FF2B5EF4-FFF2-40B4-BE49-F238E27FC236}">
                  <a16:creationId xmlns:a16="http://schemas.microsoft.com/office/drawing/2014/main" id="{3036B2A6-0D4A-4CA0-9DE3-84037433BB6A}"/>
                </a:ext>
              </a:extLst>
            </p:cNvPr>
            <p:cNvSpPr/>
            <p:nvPr/>
          </p:nvSpPr>
          <p:spPr>
            <a:xfrm rot="3393675">
              <a:off x="-69769" y="1305763"/>
              <a:ext cx="214573" cy="1807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24;p23">
              <a:extLst>
                <a:ext uri="{FF2B5EF4-FFF2-40B4-BE49-F238E27FC236}">
                  <a16:creationId xmlns:a16="http://schemas.microsoft.com/office/drawing/2014/main" id="{144ADD7A-3BC5-4E15-A72A-2864C8109039}"/>
                </a:ext>
              </a:extLst>
            </p:cNvPr>
            <p:cNvSpPr/>
            <p:nvPr/>
          </p:nvSpPr>
          <p:spPr>
            <a:xfrm rot="3393675">
              <a:off x="463182" y="1657135"/>
              <a:ext cx="181938" cy="199522"/>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25;p23">
              <a:extLst>
                <a:ext uri="{FF2B5EF4-FFF2-40B4-BE49-F238E27FC236}">
                  <a16:creationId xmlns:a16="http://schemas.microsoft.com/office/drawing/2014/main" id="{D1094F0E-6E9C-41AA-9855-9E722F758304}"/>
                </a:ext>
              </a:extLst>
            </p:cNvPr>
            <p:cNvSpPr/>
            <p:nvPr/>
          </p:nvSpPr>
          <p:spPr>
            <a:xfrm rot="3393675">
              <a:off x="355873" y="1433207"/>
              <a:ext cx="196221" cy="195590"/>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426;p23">
            <a:extLst>
              <a:ext uri="{FF2B5EF4-FFF2-40B4-BE49-F238E27FC236}">
                <a16:creationId xmlns:a16="http://schemas.microsoft.com/office/drawing/2014/main" id="{696815AE-302F-4437-83E9-8B304EAB9411}"/>
              </a:ext>
            </a:extLst>
          </p:cNvPr>
          <p:cNvSpPr/>
          <p:nvPr/>
        </p:nvSpPr>
        <p:spPr>
          <a:xfrm rot="7294761">
            <a:off x="8206321" y="133177"/>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27;p23">
            <a:extLst>
              <a:ext uri="{FF2B5EF4-FFF2-40B4-BE49-F238E27FC236}">
                <a16:creationId xmlns:a16="http://schemas.microsoft.com/office/drawing/2014/main" id="{61FAC47D-027A-405B-AEA4-D3868EB0C7EF}"/>
              </a:ext>
            </a:extLst>
          </p:cNvPr>
          <p:cNvSpPr txBox="1">
            <a:spLocks noGrp="1"/>
          </p:cNvSpPr>
          <p:nvPr>
            <p:ph type="title"/>
          </p:nvPr>
        </p:nvSpPr>
        <p:spPr>
          <a:xfrm>
            <a:off x="895499" y="1868375"/>
            <a:ext cx="1806598" cy="768900"/>
          </a:xfrm>
        </p:spPr>
        <p:txBody>
          <a:bodyPr/>
          <a:lstStyle>
            <a:lvl1pPr>
              <a:defRPr sz="3500"/>
            </a:lvl1pPr>
          </a:lstStyle>
          <a:p>
            <a:pPr lvl="0"/>
            <a:r>
              <a:rPr lang="es-PE"/>
              <a:t>xx%</a:t>
            </a:r>
          </a:p>
        </p:txBody>
      </p:sp>
      <p:sp>
        <p:nvSpPr>
          <p:cNvPr id="19" name="Google Shape;428;p23">
            <a:extLst>
              <a:ext uri="{FF2B5EF4-FFF2-40B4-BE49-F238E27FC236}">
                <a16:creationId xmlns:a16="http://schemas.microsoft.com/office/drawing/2014/main" id="{B6669662-29FC-40E6-9166-A30F1DE27C95}"/>
              </a:ext>
            </a:extLst>
          </p:cNvPr>
          <p:cNvSpPr txBox="1">
            <a:spLocks noGrp="1"/>
          </p:cNvSpPr>
          <p:nvPr>
            <p:ph type="subTitle" idx="4294967295"/>
          </p:nvPr>
        </p:nvSpPr>
        <p:spPr>
          <a:xfrm>
            <a:off x="895499" y="2637275"/>
            <a:ext cx="1806598" cy="598803"/>
          </a:xfrm>
        </p:spPr>
        <p:txBody>
          <a:bodyPr anchorCtr="1"/>
          <a:lstStyle>
            <a:lvl1pPr algn="ctr">
              <a:lnSpc>
                <a:spcPct val="100000"/>
              </a:lnSpc>
              <a:buNone/>
              <a:defRPr>
                <a:solidFill>
                  <a:srgbClr val="242424"/>
                </a:solidFill>
              </a:defRPr>
            </a:lvl1pPr>
          </a:lstStyle>
          <a:p>
            <a:pPr lvl="0"/>
            <a:endParaRPr lang="es-PE"/>
          </a:p>
        </p:txBody>
      </p:sp>
      <p:sp>
        <p:nvSpPr>
          <p:cNvPr id="20" name="Google Shape;429;p23">
            <a:extLst>
              <a:ext uri="{FF2B5EF4-FFF2-40B4-BE49-F238E27FC236}">
                <a16:creationId xmlns:a16="http://schemas.microsoft.com/office/drawing/2014/main" id="{E69D3B16-5861-49DC-B95D-3896381F6E0D}"/>
              </a:ext>
            </a:extLst>
          </p:cNvPr>
          <p:cNvSpPr txBox="1">
            <a:spLocks noGrp="1"/>
          </p:cNvSpPr>
          <p:nvPr>
            <p:ph type="title" idx="4294967295"/>
          </p:nvPr>
        </p:nvSpPr>
        <p:spPr>
          <a:xfrm>
            <a:off x="3668700" y="1868375"/>
            <a:ext cx="1806598" cy="768900"/>
          </a:xfrm>
        </p:spPr>
        <p:txBody>
          <a:bodyPr/>
          <a:lstStyle>
            <a:lvl1pPr>
              <a:defRPr sz="3500"/>
            </a:lvl1pPr>
          </a:lstStyle>
          <a:p>
            <a:pPr lvl="0"/>
            <a:r>
              <a:rPr lang="es-PE"/>
              <a:t>xx%</a:t>
            </a:r>
          </a:p>
        </p:txBody>
      </p:sp>
      <p:sp>
        <p:nvSpPr>
          <p:cNvPr id="21" name="Google Shape;430;p23">
            <a:extLst>
              <a:ext uri="{FF2B5EF4-FFF2-40B4-BE49-F238E27FC236}">
                <a16:creationId xmlns:a16="http://schemas.microsoft.com/office/drawing/2014/main" id="{9465E056-D4C0-45EB-9F81-942901C3E730}"/>
              </a:ext>
            </a:extLst>
          </p:cNvPr>
          <p:cNvSpPr txBox="1">
            <a:spLocks noGrp="1"/>
          </p:cNvSpPr>
          <p:nvPr>
            <p:ph type="subTitle" idx="4294967295"/>
          </p:nvPr>
        </p:nvSpPr>
        <p:spPr>
          <a:xfrm>
            <a:off x="3668700" y="2637257"/>
            <a:ext cx="1806598" cy="598803"/>
          </a:xfrm>
        </p:spPr>
        <p:txBody>
          <a:bodyPr anchorCtr="1"/>
          <a:lstStyle>
            <a:lvl1pPr algn="ctr">
              <a:lnSpc>
                <a:spcPct val="100000"/>
              </a:lnSpc>
              <a:buNone/>
              <a:defRPr/>
            </a:lvl1pPr>
          </a:lstStyle>
          <a:p>
            <a:pPr lvl="0"/>
            <a:endParaRPr lang="es-PE"/>
          </a:p>
        </p:txBody>
      </p:sp>
      <p:sp>
        <p:nvSpPr>
          <p:cNvPr id="22" name="Google Shape;431;p23">
            <a:extLst>
              <a:ext uri="{FF2B5EF4-FFF2-40B4-BE49-F238E27FC236}">
                <a16:creationId xmlns:a16="http://schemas.microsoft.com/office/drawing/2014/main" id="{6255980A-2E0B-4D06-9CB1-838A83ED2489}"/>
              </a:ext>
            </a:extLst>
          </p:cNvPr>
          <p:cNvSpPr txBox="1">
            <a:spLocks noGrp="1"/>
          </p:cNvSpPr>
          <p:nvPr>
            <p:ph type="title" idx="4294967295"/>
          </p:nvPr>
        </p:nvSpPr>
        <p:spPr>
          <a:xfrm>
            <a:off x="6441902" y="1868375"/>
            <a:ext cx="1806598" cy="768900"/>
          </a:xfrm>
        </p:spPr>
        <p:txBody>
          <a:bodyPr/>
          <a:lstStyle>
            <a:lvl1pPr>
              <a:defRPr sz="3500"/>
            </a:lvl1pPr>
          </a:lstStyle>
          <a:p>
            <a:pPr lvl="0"/>
            <a:r>
              <a:rPr lang="es-PE"/>
              <a:t>xx%</a:t>
            </a:r>
          </a:p>
        </p:txBody>
      </p:sp>
      <p:sp>
        <p:nvSpPr>
          <p:cNvPr id="23" name="Google Shape;432;p23">
            <a:extLst>
              <a:ext uri="{FF2B5EF4-FFF2-40B4-BE49-F238E27FC236}">
                <a16:creationId xmlns:a16="http://schemas.microsoft.com/office/drawing/2014/main" id="{F4C18810-D91C-4130-8A8F-9ADDFBCEFEEE}"/>
              </a:ext>
            </a:extLst>
          </p:cNvPr>
          <p:cNvSpPr txBox="1">
            <a:spLocks noGrp="1"/>
          </p:cNvSpPr>
          <p:nvPr>
            <p:ph type="subTitle" idx="4294967295"/>
          </p:nvPr>
        </p:nvSpPr>
        <p:spPr>
          <a:xfrm>
            <a:off x="6441902" y="2637248"/>
            <a:ext cx="1806598" cy="598803"/>
          </a:xfrm>
        </p:spPr>
        <p:txBody>
          <a:bodyPr anchorCtr="1"/>
          <a:lstStyle>
            <a:lvl1pPr algn="ctr">
              <a:lnSpc>
                <a:spcPct val="100000"/>
              </a:lnSpc>
              <a:buNone/>
              <a:defRPr/>
            </a:lvl1pPr>
          </a:lstStyle>
          <a:p>
            <a:pPr lvl="0"/>
            <a:endParaRPr lang="es-PE"/>
          </a:p>
        </p:txBody>
      </p:sp>
      <p:sp>
        <p:nvSpPr>
          <p:cNvPr id="24" name="Google Shape;433;p23">
            <a:extLst>
              <a:ext uri="{FF2B5EF4-FFF2-40B4-BE49-F238E27FC236}">
                <a16:creationId xmlns:a16="http://schemas.microsoft.com/office/drawing/2014/main" id="{BFCD484D-B347-4EEA-9797-1EBF791B36E5}"/>
              </a:ext>
            </a:extLst>
          </p:cNvPr>
          <p:cNvSpPr txBox="1">
            <a:spLocks noGrp="1"/>
          </p:cNvSpPr>
          <p:nvPr>
            <p:ph type="title" idx="4294967295"/>
          </p:nvPr>
        </p:nvSpPr>
        <p:spPr>
          <a:xfrm>
            <a:off x="719998" y="445029"/>
            <a:ext cx="7704002" cy="572697"/>
          </a:xfrm>
        </p:spPr>
        <p:txBody>
          <a:bodyPr/>
          <a:lstStyle>
            <a:lvl1pPr>
              <a:defRPr/>
            </a:lvl1pPr>
          </a:lstStyle>
          <a:p>
            <a:pPr lvl="0"/>
            <a:endParaRPr lang="es-PE"/>
          </a:p>
        </p:txBody>
      </p:sp>
      <p:sp>
        <p:nvSpPr>
          <p:cNvPr id="25" name="Google Shape;434;p23">
            <a:extLst>
              <a:ext uri="{FF2B5EF4-FFF2-40B4-BE49-F238E27FC236}">
                <a16:creationId xmlns:a16="http://schemas.microsoft.com/office/drawing/2014/main" id="{3DDDF079-2CE7-41D6-8A1F-078A29C73CF1}"/>
              </a:ext>
            </a:extLst>
          </p:cNvPr>
          <p:cNvSpPr txBox="1">
            <a:spLocks noGrp="1"/>
          </p:cNvSpPr>
          <p:nvPr>
            <p:ph type="title" idx="4294967295"/>
          </p:nvPr>
        </p:nvSpPr>
        <p:spPr>
          <a:xfrm>
            <a:off x="902403" y="3236070"/>
            <a:ext cx="1806598" cy="768900"/>
          </a:xfrm>
        </p:spPr>
        <p:txBody>
          <a:bodyPr/>
          <a:lstStyle>
            <a:lvl1pPr>
              <a:defRPr sz="2000">
                <a:solidFill>
                  <a:srgbClr val="564434"/>
                </a:solidFill>
              </a:defRPr>
            </a:lvl1pPr>
          </a:lstStyle>
          <a:p>
            <a:pPr lvl="0"/>
            <a:endParaRPr lang="es-PE"/>
          </a:p>
        </p:txBody>
      </p:sp>
      <p:sp>
        <p:nvSpPr>
          <p:cNvPr id="26" name="Google Shape;435;p23">
            <a:extLst>
              <a:ext uri="{FF2B5EF4-FFF2-40B4-BE49-F238E27FC236}">
                <a16:creationId xmlns:a16="http://schemas.microsoft.com/office/drawing/2014/main" id="{F38097E7-C6E3-4451-91BF-186C37ED318C}"/>
              </a:ext>
            </a:extLst>
          </p:cNvPr>
          <p:cNvSpPr txBox="1">
            <a:spLocks noGrp="1"/>
          </p:cNvSpPr>
          <p:nvPr>
            <p:ph type="title" idx="4294967295"/>
          </p:nvPr>
        </p:nvSpPr>
        <p:spPr>
          <a:xfrm>
            <a:off x="3668700" y="3236070"/>
            <a:ext cx="1806598" cy="768900"/>
          </a:xfrm>
        </p:spPr>
        <p:txBody>
          <a:bodyPr/>
          <a:lstStyle>
            <a:lvl1pPr>
              <a:defRPr sz="2000">
                <a:solidFill>
                  <a:srgbClr val="564434"/>
                </a:solidFill>
              </a:defRPr>
            </a:lvl1pPr>
          </a:lstStyle>
          <a:p>
            <a:pPr lvl="0"/>
            <a:endParaRPr lang="es-PE"/>
          </a:p>
        </p:txBody>
      </p:sp>
      <p:sp>
        <p:nvSpPr>
          <p:cNvPr id="27" name="Google Shape;436;p23">
            <a:extLst>
              <a:ext uri="{FF2B5EF4-FFF2-40B4-BE49-F238E27FC236}">
                <a16:creationId xmlns:a16="http://schemas.microsoft.com/office/drawing/2014/main" id="{8E424F61-9C0C-4EAC-BE50-C14FCBE36921}"/>
              </a:ext>
            </a:extLst>
          </p:cNvPr>
          <p:cNvSpPr txBox="1">
            <a:spLocks noGrp="1"/>
          </p:cNvSpPr>
          <p:nvPr>
            <p:ph type="title" idx="4294967295"/>
          </p:nvPr>
        </p:nvSpPr>
        <p:spPr>
          <a:xfrm>
            <a:off x="6434998" y="3236070"/>
            <a:ext cx="1806598" cy="768900"/>
          </a:xfrm>
        </p:spPr>
        <p:txBody>
          <a:bodyPr/>
          <a:lstStyle>
            <a:lvl1pPr>
              <a:defRPr sz="2000">
                <a:solidFill>
                  <a:srgbClr val="564434"/>
                </a:solidFill>
              </a:defRPr>
            </a:lvl1pPr>
          </a:lstStyle>
          <a:p>
            <a:pPr lvl="0"/>
            <a:endParaRPr lang="es-PE"/>
          </a:p>
        </p:txBody>
      </p:sp>
    </p:spTree>
    <p:extLst>
      <p:ext uri="{BB962C8B-B14F-4D97-AF65-F5344CB8AC3E}">
        <p14:creationId xmlns:p14="http://schemas.microsoft.com/office/powerpoint/2010/main" val="3028026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grpSp>
        <p:nvGrpSpPr>
          <p:cNvPr id="2" name="Google Shape;30;p3">
            <a:extLst>
              <a:ext uri="{FF2B5EF4-FFF2-40B4-BE49-F238E27FC236}">
                <a16:creationId xmlns:a16="http://schemas.microsoft.com/office/drawing/2014/main" id="{7B6BA9EA-41FA-40B3-85D9-FA7F07A43AC5}"/>
              </a:ext>
            </a:extLst>
          </p:cNvPr>
          <p:cNvGrpSpPr/>
          <p:nvPr/>
        </p:nvGrpSpPr>
        <p:grpSpPr>
          <a:xfrm>
            <a:off x="1238039" y="4215769"/>
            <a:ext cx="787131" cy="598597"/>
            <a:chOff x="1238039" y="4215769"/>
            <a:chExt cx="787131" cy="598597"/>
          </a:xfrm>
        </p:grpSpPr>
        <p:sp>
          <p:nvSpPr>
            <p:cNvPr id="3" name="Google Shape;31;p3">
              <a:extLst>
                <a:ext uri="{FF2B5EF4-FFF2-40B4-BE49-F238E27FC236}">
                  <a16:creationId xmlns:a16="http://schemas.microsoft.com/office/drawing/2014/main" id="{91FAA2B3-0A77-4F44-896B-C6DAA9F8DAFE}"/>
                </a:ext>
              </a:extLst>
            </p:cNvPr>
            <p:cNvSpPr/>
            <p:nvPr/>
          </p:nvSpPr>
          <p:spPr>
            <a:xfrm rot="2550671">
              <a:off x="1346845" y="4476797"/>
              <a:ext cx="453258" cy="33756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32;p3">
              <a:extLst>
                <a:ext uri="{FF2B5EF4-FFF2-40B4-BE49-F238E27FC236}">
                  <a16:creationId xmlns:a16="http://schemas.microsoft.com/office/drawing/2014/main" id="{0B518B21-79F6-4C79-B397-162AD2AA9C8C}"/>
                </a:ext>
              </a:extLst>
            </p:cNvPr>
            <p:cNvSpPr/>
            <p:nvPr/>
          </p:nvSpPr>
          <p:spPr>
            <a:xfrm rot="2550671">
              <a:off x="1478011" y="4215769"/>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33;p3">
              <a:extLst>
                <a:ext uri="{FF2B5EF4-FFF2-40B4-BE49-F238E27FC236}">
                  <a16:creationId xmlns:a16="http://schemas.microsoft.com/office/drawing/2014/main" id="{B0CB27C9-13D7-4073-B0E7-F185E80F23E7}"/>
                </a:ext>
              </a:extLst>
            </p:cNvPr>
            <p:cNvSpPr/>
            <p:nvPr/>
          </p:nvSpPr>
          <p:spPr>
            <a:xfrm rot="2550671">
              <a:off x="1238039" y="4271280"/>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34;p3">
              <a:extLst>
                <a:ext uri="{FF2B5EF4-FFF2-40B4-BE49-F238E27FC236}">
                  <a16:creationId xmlns:a16="http://schemas.microsoft.com/office/drawing/2014/main" id="{BDFD3D88-D5C4-4FD5-AB40-9DFF5F248441}"/>
                </a:ext>
              </a:extLst>
            </p:cNvPr>
            <p:cNvSpPr/>
            <p:nvPr/>
          </p:nvSpPr>
          <p:spPr>
            <a:xfrm rot="2550671">
              <a:off x="1843205" y="4486478"/>
              <a:ext cx="181965"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35;p3">
              <a:extLst>
                <a:ext uri="{FF2B5EF4-FFF2-40B4-BE49-F238E27FC236}">
                  <a16:creationId xmlns:a16="http://schemas.microsoft.com/office/drawing/2014/main" id="{20966F04-2813-4980-BB79-4ABD32A7D65E}"/>
                </a:ext>
              </a:extLst>
            </p:cNvPr>
            <p:cNvSpPr/>
            <p:nvPr/>
          </p:nvSpPr>
          <p:spPr>
            <a:xfrm rot="2550671">
              <a:off x="1684017" y="4293593"/>
              <a:ext cx="196248"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36;p3">
            <a:extLst>
              <a:ext uri="{FF2B5EF4-FFF2-40B4-BE49-F238E27FC236}">
                <a16:creationId xmlns:a16="http://schemas.microsoft.com/office/drawing/2014/main" id="{CD16FD32-F3C6-4B6C-A1F7-45DA16660947}"/>
              </a:ext>
            </a:extLst>
          </p:cNvPr>
          <p:cNvSpPr/>
          <p:nvPr/>
        </p:nvSpPr>
        <p:spPr>
          <a:xfrm>
            <a:off x="-821423" y="4306659"/>
            <a:ext cx="11259821" cy="1554150"/>
          </a:xfrm>
          <a:custGeom>
            <a:avLst/>
            <a:gdLst>
              <a:gd name="f0" fmla="val w"/>
              <a:gd name="f1" fmla="val h"/>
              <a:gd name="f2" fmla="val 0"/>
              <a:gd name="f3" fmla="val 450393"/>
              <a:gd name="f4" fmla="val 62166"/>
              <a:gd name="f5" fmla="val 19303"/>
              <a:gd name="f6" fmla="val 29303"/>
              <a:gd name="f7" fmla="val 24932"/>
              <a:gd name="f8" fmla="val 22734"/>
              <a:gd name="f9" fmla="val 29961"/>
              <a:gd name="f10" fmla="val 20383"/>
              <a:gd name="f11" fmla="val 69557"/>
              <a:gd name="f12" fmla="val 16792"/>
              <a:gd name="f13" fmla="val 109153"/>
              <a:gd name="f14" fmla="val 13201"/>
              <a:gd name="f15" fmla="val 212103"/>
              <a:gd name="f16" fmla="val 10536"/>
              <a:gd name="f17" fmla="val 256877"/>
              <a:gd name="f18" fmla="val 7756"/>
              <a:gd name="f19" fmla="val 301651"/>
              <a:gd name="f20" fmla="val 4976"/>
              <a:gd name="f21" fmla="val 313236"/>
              <a:gd name="f22" fmla="val 805"/>
              <a:gd name="f23" fmla="val 338200"/>
              <a:gd name="f24" fmla="val 110"/>
              <a:gd name="f25" fmla="val 363165"/>
              <a:gd name="f26" fmla="val -585"/>
              <a:gd name="f27" fmla="val 391894"/>
              <a:gd name="f28" fmla="val 2196"/>
              <a:gd name="f29" fmla="val 406664"/>
              <a:gd name="f30" fmla="val 3586"/>
              <a:gd name="f31" fmla="val 421434"/>
              <a:gd name="f32" fmla="val 421444"/>
              <a:gd name="f33" fmla="val 7095"/>
              <a:gd name="f34" fmla="val 426821"/>
              <a:gd name="f35" fmla="val 8451"/>
              <a:gd name="f36" fmla="val 432198"/>
              <a:gd name="f37" fmla="val 9808"/>
              <a:gd name="f38" fmla="val 441311"/>
              <a:gd name="f39" fmla="val 3418"/>
              <a:gd name="f40" fmla="val 438926"/>
              <a:gd name="f41" fmla="val 11725"/>
              <a:gd name="f42" fmla="val 436541"/>
              <a:gd name="f43" fmla="val 20032"/>
              <a:gd name="f44" fmla="val 479703"/>
              <a:gd name="f45" fmla="val 50880"/>
              <a:gd name="f46" fmla="val 412513"/>
              <a:gd name="f47" fmla="val 58294"/>
              <a:gd name="f48" fmla="val 345323"/>
              <a:gd name="f49" fmla="val 65708"/>
              <a:gd name="f50" fmla="val 101321"/>
              <a:gd name="f51" fmla="val 61041"/>
              <a:gd name="f52" fmla="val 35786"/>
              <a:gd name="f53" fmla="val 56209"/>
              <a:gd name="f54" fmla="val -29749"/>
              <a:gd name="f55" fmla="val 51377"/>
              <a:gd name="f56" fmla="val 13675"/>
              <a:gd name="f57" fmla="val 35873"/>
              <a:gd name="f58" fmla="*/ f0 1 450393"/>
              <a:gd name="f59" fmla="*/ f1 1 62166"/>
              <a:gd name="f60" fmla="val f2"/>
              <a:gd name="f61" fmla="val f3"/>
              <a:gd name="f62" fmla="val f4"/>
              <a:gd name="f63" fmla="+- f62 0 f60"/>
              <a:gd name="f64" fmla="+- f61 0 f60"/>
              <a:gd name="f65" fmla="*/ f64 1 450393"/>
              <a:gd name="f66" fmla="*/ f63 1 62166"/>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450393" h="62166">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20"/>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 y="f6"/>
                </a:cubicBezTo>
                <a:close/>
              </a:path>
            </a:pathLst>
          </a:custGeom>
          <a:solidFill>
            <a:srgbClr val="2F748A"/>
          </a:solidFill>
          <a:ln cap="flat">
            <a:noFill/>
            <a:prstDash val="solid"/>
          </a:ln>
        </p:spPr>
        <p:txBody>
          <a:bodyPr lIns="0" tIns="0" rIns="0" bIns="0"/>
          <a:lstStyle/>
          <a:p>
            <a:endParaRPr lang="LID4096"/>
          </a:p>
        </p:txBody>
      </p:sp>
      <p:sp>
        <p:nvSpPr>
          <p:cNvPr id="9" name="Google Shape;37;p3">
            <a:extLst>
              <a:ext uri="{FF2B5EF4-FFF2-40B4-BE49-F238E27FC236}">
                <a16:creationId xmlns:a16="http://schemas.microsoft.com/office/drawing/2014/main" id="{D923DCCE-E1C2-442B-8042-6C4FBF67FE0A}"/>
              </a:ext>
            </a:extLst>
          </p:cNvPr>
          <p:cNvSpPr/>
          <p:nvPr/>
        </p:nvSpPr>
        <p:spPr>
          <a:xfrm>
            <a:off x="6642649" y="-63569"/>
            <a:ext cx="2660684" cy="966054"/>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8;p3">
            <a:extLst>
              <a:ext uri="{FF2B5EF4-FFF2-40B4-BE49-F238E27FC236}">
                <a16:creationId xmlns:a16="http://schemas.microsoft.com/office/drawing/2014/main" id="{E1ED0435-CA43-477F-A051-3E08588313B4}"/>
              </a:ext>
            </a:extLst>
          </p:cNvPr>
          <p:cNvSpPr/>
          <p:nvPr/>
        </p:nvSpPr>
        <p:spPr>
          <a:xfrm rot="4896005">
            <a:off x="8662677" y="2252130"/>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9;p3">
            <a:extLst>
              <a:ext uri="{FF2B5EF4-FFF2-40B4-BE49-F238E27FC236}">
                <a16:creationId xmlns:a16="http://schemas.microsoft.com/office/drawing/2014/main" id="{149616BB-C80A-43DC-82BC-D97EC3A1DA4D}"/>
              </a:ext>
            </a:extLst>
          </p:cNvPr>
          <p:cNvSpPr/>
          <p:nvPr/>
        </p:nvSpPr>
        <p:spPr>
          <a:xfrm>
            <a:off x="-356579" y="285329"/>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0;p3">
            <a:extLst>
              <a:ext uri="{FF2B5EF4-FFF2-40B4-BE49-F238E27FC236}">
                <a16:creationId xmlns:a16="http://schemas.microsoft.com/office/drawing/2014/main" id="{48489EFD-6F29-4139-95D9-D40F87ED6964}"/>
              </a:ext>
            </a:extLst>
          </p:cNvPr>
          <p:cNvSpPr/>
          <p:nvPr/>
        </p:nvSpPr>
        <p:spPr>
          <a:xfrm rot="300597">
            <a:off x="-239116" y="1540069"/>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 name="Google Shape;41;p3">
            <a:extLst>
              <a:ext uri="{FF2B5EF4-FFF2-40B4-BE49-F238E27FC236}">
                <a16:creationId xmlns:a16="http://schemas.microsoft.com/office/drawing/2014/main" id="{91E49610-DC36-4503-9E9F-FDC042004180}"/>
              </a:ext>
            </a:extLst>
          </p:cNvPr>
          <p:cNvGrpSpPr/>
          <p:nvPr/>
        </p:nvGrpSpPr>
        <p:grpSpPr>
          <a:xfrm>
            <a:off x="4541029" y="-96122"/>
            <a:ext cx="827094" cy="584641"/>
            <a:chOff x="4541029" y="-96122"/>
            <a:chExt cx="827094" cy="584641"/>
          </a:xfrm>
        </p:grpSpPr>
        <p:sp>
          <p:nvSpPr>
            <p:cNvPr id="14" name="Google Shape;42;p3">
              <a:extLst>
                <a:ext uri="{FF2B5EF4-FFF2-40B4-BE49-F238E27FC236}">
                  <a16:creationId xmlns:a16="http://schemas.microsoft.com/office/drawing/2014/main" id="{406649C6-B6C6-4796-A148-51E1E3CBEDF9}"/>
                </a:ext>
              </a:extLst>
            </p:cNvPr>
            <p:cNvSpPr/>
            <p:nvPr/>
          </p:nvSpPr>
          <p:spPr>
            <a:xfrm rot="11870815">
              <a:off x="4708400" y="-96122"/>
              <a:ext cx="453249" cy="33755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3;p3">
              <a:extLst>
                <a:ext uri="{FF2B5EF4-FFF2-40B4-BE49-F238E27FC236}">
                  <a16:creationId xmlns:a16="http://schemas.microsoft.com/office/drawing/2014/main" id="{9D9EADA8-ABE6-4BE9-90F0-3D06DE973893}"/>
                </a:ext>
              </a:extLst>
            </p:cNvPr>
            <p:cNvSpPr/>
            <p:nvPr/>
          </p:nvSpPr>
          <p:spPr>
            <a:xfrm rot="11870815">
              <a:off x="4973018" y="277522"/>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4;p3">
              <a:extLst>
                <a:ext uri="{FF2B5EF4-FFF2-40B4-BE49-F238E27FC236}">
                  <a16:creationId xmlns:a16="http://schemas.microsoft.com/office/drawing/2014/main" id="{BB49D426-525E-4571-9197-E1A497A1BCB1}"/>
                </a:ext>
              </a:extLst>
            </p:cNvPr>
            <p:cNvSpPr/>
            <p:nvPr/>
          </p:nvSpPr>
          <p:spPr>
            <a:xfrm rot="11870815">
              <a:off x="5153523" y="145078"/>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45;p3">
              <a:extLst>
                <a:ext uri="{FF2B5EF4-FFF2-40B4-BE49-F238E27FC236}">
                  <a16:creationId xmlns:a16="http://schemas.microsoft.com/office/drawing/2014/main" id="{90599FA9-64CF-43AF-AA8B-419496550C73}"/>
                </a:ext>
              </a:extLst>
            </p:cNvPr>
            <p:cNvSpPr/>
            <p:nvPr/>
          </p:nvSpPr>
          <p:spPr>
            <a:xfrm rot="11870815">
              <a:off x="4541029" y="177304"/>
              <a:ext cx="181956"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6;p3">
              <a:extLst>
                <a:ext uri="{FF2B5EF4-FFF2-40B4-BE49-F238E27FC236}">
                  <a16:creationId xmlns:a16="http://schemas.microsoft.com/office/drawing/2014/main" id="{28A59767-3F55-49ED-88BF-FCFADC36421E}"/>
                </a:ext>
              </a:extLst>
            </p:cNvPr>
            <p:cNvSpPr/>
            <p:nvPr/>
          </p:nvSpPr>
          <p:spPr>
            <a:xfrm rot="11870815">
              <a:off x="4753363" y="292902"/>
              <a:ext cx="196239"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9" name="Google Shape;47;p3">
            <a:extLst>
              <a:ext uri="{FF2B5EF4-FFF2-40B4-BE49-F238E27FC236}">
                <a16:creationId xmlns:a16="http://schemas.microsoft.com/office/drawing/2014/main" id="{D99AF27F-F20D-4FD1-AB35-5AC204D6D7E2}"/>
              </a:ext>
            </a:extLst>
          </p:cNvPr>
          <p:cNvSpPr txBox="1">
            <a:spLocks noGrp="1"/>
          </p:cNvSpPr>
          <p:nvPr>
            <p:ph type="title"/>
          </p:nvPr>
        </p:nvSpPr>
        <p:spPr>
          <a:xfrm>
            <a:off x="719998" y="2405265"/>
            <a:ext cx="3852001" cy="841796"/>
          </a:xfrm>
        </p:spPr>
        <p:txBody>
          <a:bodyPr/>
          <a:lstStyle>
            <a:lvl1pPr>
              <a:defRPr sz="5000">
                <a:solidFill>
                  <a:srgbClr val="564434"/>
                </a:solidFill>
              </a:defRPr>
            </a:lvl1pPr>
          </a:lstStyle>
          <a:p>
            <a:pPr lvl="0"/>
            <a:endParaRPr lang="es-PE"/>
          </a:p>
        </p:txBody>
      </p:sp>
      <p:sp>
        <p:nvSpPr>
          <p:cNvPr id="20" name="Google Shape;48;p3">
            <a:extLst>
              <a:ext uri="{FF2B5EF4-FFF2-40B4-BE49-F238E27FC236}">
                <a16:creationId xmlns:a16="http://schemas.microsoft.com/office/drawing/2014/main" id="{D7C26013-F041-4B29-B63F-700C96F6938B}"/>
              </a:ext>
            </a:extLst>
          </p:cNvPr>
          <p:cNvSpPr txBox="1">
            <a:spLocks noGrp="1"/>
          </p:cNvSpPr>
          <p:nvPr>
            <p:ph type="title" idx="4294967295"/>
          </p:nvPr>
        </p:nvSpPr>
        <p:spPr>
          <a:xfrm>
            <a:off x="2056851" y="1381009"/>
            <a:ext cx="1178103" cy="841796"/>
          </a:xfrm>
        </p:spPr>
        <p:txBody>
          <a:bodyPr/>
          <a:lstStyle>
            <a:lvl1pPr>
              <a:defRPr sz="5000"/>
            </a:lvl1pPr>
          </a:lstStyle>
          <a:p>
            <a:pPr lvl="0"/>
            <a:r>
              <a:rPr lang="es-PE"/>
              <a:t>xx%</a:t>
            </a:r>
          </a:p>
        </p:txBody>
      </p:sp>
      <p:sp>
        <p:nvSpPr>
          <p:cNvPr id="21" name="Google Shape;49;p3">
            <a:extLst>
              <a:ext uri="{FF2B5EF4-FFF2-40B4-BE49-F238E27FC236}">
                <a16:creationId xmlns:a16="http://schemas.microsoft.com/office/drawing/2014/main" id="{212BBA7E-D2E2-4C1C-B190-116459355235}"/>
              </a:ext>
            </a:extLst>
          </p:cNvPr>
          <p:cNvSpPr txBox="1">
            <a:spLocks noGrp="1"/>
          </p:cNvSpPr>
          <p:nvPr>
            <p:ph type="subTitle" idx="4294967295"/>
          </p:nvPr>
        </p:nvSpPr>
        <p:spPr>
          <a:xfrm>
            <a:off x="719998" y="3247061"/>
            <a:ext cx="3852001" cy="515401"/>
          </a:xfrm>
        </p:spPr>
        <p:txBody>
          <a:bodyPr anchorCtr="1"/>
          <a:lstStyle>
            <a:lvl1pPr algn="ctr">
              <a:lnSpc>
                <a:spcPct val="100000"/>
              </a:lnSpc>
              <a:buNone/>
              <a:defRPr/>
            </a:lvl1pPr>
          </a:lstStyle>
          <a:p>
            <a:pPr lvl="0"/>
            <a:endParaRPr lang="es-PE"/>
          </a:p>
        </p:txBody>
      </p:sp>
    </p:spTree>
    <p:extLst>
      <p:ext uri="{BB962C8B-B14F-4D97-AF65-F5344CB8AC3E}">
        <p14:creationId xmlns:p14="http://schemas.microsoft.com/office/powerpoint/2010/main" val="30200044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_11">
    <p:spTree>
      <p:nvGrpSpPr>
        <p:cNvPr id="1" name=""/>
        <p:cNvGrpSpPr/>
        <p:nvPr/>
      </p:nvGrpSpPr>
      <p:grpSpPr>
        <a:xfrm>
          <a:off x="0" y="0"/>
          <a:ext cx="0" cy="0"/>
          <a:chOff x="0" y="0"/>
          <a:chExt cx="0" cy="0"/>
        </a:xfrm>
      </p:grpSpPr>
      <p:sp>
        <p:nvSpPr>
          <p:cNvPr id="2" name="Google Shape;438;p24">
            <a:extLst>
              <a:ext uri="{FF2B5EF4-FFF2-40B4-BE49-F238E27FC236}">
                <a16:creationId xmlns:a16="http://schemas.microsoft.com/office/drawing/2014/main" id="{403AB138-DFB8-479A-8E94-DDA5573F82CF}"/>
              </a:ext>
            </a:extLst>
          </p:cNvPr>
          <p:cNvSpPr/>
          <p:nvPr/>
        </p:nvSpPr>
        <p:spPr>
          <a:xfrm>
            <a:off x="7917908" y="-277950"/>
            <a:ext cx="1699750" cy="61715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439;p24">
            <a:extLst>
              <a:ext uri="{FF2B5EF4-FFF2-40B4-BE49-F238E27FC236}">
                <a16:creationId xmlns:a16="http://schemas.microsoft.com/office/drawing/2014/main" id="{CBFBF54D-8D53-420D-ABDE-1BAC6D65450A}"/>
              </a:ext>
            </a:extLst>
          </p:cNvPr>
          <p:cNvSpPr/>
          <p:nvPr/>
        </p:nvSpPr>
        <p:spPr>
          <a:xfrm>
            <a:off x="-879524" y="4604196"/>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440;p24">
            <a:extLst>
              <a:ext uri="{FF2B5EF4-FFF2-40B4-BE49-F238E27FC236}">
                <a16:creationId xmlns:a16="http://schemas.microsoft.com/office/drawing/2014/main" id="{77F47470-05F2-4D70-B7FA-C8F029D0F65B}"/>
              </a:ext>
            </a:extLst>
          </p:cNvPr>
          <p:cNvSpPr/>
          <p:nvPr/>
        </p:nvSpPr>
        <p:spPr>
          <a:xfrm rot="3358129">
            <a:off x="8726877" y="2853636"/>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441;p24">
            <a:extLst>
              <a:ext uri="{FF2B5EF4-FFF2-40B4-BE49-F238E27FC236}">
                <a16:creationId xmlns:a16="http://schemas.microsoft.com/office/drawing/2014/main" id="{C29EA142-BF72-4CC5-880E-775F0938A722}"/>
              </a:ext>
            </a:extLst>
          </p:cNvPr>
          <p:cNvGrpSpPr/>
          <p:nvPr/>
        </p:nvGrpSpPr>
        <p:grpSpPr>
          <a:xfrm>
            <a:off x="-106448" y="141536"/>
            <a:ext cx="749691" cy="654202"/>
            <a:chOff x="-106448" y="141536"/>
            <a:chExt cx="749691" cy="654202"/>
          </a:xfrm>
        </p:grpSpPr>
        <p:sp>
          <p:nvSpPr>
            <p:cNvPr id="6" name="Google Shape;442;p24">
              <a:extLst>
                <a:ext uri="{FF2B5EF4-FFF2-40B4-BE49-F238E27FC236}">
                  <a16:creationId xmlns:a16="http://schemas.microsoft.com/office/drawing/2014/main" id="{32822F91-3D61-471D-9DD2-D64C48210021}"/>
                </a:ext>
              </a:extLst>
            </p:cNvPr>
            <p:cNvSpPr/>
            <p:nvPr/>
          </p:nvSpPr>
          <p:spPr>
            <a:xfrm rot="13741293">
              <a:off x="131796" y="199377"/>
              <a:ext cx="453231"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43;p24">
              <a:extLst>
                <a:ext uri="{FF2B5EF4-FFF2-40B4-BE49-F238E27FC236}">
                  <a16:creationId xmlns:a16="http://schemas.microsoft.com/office/drawing/2014/main" id="{099E7899-4331-4A2A-8993-D13309667EC2}"/>
                </a:ext>
              </a:extLst>
            </p:cNvPr>
            <p:cNvSpPr/>
            <p:nvPr/>
          </p:nvSpPr>
          <p:spPr>
            <a:xfrm rot="13741293">
              <a:off x="220023" y="599746"/>
              <a:ext cx="196230"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44;p24">
              <a:extLst>
                <a:ext uri="{FF2B5EF4-FFF2-40B4-BE49-F238E27FC236}">
                  <a16:creationId xmlns:a16="http://schemas.microsoft.com/office/drawing/2014/main" id="{FE805E16-CC35-4157-87B7-61F8F8A76486}"/>
                </a:ext>
              </a:extLst>
            </p:cNvPr>
            <p:cNvSpPr/>
            <p:nvPr/>
          </p:nvSpPr>
          <p:spPr>
            <a:xfrm rot="13741293">
              <a:off x="445577" y="585718"/>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445;p24">
              <a:extLst>
                <a:ext uri="{FF2B5EF4-FFF2-40B4-BE49-F238E27FC236}">
                  <a16:creationId xmlns:a16="http://schemas.microsoft.com/office/drawing/2014/main" id="{3DB99B89-9FD1-41EB-B47C-416F0DFBC5D6}"/>
                </a:ext>
              </a:extLst>
            </p:cNvPr>
            <p:cNvSpPr/>
            <p:nvPr/>
          </p:nvSpPr>
          <p:spPr>
            <a:xfrm rot="13741293">
              <a:off x="-97656" y="286431"/>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46;p24">
              <a:extLst>
                <a:ext uri="{FF2B5EF4-FFF2-40B4-BE49-F238E27FC236}">
                  <a16:creationId xmlns:a16="http://schemas.microsoft.com/office/drawing/2014/main" id="{184155D1-6346-4D9F-A411-DF5C8E91124E}"/>
                </a:ext>
              </a:extLst>
            </p:cNvPr>
            <p:cNvSpPr/>
            <p:nvPr/>
          </p:nvSpPr>
          <p:spPr>
            <a:xfrm rot="13741293">
              <a:off x="24176" y="499226"/>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 name="Google Shape;447;p24">
            <a:extLst>
              <a:ext uri="{FF2B5EF4-FFF2-40B4-BE49-F238E27FC236}">
                <a16:creationId xmlns:a16="http://schemas.microsoft.com/office/drawing/2014/main" id="{164A0B26-33BA-432F-8F74-88E4CDE6712F}"/>
              </a:ext>
            </a:extLst>
          </p:cNvPr>
          <p:cNvSpPr txBox="1">
            <a:spLocks noGrp="1"/>
          </p:cNvSpPr>
          <p:nvPr>
            <p:ph type="title"/>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262877271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_11_1">
    <p:spTree>
      <p:nvGrpSpPr>
        <p:cNvPr id="1" name=""/>
        <p:cNvGrpSpPr/>
        <p:nvPr/>
      </p:nvGrpSpPr>
      <p:grpSpPr>
        <a:xfrm>
          <a:off x="0" y="0"/>
          <a:ext cx="0" cy="0"/>
          <a:chOff x="0" y="0"/>
          <a:chExt cx="0" cy="0"/>
        </a:xfrm>
      </p:grpSpPr>
      <p:sp>
        <p:nvSpPr>
          <p:cNvPr id="2" name="Rectángulo 11">
            <a:extLst>
              <a:ext uri="{FF2B5EF4-FFF2-40B4-BE49-F238E27FC236}">
                <a16:creationId xmlns:a16="http://schemas.microsoft.com/office/drawing/2014/main" id="{5EA43C66-9F49-47B4-8FF8-6D3060553E4C}"/>
              </a:ext>
            </a:extLst>
          </p:cNvPr>
          <p:cNvSpPr/>
          <p:nvPr/>
        </p:nvSpPr>
        <p:spPr>
          <a:xfrm>
            <a:off x="0" y="0"/>
            <a:ext cx="9144000" cy="5149525"/>
          </a:xfrm>
          <a:prstGeom prst="rect">
            <a:avLst/>
          </a:prstGeom>
          <a:solidFill>
            <a:srgbClr val="FFFFFF"/>
          </a:solidFill>
          <a:ln w="25402" cap="flat">
            <a:solidFill>
              <a:srgbClr val="AD8B68"/>
            </a:solidFill>
            <a:custDash>
              <a:ds d="799925" sp="100000"/>
              <a:ds d="100000" sp="1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sp>
        <p:nvSpPr>
          <p:cNvPr id="3" name="Google Shape;449;p25">
            <a:extLst>
              <a:ext uri="{FF2B5EF4-FFF2-40B4-BE49-F238E27FC236}">
                <a16:creationId xmlns:a16="http://schemas.microsoft.com/office/drawing/2014/main" id="{C2D3C960-2C4C-4E0C-825A-2EF8567E6B37}"/>
              </a:ext>
            </a:extLst>
          </p:cNvPr>
          <p:cNvSpPr/>
          <p:nvPr/>
        </p:nvSpPr>
        <p:spPr>
          <a:xfrm flipH="1">
            <a:off x="-320643" y="-77751"/>
            <a:ext cx="1699750" cy="61715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450;p25">
            <a:extLst>
              <a:ext uri="{FF2B5EF4-FFF2-40B4-BE49-F238E27FC236}">
                <a16:creationId xmlns:a16="http://schemas.microsoft.com/office/drawing/2014/main" id="{1657CDAE-3659-419C-B834-8A5C607EB328}"/>
              </a:ext>
            </a:extLst>
          </p:cNvPr>
          <p:cNvSpPr/>
          <p:nvPr/>
        </p:nvSpPr>
        <p:spPr>
          <a:xfrm>
            <a:off x="5297878" y="4604095"/>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51;p25">
            <a:extLst>
              <a:ext uri="{FF2B5EF4-FFF2-40B4-BE49-F238E27FC236}">
                <a16:creationId xmlns:a16="http://schemas.microsoft.com/office/drawing/2014/main" id="{217DDFB0-6962-4B5A-AFF5-CD839AA18E0D}"/>
              </a:ext>
            </a:extLst>
          </p:cNvPr>
          <p:cNvSpPr/>
          <p:nvPr/>
        </p:nvSpPr>
        <p:spPr>
          <a:xfrm rot="3358129">
            <a:off x="8477027" y="324049"/>
            <a:ext cx="56622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 name="Google Shape;452;p25">
            <a:extLst>
              <a:ext uri="{FF2B5EF4-FFF2-40B4-BE49-F238E27FC236}">
                <a16:creationId xmlns:a16="http://schemas.microsoft.com/office/drawing/2014/main" id="{51ECCA91-2F30-44EA-9544-663988DDC596}"/>
              </a:ext>
            </a:extLst>
          </p:cNvPr>
          <p:cNvGrpSpPr/>
          <p:nvPr/>
        </p:nvGrpSpPr>
        <p:grpSpPr>
          <a:xfrm>
            <a:off x="1222906" y="4641143"/>
            <a:ext cx="749692" cy="654193"/>
            <a:chOff x="1222906" y="4641143"/>
            <a:chExt cx="749692" cy="654193"/>
          </a:xfrm>
        </p:grpSpPr>
        <p:sp>
          <p:nvSpPr>
            <p:cNvPr id="7" name="Google Shape;453;p25">
              <a:extLst>
                <a:ext uri="{FF2B5EF4-FFF2-40B4-BE49-F238E27FC236}">
                  <a16:creationId xmlns:a16="http://schemas.microsoft.com/office/drawing/2014/main" id="{C6258CB2-FE6F-4F8B-8183-B034B8D6A876}"/>
                </a:ext>
              </a:extLst>
            </p:cNvPr>
            <p:cNvSpPr/>
            <p:nvPr/>
          </p:nvSpPr>
          <p:spPr>
            <a:xfrm rot="13741293">
              <a:off x="1461141" y="4698984"/>
              <a:ext cx="453231"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54;p25">
              <a:extLst>
                <a:ext uri="{FF2B5EF4-FFF2-40B4-BE49-F238E27FC236}">
                  <a16:creationId xmlns:a16="http://schemas.microsoft.com/office/drawing/2014/main" id="{7D1A4C45-21B7-4209-AF81-29BE968EEFC7}"/>
                </a:ext>
              </a:extLst>
            </p:cNvPr>
            <p:cNvSpPr/>
            <p:nvPr/>
          </p:nvSpPr>
          <p:spPr>
            <a:xfrm rot="13741293">
              <a:off x="1549377" y="5099344"/>
              <a:ext cx="196230"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455;p25">
              <a:extLst>
                <a:ext uri="{FF2B5EF4-FFF2-40B4-BE49-F238E27FC236}">
                  <a16:creationId xmlns:a16="http://schemas.microsoft.com/office/drawing/2014/main" id="{63DE18CC-5AAE-4B6D-A467-582AAFE88B3B}"/>
                </a:ext>
              </a:extLst>
            </p:cNvPr>
            <p:cNvSpPr/>
            <p:nvPr/>
          </p:nvSpPr>
          <p:spPr>
            <a:xfrm rot="13741293">
              <a:off x="1774932" y="5085315"/>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56;p25">
              <a:extLst>
                <a:ext uri="{FF2B5EF4-FFF2-40B4-BE49-F238E27FC236}">
                  <a16:creationId xmlns:a16="http://schemas.microsoft.com/office/drawing/2014/main" id="{C09A4A66-AC7B-4C75-8454-4AFB278A4A28}"/>
                </a:ext>
              </a:extLst>
            </p:cNvPr>
            <p:cNvSpPr/>
            <p:nvPr/>
          </p:nvSpPr>
          <p:spPr>
            <a:xfrm rot="13741293">
              <a:off x="1231698" y="478602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57;p25">
              <a:extLst>
                <a:ext uri="{FF2B5EF4-FFF2-40B4-BE49-F238E27FC236}">
                  <a16:creationId xmlns:a16="http://schemas.microsoft.com/office/drawing/2014/main" id="{D1042472-371D-4332-AC2C-88E5A3E4E34E}"/>
                </a:ext>
              </a:extLst>
            </p:cNvPr>
            <p:cNvSpPr/>
            <p:nvPr/>
          </p:nvSpPr>
          <p:spPr>
            <a:xfrm rot="13741293">
              <a:off x="1353522" y="4998823"/>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 name="Google Shape;458;p25">
            <a:extLst>
              <a:ext uri="{FF2B5EF4-FFF2-40B4-BE49-F238E27FC236}">
                <a16:creationId xmlns:a16="http://schemas.microsoft.com/office/drawing/2014/main" id="{F451C18E-6B1A-4ACB-ACC6-823EDCF6CBB2}"/>
              </a:ext>
            </a:extLst>
          </p:cNvPr>
          <p:cNvSpPr txBox="1">
            <a:spLocks noGrp="1"/>
          </p:cNvSpPr>
          <p:nvPr>
            <p:ph type="title"/>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273896183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_3">
    <p:spTree>
      <p:nvGrpSpPr>
        <p:cNvPr id="1" name=""/>
        <p:cNvGrpSpPr/>
        <p:nvPr/>
      </p:nvGrpSpPr>
      <p:grpSpPr>
        <a:xfrm>
          <a:off x="0" y="0"/>
          <a:ext cx="0" cy="0"/>
          <a:chOff x="0" y="0"/>
          <a:chExt cx="0" cy="0"/>
        </a:xfrm>
      </p:grpSpPr>
      <p:sp>
        <p:nvSpPr>
          <p:cNvPr id="2" name="Google Shape;460;p26">
            <a:extLst>
              <a:ext uri="{FF2B5EF4-FFF2-40B4-BE49-F238E27FC236}">
                <a16:creationId xmlns:a16="http://schemas.microsoft.com/office/drawing/2014/main" id="{C19E7366-0310-43EC-A4A7-2D9C1F64B197}"/>
              </a:ext>
            </a:extLst>
          </p:cNvPr>
          <p:cNvSpPr/>
          <p:nvPr/>
        </p:nvSpPr>
        <p:spPr>
          <a:xfrm rot="506689">
            <a:off x="-112965" y="1550383"/>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462;p26">
            <a:extLst>
              <a:ext uri="{FF2B5EF4-FFF2-40B4-BE49-F238E27FC236}">
                <a16:creationId xmlns:a16="http://schemas.microsoft.com/office/drawing/2014/main" id="{54F5BA67-DEF2-4C74-AC49-B6680697932B}"/>
              </a:ext>
            </a:extLst>
          </p:cNvPr>
          <p:cNvGrpSpPr/>
          <p:nvPr/>
        </p:nvGrpSpPr>
        <p:grpSpPr>
          <a:xfrm>
            <a:off x="4231651" y="4615672"/>
            <a:ext cx="481486" cy="563978"/>
            <a:chOff x="4231651" y="4615672"/>
            <a:chExt cx="481486" cy="563978"/>
          </a:xfrm>
        </p:grpSpPr>
        <p:sp>
          <p:nvSpPr>
            <p:cNvPr id="4" name="Google Shape;463;p26">
              <a:extLst>
                <a:ext uri="{FF2B5EF4-FFF2-40B4-BE49-F238E27FC236}">
                  <a16:creationId xmlns:a16="http://schemas.microsoft.com/office/drawing/2014/main" id="{12FD4B60-DDE7-47FF-8702-C4D86DA9132B}"/>
                </a:ext>
              </a:extLst>
            </p:cNvPr>
            <p:cNvSpPr/>
            <p:nvPr/>
          </p:nvSpPr>
          <p:spPr>
            <a:xfrm rot="18900010">
              <a:off x="4380589" y="4831324"/>
              <a:ext cx="332548" cy="24767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64;p26">
              <a:extLst>
                <a:ext uri="{FF2B5EF4-FFF2-40B4-BE49-F238E27FC236}">
                  <a16:creationId xmlns:a16="http://schemas.microsoft.com/office/drawing/2014/main" id="{89036799-A304-41EE-972E-F9E8BA2DAB0F}"/>
                </a:ext>
              </a:extLst>
            </p:cNvPr>
            <p:cNvSpPr/>
            <p:nvPr/>
          </p:nvSpPr>
          <p:spPr>
            <a:xfrm rot="18900010">
              <a:off x="4231651" y="4870826"/>
              <a:ext cx="143981" cy="14363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65;p26">
              <a:extLst>
                <a:ext uri="{FF2B5EF4-FFF2-40B4-BE49-F238E27FC236}">
                  <a16:creationId xmlns:a16="http://schemas.microsoft.com/office/drawing/2014/main" id="{9AEF67E0-78A9-4EE8-A764-14488AAA9387}"/>
                </a:ext>
              </a:extLst>
            </p:cNvPr>
            <p:cNvSpPr/>
            <p:nvPr/>
          </p:nvSpPr>
          <p:spPr>
            <a:xfrm rot="18900010">
              <a:off x="4252766" y="5047035"/>
              <a:ext cx="157450" cy="132615"/>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66;p26">
              <a:extLst>
                <a:ext uri="{FF2B5EF4-FFF2-40B4-BE49-F238E27FC236}">
                  <a16:creationId xmlns:a16="http://schemas.microsoft.com/office/drawing/2014/main" id="{506BAAA6-23CB-40D7-8322-542AAE01F083}"/>
                </a:ext>
              </a:extLst>
            </p:cNvPr>
            <p:cNvSpPr/>
            <p:nvPr/>
          </p:nvSpPr>
          <p:spPr>
            <a:xfrm rot="18900010">
              <a:off x="4448117" y="4615672"/>
              <a:ext cx="133502" cy="146413"/>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67;p26">
              <a:extLst>
                <a:ext uri="{FF2B5EF4-FFF2-40B4-BE49-F238E27FC236}">
                  <a16:creationId xmlns:a16="http://schemas.microsoft.com/office/drawing/2014/main" id="{448833B7-347D-40CC-B1DD-839CB8260338}"/>
                </a:ext>
              </a:extLst>
            </p:cNvPr>
            <p:cNvSpPr/>
            <p:nvPr/>
          </p:nvSpPr>
          <p:spPr>
            <a:xfrm rot="18900010">
              <a:off x="4295202" y="4722354"/>
              <a:ext cx="143981" cy="143524"/>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469;p26">
            <a:extLst>
              <a:ext uri="{FF2B5EF4-FFF2-40B4-BE49-F238E27FC236}">
                <a16:creationId xmlns:a16="http://schemas.microsoft.com/office/drawing/2014/main" id="{A85ADC0F-FC89-4894-B702-5EEB75868137}"/>
              </a:ext>
            </a:extLst>
          </p:cNvPr>
          <p:cNvSpPr/>
          <p:nvPr/>
        </p:nvSpPr>
        <p:spPr>
          <a:xfrm rot="7294761">
            <a:off x="5469522" y="132400"/>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70;p26">
            <a:extLst>
              <a:ext uri="{FF2B5EF4-FFF2-40B4-BE49-F238E27FC236}">
                <a16:creationId xmlns:a16="http://schemas.microsoft.com/office/drawing/2014/main" id="{64846613-1E04-446E-9121-FB5B464632F2}"/>
              </a:ext>
            </a:extLst>
          </p:cNvPr>
          <p:cNvSpPr txBox="1">
            <a:spLocks noGrp="1"/>
          </p:cNvSpPr>
          <p:nvPr>
            <p:ph type="title"/>
          </p:nvPr>
        </p:nvSpPr>
        <p:spPr>
          <a:xfrm>
            <a:off x="719998" y="539404"/>
            <a:ext cx="3528596" cy="872995"/>
          </a:xfrm>
        </p:spPr>
        <p:txBody>
          <a:bodyPr anchorCtr="0"/>
          <a:lstStyle>
            <a:lvl1pPr algn="l">
              <a:defRPr sz="5000"/>
            </a:lvl1pPr>
          </a:lstStyle>
          <a:p>
            <a:pPr lvl="0"/>
            <a:endParaRPr lang="es-PE"/>
          </a:p>
        </p:txBody>
      </p:sp>
      <p:sp>
        <p:nvSpPr>
          <p:cNvPr id="11" name="Google Shape;471;p26">
            <a:extLst>
              <a:ext uri="{FF2B5EF4-FFF2-40B4-BE49-F238E27FC236}">
                <a16:creationId xmlns:a16="http://schemas.microsoft.com/office/drawing/2014/main" id="{DF91B42E-FB9D-4207-AB1A-625B44ACA3A5}"/>
              </a:ext>
            </a:extLst>
          </p:cNvPr>
          <p:cNvSpPr txBox="1">
            <a:spLocks noGrp="1"/>
          </p:cNvSpPr>
          <p:nvPr>
            <p:ph type="subTitle" idx="4294967295"/>
          </p:nvPr>
        </p:nvSpPr>
        <p:spPr>
          <a:xfrm>
            <a:off x="719998" y="2482925"/>
            <a:ext cx="3528596" cy="819302"/>
          </a:xfrm>
        </p:spPr>
        <p:txBody>
          <a:bodyPr/>
          <a:lstStyle>
            <a:lvl1pPr>
              <a:lnSpc>
                <a:spcPct val="100000"/>
              </a:lnSpc>
              <a:buNone/>
              <a:defRPr sz="1600"/>
            </a:lvl1pPr>
          </a:lstStyle>
          <a:p>
            <a:pPr lvl="0"/>
            <a:endParaRPr lang="es-PE"/>
          </a:p>
        </p:txBody>
      </p:sp>
      <p:sp>
        <p:nvSpPr>
          <p:cNvPr id="12" name="Google Shape;472;p26">
            <a:extLst>
              <a:ext uri="{FF2B5EF4-FFF2-40B4-BE49-F238E27FC236}">
                <a16:creationId xmlns:a16="http://schemas.microsoft.com/office/drawing/2014/main" id="{39FCB7FC-C0A3-451C-9943-4DB4C5A1097E}"/>
              </a:ext>
            </a:extLst>
          </p:cNvPr>
          <p:cNvSpPr txBox="1">
            <a:spLocks noGrp="1"/>
          </p:cNvSpPr>
          <p:nvPr>
            <p:ph type="subTitle" idx="4294967295"/>
          </p:nvPr>
        </p:nvSpPr>
        <p:spPr>
          <a:xfrm>
            <a:off x="719998" y="2073996"/>
            <a:ext cx="3528596" cy="408901"/>
          </a:xfrm>
        </p:spPr>
        <p:txBody>
          <a:bodyPr/>
          <a:lstStyle>
            <a:lvl1pPr>
              <a:lnSpc>
                <a:spcPct val="100000"/>
              </a:lnSpc>
              <a:buNone/>
              <a:defRPr sz="1600"/>
            </a:lvl1pPr>
          </a:lstStyle>
          <a:p>
            <a:pPr lvl="0"/>
            <a:endParaRPr lang="es-PE"/>
          </a:p>
        </p:txBody>
      </p:sp>
    </p:spTree>
    <p:extLst>
      <p:ext uri="{BB962C8B-B14F-4D97-AF65-F5344CB8AC3E}">
        <p14:creationId xmlns:p14="http://schemas.microsoft.com/office/powerpoint/2010/main" val="290417998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_9">
    <p:spTree>
      <p:nvGrpSpPr>
        <p:cNvPr id="1" name=""/>
        <p:cNvGrpSpPr/>
        <p:nvPr/>
      </p:nvGrpSpPr>
      <p:grpSpPr>
        <a:xfrm>
          <a:off x="0" y="0"/>
          <a:ext cx="0" cy="0"/>
          <a:chOff x="0" y="0"/>
          <a:chExt cx="0" cy="0"/>
        </a:xfrm>
      </p:grpSpPr>
      <p:sp>
        <p:nvSpPr>
          <p:cNvPr id="2" name="Google Shape;475;p27">
            <a:extLst>
              <a:ext uri="{FF2B5EF4-FFF2-40B4-BE49-F238E27FC236}">
                <a16:creationId xmlns:a16="http://schemas.microsoft.com/office/drawing/2014/main" id="{0C7CB92C-EF85-4CEA-B30F-B2DAAE0A6FC8}"/>
              </a:ext>
            </a:extLst>
          </p:cNvPr>
          <p:cNvSpPr/>
          <p:nvPr/>
        </p:nvSpPr>
        <p:spPr>
          <a:xfrm rot="506708" flipH="1">
            <a:off x="8831074" y="2301682"/>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476;p27">
            <a:extLst>
              <a:ext uri="{FF2B5EF4-FFF2-40B4-BE49-F238E27FC236}">
                <a16:creationId xmlns:a16="http://schemas.microsoft.com/office/drawing/2014/main" id="{A6447E98-2E8B-418E-BEA1-915680E98A32}"/>
              </a:ext>
            </a:extLst>
          </p:cNvPr>
          <p:cNvSpPr/>
          <p:nvPr/>
        </p:nvSpPr>
        <p:spPr>
          <a:xfrm flipH="1">
            <a:off x="-769732" y="0"/>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477;p27">
            <a:extLst>
              <a:ext uri="{FF2B5EF4-FFF2-40B4-BE49-F238E27FC236}">
                <a16:creationId xmlns:a16="http://schemas.microsoft.com/office/drawing/2014/main" id="{BF51902D-7120-46C0-95EB-EA443A14445B}"/>
              </a:ext>
            </a:extLst>
          </p:cNvPr>
          <p:cNvGrpSpPr/>
          <p:nvPr/>
        </p:nvGrpSpPr>
        <p:grpSpPr>
          <a:xfrm>
            <a:off x="3936356" y="262695"/>
            <a:ext cx="718314" cy="509954"/>
            <a:chOff x="3936356" y="262695"/>
            <a:chExt cx="718314" cy="509954"/>
          </a:xfrm>
        </p:grpSpPr>
        <p:sp>
          <p:nvSpPr>
            <p:cNvPr id="5" name="Google Shape;478;p27">
              <a:extLst>
                <a:ext uri="{FF2B5EF4-FFF2-40B4-BE49-F238E27FC236}">
                  <a16:creationId xmlns:a16="http://schemas.microsoft.com/office/drawing/2014/main" id="{5ED9FCC1-1F98-4CC5-B540-FCB9F5A27923}"/>
                </a:ext>
              </a:extLst>
            </p:cNvPr>
            <p:cNvSpPr/>
            <p:nvPr/>
          </p:nvSpPr>
          <p:spPr>
            <a:xfrm rot="9206579" flipH="1">
              <a:off x="4091183" y="262695"/>
              <a:ext cx="394078" cy="293494"/>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79;p27">
              <a:extLst>
                <a:ext uri="{FF2B5EF4-FFF2-40B4-BE49-F238E27FC236}">
                  <a16:creationId xmlns:a16="http://schemas.microsoft.com/office/drawing/2014/main" id="{4FE5B206-B660-40D2-8A1D-3216EF586319}"/>
                </a:ext>
              </a:extLst>
            </p:cNvPr>
            <p:cNvSpPr/>
            <p:nvPr/>
          </p:nvSpPr>
          <p:spPr>
            <a:xfrm rot="9206579" flipH="1">
              <a:off x="4125799" y="602443"/>
              <a:ext cx="170627" cy="17020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80;p27">
              <a:extLst>
                <a:ext uri="{FF2B5EF4-FFF2-40B4-BE49-F238E27FC236}">
                  <a16:creationId xmlns:a16="http://schemas.microsoft.com/office/drawing/2014/main" id="{1106E610-B1AD-4CB6-A4EB-C180C7F69E71}"/>
                </a:ext>
              </a:extLst>
            </p:cNvPr>
            <p:cNvSpPr/>
            <p:nvPr/>
          </p:nvSpPr>
          <p:spPr>
            <a:xfrm rot="9206579" flipH="1">
              <a:off x="3936356" y="513684"/>
              <a:ext cx="186583" cy="15714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481;p27">
              <a:extLst>
                <a:ext uri="{FF2B5EF4-FFF2-40B4-BE49-F238E27FC236}">
                  <a16:creationId xmlns:a16="http://schemas.microsoft.com/office/drawing/2014/main" id="{14F79357-E92E-4BE5-A1B7-5899FCE86881}"/>
                </a:ext>
              </a:extLst>
            </p:cNvPr>
            <p:cNvSpPr/>
            <p:nvPr/>
          </p:nvSpPr>
          <p:spPr>
            <a:xfrm rot="9206579" flipH="1">
              <a:off x="4496461" y="458490"/>
              <a:ext cx="158209" cy="17349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482;p27">
              <a:extLst>
                <a:ext uri="{FF2B5EF4-FFF2-40B4-BE49-F238E27FC236}">
                  <a16:creationId xmlns:a16="http://schemas.microsoft.com/office/drawing/2014/main" id="{43DF59DC-0288-4A27-B990-8AD79CE346F5}"/>
                </a:ext>
              </a:extLst>
            </p:cNvPr>
            <p:cNvSpPr/>
            <p:nvPr/>
          </p:nvSpPr>
          <p:spPr>
            <a:xfrm rot="9206579" flipH="1">
              <a:off x="4316590" y="586743"/>
              <a:ext cx="170627" cy="17007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 name="Google Shape;483;p27">
            <a:extLst>
              <a:ext uri="{FF2B5EF4-FFF2-40B4-BE49-F238E27FC236}">
                <a16:creationId xmlns:a16="http://schemas.microsoft.com/office/drawing/2014/main" id="{08D8428B-352C-42CD-8DA3-AD984014EC6F}"/>
              </a:ext>
            </a:extLst>
          </p:cNvPr>
          <p:cNvSpPr/>
          <p:nvPr/>
        </p:nvSpPr>
        <p:spPr>
          <a:xfrm flipH="1">
            <a:off x="6598886" y="600029"/>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84;p27">
            <a:extLst>
              <a:ext uri="{FF2B5EF4-FFF2-40B4-BE49-F238E27FC236}">
                <a16:creationId xmlns:a16="http://schemas.microsoft.com/office/drawing/2014/main" id="{443E4638-68B6-4A6A-B083-5858DD5F88CE}"/>
              </a:ext>
            </a:extLst>
          </p:cNvPr>
          <p:cNvSpPr/>
          <p:nvPr/>
        </p:nvSpPr>
        <p:spPr>
          <a:xfrm flipH="1">
            <a:off x="-515822" y="4036627"/>
            <a:ext cx="2894140" cy="715453"/>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85;p27">
            <a:extLst>
              <a:ext uri="{FF2B5EF4-FFF2-40B4-BE49-F238E27FC236}">
                <a16:creationId xmlns:a16="http://schemas.microsoft.com/office/drawing/2014/main" id="{21A1B4FA-773C-412F-A4D6-94D024B04D55}"/>
              </a:ext>
            </a:extLst>
          </p:cNvPr>
          <p:cNvSpPr/>
          <p:nvPr/>
        </p:nvSpPr>
        <p:spPr>
          <a:xfrm rot="506708" flipH="1">
            <a:off x="-163998" y="2352906"/>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 name="Google Shape;486;p27">
            <a:extLst>
              <a:ext uri="{FF2B5EF4-FFF2-40B4-BE49-F238E27FC236}">
                <a16:creationId xmlns:a16="http://schemas.microsoft.com/office/drawing/2014/main" id="{633EA557-6C46-422B-B4C4-731F5807A4EE}"/>
              </a:ext>
            </a:extLst>
          </p:cNvPr>
          <p:cNvGrpSpPr/>
          <p:nvPr/>
        </p:nvGrpSpPr>
        <p:grpSpPr>
          <a:xfrm>
            <a:off x="6016889" y="4282053"/>
            <a:ext cx="594559" cy="562169"/>
            <a:chOff x="6016889" y="4282053"/>
            <a:chExt cx="594559" cy="562169"/>
          </a:xfrm>
        </p:grpSpPr>
        <p:sp>
          <p:nvSpPr>
            <p:cNvPr id="14" name="Google Shape;487;p27">
              <a:extLst>
                <a:ext uri="{FF2B5EF4-FFF2-40B4-BE49-F238E27FC236}">
                  <a16:creationId xmlns:a16="http://schemas.microsoft.com/office/drawing/2014/main" id="{0DE46F66-4240-4F21-9E3E-F29055E14CB6}"/>
                </a:ext>
              </a:extLst>
            </p:cNvPr>
            <p:cNvSpPr/>
            <p:nvPr/>
          </p:nvSpPr>
          <p:spPr>
            <a:xfrm rot="1486775" flipH="1">
              <a:off x="6016889" y="4531245"/>
              <a:ext cx="394051" cy="293467"/>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88;p27">
              <a:extLst>
                <a:ext uri="{FF2B5EF4-FFF2-40B4-BE49-F238E27FC236}">
                  <a16:creationId xmlns:a16="http://schemas.microsoft.com/office/drawing/2014/main" id="{8F45B3B0-1197-4088-8601-F7225090EF40}"/>
                </a:ext>
              </a:extLst>
            </p:cNvPr>
            <p:cNvSpPr/>
            <p:nvPr/>
          </p:nvSpPr>
          <p:spPr>
            <a:xfrm rot="1486775" flipH="1">
              <a:off x="6393914" y="4479353"/>
              <a:ext cx="170608" cy="170188"/>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89;p27">
              <a:extLst>
                <a:ext uri="{FF2B5EF4-FFF2-40B4-BE49-F238E27FC236}">
                  <a16:creationId xmlns:a16="http://schemas.microsoft.com/office/drawing/2014/main" id="{B29B7156-27D7-4E2F-AFF8-37B14F36ADDB}"/>
                </a:ext>
              </a:extLst>
            </p:cNvPr>
            <p:cNvSpPr/>
            <p:nvPr/>
          </p:nvSpPr>
          <p:spPr>
            <a:xfrm rot="1486775" flipH="1">
              <a:off x="6424883" y="4687083"/>
              <a:ext cx="186565" cy="15713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490;p27">
              <a:extLst>
                <a:ext uri="{FF2B5EF4-FFF2-40B4-BE49-F238E27FC236}">
                  <a16:creationId xmlns:a16="http://schemas.microsoft.com/office/drawing/2014/main" id="{A4C1AD28-6DEA-49DA-BF1B-648C36AEF599}"/>
                </a:ext>
              </a:extLst>
            </p:cNvPr>
            <p:cNvSpPr/>
            <p:nvPr/>
          </p:nvSpPr>
          <p:spPr>
            <a:xfrm rot="1486775" flipH="1">
              <a:off x="6061337" y="4282053"/>
              <a:ext cx="158191" cy="17347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91;p27">
              <a:extLst>
                <a:ext uri="{FF2B5EF4-FFF2-40B4-BE49-F238E27FC236}">
                  <a16:creationId xmlns:a16="http://schemas.microsoft.com/office/drawing/2014/main" id="{8345C0E9-8B87-4DA3-8491-7968F6C0C72B}"/>
                </a:ext>
              </a:extLst>
            </p:cNvPr>
            <p:cNvSpPr/>
            <p:nvPr/>
          </p:nvSpPr>
          <p:spPr>
            <a:xfrm rot="1486775" flipH="1">
              <a:off x="6262422" y="4340300"/>
              <a:ext cx="170608" cy="17006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1890565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_9_1">
    <p:spTree>
      <p:nvGrpSpPr>
        <p:cNvPr id="1" name=""/>
        <p:cNvGrpSpPr/>
        <p:nvPr/>
      </p:nvGrpSpPr>
      <p:grpSpPr>
        <a:xfrm>
          <a:off x="0" y="0"/>
          <a:ext cx="0" cy="0"/>
          <a:chOff x="0" y="0"/>
          <a:chExt cx="0" cy="0"/>
        </a:xfrm>
      </p:grpSpPr>
      <p:grpSp>
        <p:nvGrpSpPr>
          <p:cNvPr id="2" name="Google Shape;493;p28">
            <a:extLst>
              <a:ext uri="{FF2B5EF4-FFF2-40B4-BE49-F238E27FC236}">
                <a16:creationId xmlns:a16="http://schemas.microsoft.com/office/drawing/2014/main" id="{C2DAFFAD-C612-47EE-BCDF-520A5989E722}"/>
              </a:ext>
            </a:extLst>
          </p:cNvPr>
          <p:cNvGrpSpPr/>
          <p:nvPr/>
        </p:nvGrpSpPr>
        <p:grpSpPr>
          <a:xfrm>
            <a:off x="8287066" y="200145"/>
            <a:ext cx="787122" cy="598597"/>
            <a:chOff x="8287066" y="200145"/>
            <a:chExt cx="787122" cy="598597"/>
          </a:xfrm>
        </p:grpSpPr>
        <p:sp>
          <p:nvSpPr>
            <p:cNvPr id="3" name="Google Shape;494;p28">
              <a:extLst>
                <a:ext uri="{FF2B5EF4-FFF2-40B4-BE49-F238E27FC236}">
                  <a16:creationId xmlns:a16="http://schemas.microsoft.com/office/drawing/2014/main" id="{78AA64DD-418E-46B1-BF9B-096BE6105A06}"/>
                </a:ext>
              </a:extLst>
            </p:cNvPr>
            <p:cNvSpPr/>
            <p:nvPr/>
          </p:nvSpPr>
          <p:spPr>
            <a:xfrm rot="2550671">
              <a:off x="8395872" y="461173"/>
              <a:ext cx="453258" cy="33756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495;p28">
              <a:extLst>
                <a:ext uri="{FF2B5EF4-FFF2-40B4-BE49-F238E27FC236}">
                  <a16:creationId xmlns:a16="http://schemas.microsoft.com/office/drawing/2014/main" id="{DF12BEB6-AE25-4BA6-9F0A-EC3B2C08C4BA}"/>
                </a:ext>
              </a:extLst>
            </p:cNvPr>
            <p:cNvSpPr/>
            <p:nvPr/>
          </p:nvSpPr>
          <p:spPr>
            <a:xfrm rot="2550671">
              <a:off x="8527039" y="200145"/>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96;p28">
              <a:extLst>
                <a:ext uri="{FF2B5EF4-FFF2-40B4-BE49-F238E27FC236}">
                  <a16:creationId xmlns:a16="http://schemas.microsoft.com/office/drawing/2014/main" id="{0A9C78C7-C861-414F-9AEB-25696A8DF1F0}"/>
                </a:ext>
              </a:extLst>
            </p:cNvPr>
            <p:cNvSpPr/>
            <p:nvPr/>
          </p:nvSpPr>
          <p:spPr>
            <a:xfrm rot="2550671">
              <a:off x="8287066" y="255656"/>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97;p28">
              <a:extLst>
                <a:ext uri="{FF2B5EF4-FFF2-40B4-BE49-F238E27FC236}">
                  <a16:creationId xmlns:a16="http://schemas.microsoft.com/office/drawing/2014/main" id="{ADA0B439-D048-4551-BDF5-B56B7FD7E1D2}"/>
                </a:ext>
              </a:extLst>
            </p:cNvPr>
            <p:cNvSpPr/>
            <p:nvPr/>
          </p:nvSpPr>
          <p:spPr>
            <a:xfrm rot="2550671">
              <a:off x="8892223" y="470854"/>
              <a:ext cx="181965"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98;p28">
              <a:extLst>
                <a:ext uri="{FF2B5EF4-FFF2-40B4-BE49-F238E27FC236}">
                  <a16:creationId xmlns:a16="http://schemas.microsoft.com/office/drawing/2014/main" id="{107EE3D9-E629-4EA7-8FCD-D357F3C0E308}"/>
                </a:ext>
              </a:extLst>
            </p:cNvPr>
            <p:cNvSpPr/>
            <p:nvPr/>
          </p:nvSpPr>
          <p:spPr>
            <a:xfrm rot="2550671">
              <a:off x="8733044" y="277960"/>
              <a:ext cx="196248"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499;p28">
            <a:extLst>
              <a:ext uri="{FF2B5EF4-FFF2-40B4-BE49-F238E27FC236}">
                <a16:creationId xmlns:a16="http://schemas.microsoft.com/office/drawing/2014/main" id="{BE2C82DE-DA3E-4602-95A5-8F805C10155B}"/>
              </a:ext>
            </a:extLst>
          </p:cNvPr>
          <p:cNvSpPr/>
          <p:nvPr/>
        </p:nvSpPr>
        <p:spPr>
          <a:xfrm>
            <a:off x="7490810" y="4304638"/>
            <a:ext cx="2064477" cy="749579"/>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500;p28">
            <a:extLst>
              <a:ext uri="{FF2B5EF4-FFF2-40B4-BE49-F238E27FC236}">
                <a16:creationId xmlns:a16="http://schemas.microsoft.com/office/drawing/2014/main" id="{1D3633EA-61EE-46F0-B548-0C8D4F315C93}"/>
              </a:ext>
            </a:extLst>
          </p:cNvPr>
          <p:cNvSpPr/>
          <p:nvPr/>
        </p:nvSpPr>
        <p:spPr>
          <a:xfrm>
            <a:off x="-401549" y="0"/>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501;p28">
            <a:extLst>
              <a:ext uri="{FF2B5EF4-FFF2-40B4-BE49-F238E27FC236}">
                <a16:creationId xmlns:a16="http://schemas.microsoft.com/office/drawing/2014/main" id="{4CA8B618-DBD1-49F2-B3FF-9556EA44E750}"/>
              </a:ext>
            </a:extLst>
          </p:cNvPr>
          <p:cNvSpPr/>
          <p:nvPr/>
        </p:nvSpPr>
        <p:spPr>
          <a:xfrm rot="300597">
            <a:off x="26829" y="4184998"/>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623888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8_Contents slide layout">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163E513A-B349-44ED-903D-16BE353C1574}"/>
              </a:ext>
            </a:extLst>
          </p:cNvPr>
          <p:cNvSpPr/>
          <p:nvPr/>
        </p:nvSpPr>
        <p:spPr>
          <a:xfrm>
            <a:off x="8135544" y="4351236"/>
            <a:ext cx="918158" cy="696260"/>
          </a:xfrm>
          <a:prstGeom prst="rect">
            <a:avLst/>
          </a:prstGeom>
          <a:no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 name="Google Shape;261;p11">
            <a:extLst>
              <a:ext uri="{FF2B5EF4-FFF2-40B4-BE49-F238E27FC236}">
                <a16:creationId xmlns:a16="http://schemas.microsoft.com/office/drawing/2014/main" id="{46A22643-6992-4844-82D7-8C88B93E845D}"/>
              </a:ext>
            </a:extLst>
          </p:cNvPr>
          <p:cNvSpPr txBox="1">
            <a:spLocks noGrp="1"/>
          </p:cNvSpPr>
          <p:nvPr>
            <p:ph type="sldNum" sz="quarter" idx="8"/>
          </p:nvPr>
        </p:nvSpPr>
        <p:spPr>
          <a:xfrm>
            <a:off x="8556781" y="4749850"/>
            <a:ext cx="548704" cy="393603"/>
          </a:xfrm>
          <a:prstGeom prst="rect">
            <a:avLst/>
          </a:prstGeom>
          <a:noFill/>
          <a:ln>
            <a:noFill/>
          </a:ln>
        </p:spPr>
        <p:txBody>
          <a:bodyPr vert="horz" wrap="square" lIns="91421" tIns="91421" rIns="91421" bIns="91421" anchor="ctr" anchorCtr="0" compatLnSpc="1">
            <a:noAutofit/>
          </a:bodyPr>
          <a:lstStyle>
            <a:lvl1pPr marL="0" marR="0" lvl="0" indent="0" algn="r" defTabSz="914400" rtl="0" fontAlgn="auto" hangingPunct="1">
              <a:lnSpc>
                <a:spcPct val="100000"/>
              </a:lnSpc>
              <a:spcBef>
                <a:spcPts val="0"/>
              </a:spcBef>
              <a:spcAft>
                <a:spcPts val="0"/>
              </a:spcAft>
              <a:buNone/>
              <a:tabLst/>
              <a:defRPr lang="es-PE" sz="1400" b="0" i="0" u="none" strike="noStrike" kern="0" cap="none" spc="0" baseline="0">
                <a:solidFill>
                  <a:srgbClr val="000000"/>
                </a:solidFill>
                <a:uFillTx/>
                <a:latin typeface="Arial"/>
                <a:ea typeface="Arial"/>
                <a:cs typeface="Arial"/>
              </a:defRPr>
            </a:lvl1pPr>
          </a:lstStyle>
          <a:p>
            <a:pPr lvl="0"/>
            <a:fld id="{D3818A2C-8CFF-4212-81E3-D1614B683D4C}" type="slidenum">
              <a:t>‹#›</a:t>
            </a:fld>
            <a:endParaRPr lang="es-PE"/>
          </a:p>
        </p:txBody>
      </p:sp>
      <p:sp>
        <p:nvSpPr>
          <p:cNvPr id="4" name="Freeform 5">
            <a:extLst>
              <a:ext uri="{FF2B5EF4-FFF2-40B4-BE49-F238E27FC236}">
                <a16:creationId xmlns:a16="http://schemas.microsoft.com/office/drawing/2014/main" id="{619B7C5C-CC26-4859-BC73-08DC0D11F566}"/>
              </a:ext>
            </a:extLst>
          </p:cNvPr>
          <p:cNvSpPr/>
          <p:nvPr/>
        </p:nvSpPr>
        <p:spPr>
          <a:xfrm>
            <a:off x="0" y="-18159"/>
            <a:ext cx="9144000" cy="1064471"/>
          </a:xfrm>
          <a:custGeom>
            <a:avLst/>
            <a:gdLst>
              <a:gd name="f0" fmla="val 10800000"/>
              <a:gd name="f1" fmla="val 5400000"/>
              <a:gd name="f2" fmla="val 180"/>
              <a:gd name="f3" fmla="val w"/>
              <a:gd name="f4" fmla="val h"/>
              <a:gd name="f5" fmla="val 0"/>
              <a:gd name="f6" fmla="val 8780"/>
              <a:gd name="f7" fmla="val 897"/>
              <a:gd name="f8" fmla="val 426"/>
              <a:gd name="f9" fmla="val 542"/>
              <a:gd name="f10" fmla="val 3879"/>
              <a:gd name="f11" fmla="val 5163"/>
              <a:gd name="f12" fmla="val 730"/>
              <a:gd name="f13" fmla="val 8388"/>
              <a:gd name="f14" fmla="+- 0 0 -90"/>
              <a:gd name="f15" fmla="*/ f3 1 8780"/>
              <a:gd name="f16" fmla="*/ f4 1 897"/>
              <a:gd name="f17" fmla="val f5"/>
              <a:gd name="f18" fmla="val f6"/>
              <a:gd name="f19" fmla="val f7"/>
              <a:gd name="f20" fmla="*/ f14 f0 1"/>
              <a:gd name="f21" fmla="+- f19 0 f17"/>
              <a:gd name="f22" fmla="+- f18 0 f17"/>
              <a:gd name="f23" fmla="*/ f20 1 f2"/>
              <a:gd name="f24" fmla="*/ f22 1 8780"/>
              <a:gd name="f25" fmla="*/ f21 1 897"/>
              <a:gd name="f26" fmla="*/ 8780 f22 1"/>
              <a:gd name="f27" fmla="*/ 0 f21 1"/>
              <a:gd name="f28" fmla="*/ 0 f22 1"/>
              <a:gd name="f29" fmla="*/ 426 f21 1"/>
              <a:gd name="f30" fmla="*/ 542 f21 1"/>
              <a:gd name="f31" fmla="*/ 897 f21 1"/>
              <a:gd name="f32" fmla="*/ 3879 f22 1"/>
              <a:gd name="f33" fmla="*/ 5163 f22 1"/>
              <a:gd name="f34" fmla="*/ 730 f21 1"/>
              <a:gd name="f35" fmla="*/ 8388 f22 1"/>
              <a:gd name="f36" fmla="+- f23 0 f1"/>
              <a:gd name="f37" fmla="*/ f26 1 8780"/>
              <a:gd name="f38" fmla="*/ f27 1 897"/>
              <a:gd name="f39" fmla="*/ f28 1 8780"/>
              <a:gd name="f40" fmla="*/ f29 1 897"/>
              <a:gd name="f41" fmla="*/ f30 1 897"/>
              <a:gd name="f42" fmla="*/ f31 1 897"/>
              <a:gd name="f43" fmla="*/ f32 1 8780"/>
              <a:gd name="f44" fmla="*/ f33 1 8780"/>
              <a:gd name="f45" fmla="*/ f34 1 897"/>
              <a:gd name="f46" fmla="*/ f35 1 878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4"/>
              <a:gd name="f59" fmla="*/ f45 1 f25"/>
              <a:gd name="f60" fmla="*/ f46 1 f24"/>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5 1"/>
              <a:gd name="f73" fmla="*/ f59 f16 1"/>
              <a:gd name="f74" fmla="*/ f60 f15 1"/>
            </a:gdLst>
            <a:ahLst/>
            <a:cxnLst>
              <a:cxn ang="3cd4">
                <a:pos x="hc" y="t"/>
              </a:cxn>
              <a:cxn ang="0">
                <a:pos x="r" y="vc"/>
              </a:cxn>
              <a:cxn ang="cd4">
                <a:pos x="hc" y="b"/>
              </a:cxn>
              <a:cxn ang="cd2">
                <a:pos x="l" y="vc"/>
              </a:cxn>
              <a:cxn ang="f36">
                <a:pos x="f65" y="f66"/>
              </a:cxn>
              <a:cxn ang="f36">
                <a:pos x="f67" y="f66"/>
              </a:cxn>
              <a:cxn ang="f36">
                <a:pos x="f67" y="f68"/>
              </a:cxn>
              <a:cxn ang="f36">
                <a:pos x="f67" y="f69"/>
              </a:cxn>
              <a:cxn ang="f36">
                <a:pos x="f67" y="f70"/>
              </a:cxn>
              <a:cxn ang="f36">
                <a:pos x="f71" y="f70"/>
              </a:cxn>
              <a:cxn ang="f36">
                <a:pos x="f72" y="f73"/>
              </a:cxn>
              <a:cxn ang="f36">
                <a:pos x="f74" y="f73"/>
              </a:cxn>
              <a:cxn ang="f36">
                <a:pos x="f74" y="f69"/>
              </a:cxn>
              <a:cxn ang="f36">
                <a:pos x="f65" y="f69"/>
              </a:cxn>
              <a:cxn ang="f36">
                <a:pos x="f65" y="f66"/>
              </a:cxn>
            </a:cxnLst>
            <a:rect l="f61" t="f64" r="f62" b="f63"/>
            <a:pathLst>
              <a:path w="8780" h="897">
                <a:moveTo>
                  <a:pt x="f6" y="f5"/>
                </a:moveTo>
                <a:lnTo>
                  <a:pt x="f5" y="f5"/>
                </a:lnTo>
                <a:lnTo>
                  <a:pt x="f5" y="f8"/>
                </a:lnTo>
                <a:lnTo>
                  <a:pt x="f5" y="f9"/>
                </a:lnTo>
                <a:lnTo>
                  <a:pt x="f5" y="f7"/>
                </a:lnTo>
                <a:lnTo>
                  <a:pt x="f10" y="f7"/>
                </a:lnTo>
                <a:lnTo>
                  <a:pt x="f11" y="f12"/>
                </a:lnTo>
                <a:lnTo>
                  <a:pt x="f13" y="f12"/>
                </a:lnTo>
                <a:lnTo>
                  <a:pt x="f13" y="f9"/>
                </a:lnTo>
                <a:lnTo>
                  <a:pt x="f6" y="f9"/>
                </a:lnTo>
                <a:lnTo>
                  <a:pt x="f6" y="f5"/>
                </a:lnTo>
                <a:close/>
              </a:path>
            </a:pathLst>
          </a:custGeom>
          <a:solidFill>
            <a:srgbClr val="EDC7A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2224181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7_Contents slide layout">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248FAF08-52A3-4E32-8C7C-9CE63A94B724}"/>
              </a:ext>
            </a:extLst>
          </p:cNvPr>
          <p:cNvSpPr/>
          <p:nvPr/>
        </p:nvSpPr>
        <p:spPr>
          <a:xfrm>
            <a:off x="8135544" y="4351236"/>
            <a:ext cx="918158" cy="696260"/>
          </a:xfrm>
          <a:prstGeom prst="rect">
            <a:avLst/>
          </a:prstGeom>
          <a:no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 name="Google Shape;261;p11">
            <a:extLst>
              <a:ext uri="{FF2B5EF4-FFF2-40B4-BE49-F238E27FC236}">
                <a16:creationId xmlns:a16="http://schemas.microsoft.com/office/drawing/2014/main" id="{2FD99B40-FC53-4FB9-A556-F1377BAD0D8F}"/>
              </a:ext>
            </a:extLst>
          </p:cNvPr>
          <p:cNvSpPr txBox="1">
            <a:spLocks noGrp="1"/>
          </p:cNvSpPr>
          <p:nvPr>
            <p:ph type="sldNum" sz="quarter" idx="8"/>
          </p:nvPr>
        </p:nvSpPr>
        <p:spPr>
          <a:xfrm>
            <a:off x="8556781" y="4749850"/>
            <a:ext cx="548704" cy="393603"/>
          </a:xfrm>
          <a:prstGeom prst="rect">
            <a:avLst/>
          </a:prstGeom>
          <a:noFill/>
          <a:ln>
            <a:noFill/>
          </a:ln>
        </p:spPr>
        <p:txBody>
          <a:bodyPr vert="horz" wrap="square" lIns="91421" tIns="91421" rIns="91421" bIns="91421" anchor="ctr" anchorCtr="0" compatLnSpc="1">
            <a:noAutofit/>
          </a:bodyPr>
          <a:lstStyle>
            <a:lvl1pPr marL="0" marR="0" lvl="0" indent="0" algn="r" defTabSz="914400" rtl="0" fontAlgn="auto" hangingPunct="1">
              <a:lnSpc>
                <a:spcPct val="100000"/>
              </a:lnSpc>
              <a:spcBef>
                <a:spcPts val="0"/>
              </a:spcBef>
              <a:spcAft>
                <a:spcPts val="0"/>
              </a:spcAft>
              <a:buNone/>
              <a:tabLst/>
              <a:defRPr lang="es-PE" sz="1400" b="0" i="0" u="none" strike="noStrike" kern="0" cap="none" spc="0" baseline="0">
                <a:solidFill>
                  <a:srgbClr val="000000"/>
                </a:solidFill>
                <a:uFillTx/>
                <a:latin typeface="Arial"/>
                <a:ea typeface="Arial"/>
                <a:cs typeface="Arial"/>
              </a:defRPr>
            </a:lvl1pPr>
          </a:lstStyle>
          <a:p>
            <a:pPr lvl="0"/>
            <a:fld id="{2D19BA7B-9486-40DE-A552-6BB54E6DD290}" type="slidenum">
              <a:t>‹#›</a:t>
            </a:fld>
            <a:endParaRPr lang="es-PE"/>
          </a:p>
        </p:txBody>
      </p:sp>
      <p:sp>
        <p:nvSpPr>
          <p:cNvPr id="4" name="Rectángulo 5">
            <a:extLst>
              <a:ext uri="{FF2B5EF4-FFF2-40B4-BE49-F238E27FC236}">
                <a16:creationId xmlns:a16="http://schemas.microsoft.com/office/drawing/2014/main" id="{1AABA890-58C4-4F8F-9F2A-A81428FDB456}"/>
              </a:ext>
            </a:extLst>
          </p:cNvPr>
          <p:cNvSpPr/>
          <p:nvPr/>
        </p:nvSpPr>
        <p:spPr>
          <a:xfrm>
            <a:off x="0" y="0"/>
            <a:ext cx="9144000" cy="5149525"/>
          </a:xfrm>
          <a:prstGeom prst="rect">
            <a:avLst/>
          </a:prstGeom>
          <a:solidFill>
            <a:srgbClr val="FFFFFF"/>
          </a:solidFill>
          <a:ln w="76196" cap="flat">
            <a:solidFill>
              <a:srgbClr val="F49D5C"/>
            </a:solidFill>
            <a:custDash>
              <a:ds d="800046" sp="100000"/>
              <a:ds d="100000" sp="1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spTree>
    <p:extLst>
      <p:ext uri="{BB962C8B-B14F-4D97-AF65-F5344CB8AC3E}">
        <p14:creationId xmlns:p14="http://schemas.microsoft.com/office/powerpoint/2010/main" val="185901173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453DD68-AD85-4FE6-8D7B-03F53E7D1E81}"/>
              </a:ext>
            </a:extLst>
          </p:cNvPr>
          <p:cNvSpPr txBox="1">
            <a:spLocks noGrp="1"/>
          </p:cNvSpPr>
          <p:nvPr>
            <p:ph type="pic" idx="4294967295"/>
          </p:nvPr>
        </p:nvSpPr>
        <p:spPr>
          <a:xfrm>
            <a:off x="378616" y="999164"/>
            <a:ext cx="8386767" cy="2679868"/>
          </a:xfrm>
          <a:solidFill>
            <a:srgbClr val="F0D1CA"/>
          </a:solidFill>
        </p:spPr>
        <p:txBody>
          <a:bodyPr anchorCtr="1"/>
          <a:lstStyle>
            <a:lvl1pPr marL="0" indent="0" algn="ctr">
              <a:lnSpc>
                <a:spcPct val="100000"/>
              </a:lnSpc>
              <a:buNone/>
              <a:defRPr lang="en-US" sz="1350">
                <a:solidFill>
                  <a:srgbClr val="E38997"/>
                </a:solidFill>
              </a:defRPr>
            </a:lvl1pPr>
          </a:lstStyle>
          <a:p>
            <a:pPr lvl="0"/>
            <a:r>
              <a:rPr lang="en-US"/>
              <a:t>Place Your Picture Here And Send To Back</a:t>
            </a:r>
          </a:p>
        </p:txBody>
      </p:sp>
      <p:sp>
        <p:nvSpPr>
          <p:cNvPr id="3" name="Text Placeholder 9">
            <a:extLst>
              <a:ext uri="{FF2B5EF4-FFF2-40B4-BE49-F238E27FC236}">
                <a16:creationId xmlns:a16="http://schemas.microsoft.com/office/drawing/2014/main" id="{93E3A005-3804-4768-AD03-36E6D1CE81A8}"/>
              </a:ext>
            </a:extLst>
          </p:cNvPr>
          <p:cNvSpPr txBox="1">
            <a:spLocks noGrp="1"/>
          </p:cNvSpPr>
          <p:nvPr>
            <p:ph type="body" idx="4294967295"/>
          </p:nvPr>
        </p:nvSpPr>
        <p:spPr>
          <a:xfrm>
            <a:off x="242645" y="300352"/>
            <a:ext cx="8679896" cy="543181"/>
          </a:xfrm>
        </p:spPr>
        <p:txBody>
          <a:bodyPr anchorCtr="1"/>
          <a:lstStyle>
            <a:lvl1pPr marL="0" indent="0" algn="ctr">
              <a:buNone/>
              <a:defRPr lang="en-US" sz="4050">
                <a:solidFill>
                  <a:srgbClr val="E07A89"/>
                </a:solidFill>
                <a:latin typeface="Arial"/>
                <a:cs typeface="Arial" pitchFamily="34"/>
              </a:defRPr>
            </a:lvl1pPr>
          </a:lstStyle>
          <a:p>
            <a:pPr lvl="0"/>
            <a:r>
              <a:rPr lang="en-US"/>
              <a:t>BASIC LAYOUT</a:t>
            </a:r>
          </a:p>
        </p:txBody>
      </p:sp>
    </p:spTree>
    <p:extLst>
      <p:ext uri="{BB962C8B-B14F-4D97-AF65-F5344CB8AC3E}">
        <p14:creationId xmlns:p14="http://schemas.microsoft.com/office/powerpoint/2010/main" val="90851270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8_Contents slide layout">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05B4270C-DFE6-47F2-A095-BBEACBE2238B}"/>
              </a:ext>
            </a:extLst>
          </p:cNvPr>
          <p:cNvSpPr/>
          <p:nvPr/>
        </p:nvSpPr>
        <p:spPr>
          <a:xfrm>
            <a:off x="8135544" y="4351236"/>
            <a:ext cx="918158" cy="696260"/>
          </a:xfrm>
          <a:prstGeom prst="rect">
            <a:avLst/>
          </a:prstGeom>
          <a:no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 name="Google Shape;261;p11">
            <a:extLst>
              <a:ext uri="{FF2B5EF4-FFF2-40B4-BE49-F238E27FC236}">
                <a16:creationId xmlns:a16="http://schemas.microsoft.com/office/drawing/2014/main" id="{702CCBF4-0031-4C75-AAC7-126806F30DF9}"/>
              </a:ext>
            </a:extLst>
          </p:cNvPr>
          <p:cNvSpPr txBox="1">
            <a:spLocks noGrp="1"/>
          </p:cNvSpPr>
          <p:nvPr>
            <p:ph type="sldNum" sz="quarter" idx="8"/>
          </p:nvPr>
        </p:nvSpPr>
        <p:spPr>
          <a:xfrm>
            <a:off x="8556781" y="4749850"/>
            <a:ext cx="548704" cy="393603"/>
          </a:xfrm>
          <a:prstGeom prst="rect">
            <a:avLst/>
          </a:prstGeom>
          <a:noFill/>
          <a:ln>
            <a:noFill/>
          </a:ln>
        </p:spPr>
        <p:txBody>
          <a:bodyPr vert="horz" wrap="square" lIns="91421" tIns="91421" rIns="91421" bIns="91421" anchor="ctr" anchorCtr="0" compatLnSpc="1">
            <a:noAutofit/>
          </a:bodyPr>
          <a:lstStyle>
            <a:lvl1pPr marL="0" marR="0" lvl="0" indent="0" algn="r" defTabSz="914400" rtl="0" fontAlgn="auto" hangingPunct="1">
              <a:lnSpc>
                <a:spcPct val="100000"/>
              </a:lnSpc>
              <a:spcBef>
                <a:spcPts val="0"/>
              </a:spcBef>
              <a:spcAft>
                <a:spcPts val="0"/>
              </a:spcAft>
              <a:buNone/>
              <a:tabLst/>
              <a:defRPr lang="es-PE" sz="1400" b="0" i="0" u="none" strike="noStrike" kern="0" cap="none" spc="0" baseline="0">
                <a:solidFill>
                  <a:srgbClr val="000000"/>
                </a:solidFill>
                <a:uFillTx/>
                <a:latin typeface="Arial"/>
                <a:ea typeface="Arial"/>
                <a:cs typeface="Arial"/>
              </a:defRPr>
            </a:lvl1pPr>
          </a:lstStyle>
          <a:p>
            <a:pPr lvl="0"/>
            <a:fld id="{9916A9BC-5621-4A46-A6E5-C713169BD612}" type="slidenum">
              <a:t>‹#›</a:t>
            </a:fld>
            <a:endParaRPr lang="es-PE"/>
          </a:p>
        </p:txBody>
      </p:sp>
      <p:sp>
        <p:nvSpPr>
          <p:cNvPr id="4" name="Freeform 5">
            <a:extLst>
              <a:ext uri="{FF2B5EF4-FFF2-40B4-BE49-F238E27FC236}">
                <a16:creationId xmlns:a16="http://schemas.microsoft.com/office/drawing/2014/main" id="{337695D2-6408-447C-A5B9-9BBF7FB017C3}"/>
              </a:ext>
            </a:extLst>
          </p:cNvPr>
          <p:cNvSpPr/>
          <p:nvPr/>
        </p:nvSpPr>
        <p:spPr>
          <a:xfrm>
            <a:off x="0" y="-18159"/>
            <a:ext cx="9144000" cy="1064471"/>
          </a:xfrm>
          <a:custGeom>
            <a:avLst/>
            <a:gdLst>
              <a:gd name="f0" fmla="val 10800000"/>
              <a:gd name="f1" fmla="val 5400000"/>
              <a:gd name="f2" fmla="val 180"/>
              <a:gd name="f3" fmla="val w"/>
              <a:gd name="f4" fmla="val h"/>
              <a:gd name="f5" fmla="val 0"/>
              <a:gd name="f6" fmla="val 8780"/>
              <a:gd name="f7" fmla="val 897"/>
              <a:gd name="f8" fmla="val 426"/>
              <a:gd name="f9" fmla="val 542"/>
              <a:gd name="f10" fmla="val 3879"/>
              <a:gd name="f11" fmla="val 5163"/>
              <a:gd name="f12" fmla="val 730"/>
              <a:gd name="f13" fmla="val 8388"/>
              <a:gd name="f14" fmla="+- 0 0 -90"/>
              <a:gd name="f15" fmla="*/ f3 1 8780"/>
              <a:gd name="f16" fmla="*/ f4 1 897"/>
              <a:gd name="f17" fmla="val f5"/>
              <a:gd name="f18" fmla="val f6"/>
              <a:gd name="f19" fmla="val f7"/>
              <a:gd name="f20" fmla="*/ f14 f0 1"/>
              <a:gd name="f21" fmla="+- f19 0 f17"/>
              <a:gd name="f22" fmla="+- f18 0 f17"/>
              <a:gd name="f23" fmla="*/ f20 1 f2"/>
              <a:gd name="f24" fmla="*/ f22 1 8780"/>
              <a:gd name="f25" fmla="*/ f21 1 897"/>
              <a:gd name="f26" fmla="*/ 8780 f22 1"/>
              <a:gd name="f27" fmla="*/ 0 f21 1"/>
              <a:gd name="f28" fmla="*/ 0 f22 1"/>
              <a:gd name="f29" fmla="*/ 426 f21 1"/>
              <a:gd name="f30" fmla="*/ 542 f21 1"/>
              <a:gd name="f31" fmla="*/ 897 f21 1"/>
              <a:gd name="f32" fmla="*/ 3879 f22 1"/>
              <a:gd name="f33" fmla="*/ 5163 f22 1"/>
              <a:gd name="f34" fmla="*/ 730 f21 1"/>
              <a:gd name="f35" fmla="*/ 8388 f22 1"/>
              <a:gd name="f36" fmla="+- f23 0 f1"/>
              <a:gd name="f37" fmla="*/ f26 1 8780"/>
              <a:gd name="f38" fmla="*/ f27 1 897"/>
              <a:gd name="f39" fmla="*/ f28 1 8780"/>
              <a:gd name="f40" fmla="*/ f29 1 897"/>
              <a:gd name="f41" fmla="*/ f30 1 897"/>
              <a:gd name="f42" fmla="*/ f31 1 897"/>
              <a:gd name="f43" fmla="*/ f32 1 8780"/>
              <a:gd name="f44" fmla="*/ f33 1 8780"/>
              <a:gd name="f45" fmla="*/ f34 1 897"/>
              <a:gd name="f46" fmla="*/ f35 1 8780"/>
              <a:gd name="f47" fmla="*/ 0 1 f24"/>
              <a:gd name="f48" fmla="*/ f18 1 f24"/>
              <a:gd name="f49" fmla="*/ 0 1 f25"/>
              <a:gd name="f50" fmla="*/ f19 1 f25"/>
              <a:gd name="f51" fmla="*/ f37 1 f24"/>
              <a:gd name="f52" fmla="*/ f38 1 f25"/>
              <a:gd name="f53" fmla="*/ f39 1 f24"/>
              <a:gd name="f54" fmla="*/ f40 1 f25"/>
              <a:gd name="f55" fmla="*/ f41 1 f25"/>
              <a:gd name="f56" fmla="*/ f42 1 f25"/>
              <a:gd name="f57" fmla="*/ f43 1 f24"/>
              <a:gd name="f58" fmla="*/ f44 1 f24"/>
              <a:gd name="f59" fmla="*/ f45 1 f25"/>
              <a:gd name="f60" fmla="*/ f46 1 f24"/>
              <a:gd name="f61" fmla="*/ f47 f15 1"/>
              <a:gd name="f62" fmla="*/ f48 f15 1"/>
              <a:gd name="f63" fmla="*/ f50 f16 1"/>
              <a:gd name="f64" fmla="*/ f49 f16 1"/>
              <a:gd name="f65" fmla="*/ f51 f15 1"/>
              <a:gd name="f66" fmla="*/ f52 f16 1"/>
              <a:gd name="f67" fmla="*/ f53 f15 1"/>
              <a:gd name="f68" fmla="*/ f54 f16 1"/>
              <a:gd name="f69" fmla="*/ f55 f16 1"/>
              <a:gd name="f70" fmla="*/ f56 f16 1"/>
              <a:gd name="f71" fmla="*/ f57 f15 1"/>
              <a:gd name="f72" fmla="*/ f58 f15 1"/>
              <a:gd name="f73" fmla="*/ f59 f16 1"/>
              <a:gd name="f74" fmla="*/ f60 f15 1"/>
            </a:gdLst>
            <a:ahLst/>
            <a:cxnLst>
              <a:cxn ang="3cd4">
                <a:pos x="hc" y="t"/>
              </a:cxn>
              <a:cxn ang="0">
                <a:pos x="r" y="vc"/>
              </a:cxn>
              <a:cxn ang="cd4">
                <a:pos x="hc" y="b"/>
              </a:cxn>
              <a:cxn ang="cd2">
                <a:pos x="l" y="vc"/>
              </a:cxn>
              <a:cxn ang="f36">
                <a:pos x="f65" y="f66"/>
              </a:cxn>
              <a:cxn ang="f36">
                <a:pos x="f67" y="f66"/>
              </a:cxn>
              <a:cxn ang="f36">
                <a:pos x="f67" y="f68"/>
              </a:cxn>
              <a:cxn ang="f36">
                <a:pos x="f67" y="f69"/>
              </a:cxn>
              <a:cxn ang="f36">
                <a:pos x="f67" y="f70"/>
              </a:cxn>
              <a:cxn ang="f36">
                <a:pos x="f71" y="f70"/>
              </a:cxn>
              <a:cxn ang="f36">
                <a:pos x="f72" y="f73"/>
              </a:cxn>
              <a:cxn ang="f36">
                <a:pos x="f74" y="f73"/>
              </a:cxn>
              <a:cxn ang="f36">
                <a:pos x="f74" y="f69"/>
              </a:cxn>
              <a:cxn ang="f36">
                <a:pos x="f65" y="f69"/>
              </a:cxn>
              <a:cxn ang="f36">
                <a:pos x="f65" y="f66"/>
              </a:cxn>
            </a:cxnLst>
            <a:rect l="f61" t="f64" r="f62" b="f63"/>
            <a:pathLst>
              <a:path w="8780" h="897">
                <a:moveTo>
                  <a:pt x="f6" y="f5"/>
                </a:moveTo>
                <a:lnTo>
                  <a:pt x="f5" y="f5"/>
                </a:lnTo>
                <a:lnTo>
                  <a:pt x="f5" y="f8"/>
                </a:lnTo>
                <a:lnTo>
                  <a:pt x="f5" y="f9"/>
                </a:lnTo>
                <a:lnTo>
                  <a:pt x="f5" y="f7"/>
                </a:lnTo>
                <a:lnTo>
                  <a:pt x="f10" y="f7"/>
                </a:lnTo>
                <a:lnTo>
                  <a:pt x="f11" y="f12"/>
                </a:lnTo>
                <a:lnTo>
                  <a:pt x="f13" y="f12"/>
                </a:lnTo>
                <a:lnTo>
                  <a:pt x="f13" y="f9"/>
                </a:lnTo>
                <a:lnTo>
                  <a:pt x="f6" y="f9"/>
                </a:lnTo>
                <a:lnTo>
                  <a:pt x="f6" y="f5"/>
                </a:lnTo>
                <a:close/>
              </a:path>
            </a:pathLst>
          </a:custGeom>
          <a:solidFill>
            <a:srgbClr val="DA6274"/>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39216143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84B76C06-F76F-40A1-B7E6-4AD9B4291E5E}"/>
              </a:ext>
            </a:extLst>
          </p:cNvPr>
          <p:cNvSpPr txBox="1">
            <a:spLocks noGrp="1"/>
          </p:cNvSpPr>
          <p:nvPr>
            <p:ph type="title"/>
          </p:nvPr>
        </p:nvSpPr>
        <p:spPr>
          <a:xfrm>
            <a:off x="988073" y="98855"/>
            <a:ext cx="7169307" cy="649288"/>
          </a:xfrm>
        </p:spPr>
        <p:txBody>
          <a:bodyPr lIns="0" tIns="0" rIns="0" bIns="0"/>
          <a:lstStyle>
            <a:lvl1pP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351799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sp>
        <p:nvSpPr>
          <p:cNvPr id="2" name="Google Shape;63;p5">
            <a:extLst>
              <a:ext uri="{FF2B5EF4-FFF2-40B4-BE49-F238E27FC236}">
                <a16:creationId xmlns:a16="http://schemas.microsoft.com/office/drawing/2014/main" id="{12BEFBCD-242D-4CF3-8A63-1C4C8573EE08}"/>
              </a:ext>
            </a:extLst>
          </p:cNvPr>
          <p:cNvSpPr/>
          <p:nvPr/>
        </p:nvSpPr>
        <p:spPr>
          <a:xfrm>
            <a:off x="6733449" y="4295522"/>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64;p5">
            <a:extLst>
              <a:ext uri="{FF2B5EF4-FFF2-40B4-BE49-F238E27FC236}">
                <a16:creationId xmlns:a16="http://schemas.microsoft.com/office/drawing/2014/main" id="{0E9CDDEC-B3A9-4288-A10B-91DF3E3A230A}"/>
              </a:ext>
            </a:extLst>
          </p:cNvPr>
          <p:cNvSpPr/>
          <p:nvPr/>
        </p:nvSpPr>
        <p:spPr>
          <a:xfrm flipH="1">
            <a:off x="-478660" y="835002"/>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65;p5">
            <a:extLst>
              <a:ext uri="{FF2B5EF4-FFF2-40B4-BE49-F238E27FC236}">
                <a16:creationId xmlns:a16="http://schemas.microsoft.com/office/drawing/2014/main" id="{9BED9BC0-41CA-468B-A617-D9F200987EEA}"/>
              </a:ext>
            </a:extLst>
          </p:cNvPr>
          <p:cNvSpPr/>
          <p:nvPr/>
        </p:nvSpPr>
        <p:spPr>
          <a:xfrm rot="1915788">
            <a:off x="126197" y="2008028"/>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66;p5">
            <a:extLst>
              <a:ext uri="{FF2B5EF4-FFF2-40B4-BE49-F238E27FC236}">
                <a16:creationId xmlns:a16="http://schemas.microsoft.com/office/drawing/2014/main" id="{6C8BC1B6-6F45-4362-927C-6C13F1F44F9D}"/>
              </a:ext>
            </a:extLst>
          </p:cNvPr>
          <p:cNvGrpSpPr/>
          <p:nvPr/>
        </p:nvGrpSpPr>
        <p:grpSpPr>
          <a:xfrm>
            <a:off x="8501395" y="114488"/>
            <a:ext cx="656231" cy="768647"/>
            <a:chOff x="8501395" y="114488"/>
            <a:chExt cx="656231" cy="768647"/>
          </a:xfrm>
        </p:grpSpPr>
        <p:sp>
          <p:nvSpPr>
            <p:cNvPr id="6" name="Google Shape;67;p5">
              <a:extLst>
                <a:ext uri="{FF2B5EF4-FFF2-40B4-BE49-F238E27FC236}">
                  <a16:creationId xmlns:a16="http://schemas.microsoft.com/office/drawing/2014/main" id="{E15CFCE5-F784-4C4A-8D96-1F05581EE265}"/>
                </a:ext>
              </a:extLst>
            </p:cNvPr>
            <p:cNvSpPr/>
            <p:nvPr/>
          </p:nvSpPr>
          <p:spPr>
            <a:xfrm rot="18900010">
              <a:off x="8704386" y="408403"/>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68;p5">
              <a:extLst>
                <a:ext uri="{FF2B5EF4-FFF2-40B4-BE49-F238E27FC236}">
                  <a16:creationId xmlns:a16="http://schemas.microsoft.com/office/drawing/2014/main" id="{E83AEB86-D4A6-4C57-99D0-C1061F07F1EB}"/>
                </a:ext>
              </a:extLst>
            </p:cNvPr>
            <p:cNvSpPr/>
            <p:nvPr/>
          </p:nvSpPr>
          <p:spPr>
            <a:xfrm rot="18900010">
              <a:off x="8501395" y="462235"/>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69;p5">
              <a:extLst>
                <a:ext uri="{FF2B5EF4-FFF2-40B4-BE49-F238E27FC236}">
                  <a16:creationId xmlns:a16="http://schemas.microsoft.com/office/drawing/2014/main" id="{D69044A8-30EC-415E-B14F-B620E7D44779}"/>
                </a:ext>
              </a:extLst>
            </p:cNvPr>
            <p:cNvSpPr/>
            <p:nvPr/>
          </p:nvSpPr>
          <p:spPr>
            <a:xfrm rot="18900010">
              <a:off x="8530163" y="702395"/>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70;p5">
              <a:extLst>
                <a:ext uri="{FF2B5EF4-FFF2-40B4-BE49-F238E27FC236}">
                  <a16:creationId xmlns:a16="http://schemas.microsoft.com/office/drawing/2014/main" id="{A60FEEF4-A039-4640-9087-F98EE60DB11B}"/>
                </a:ext>
              </a:extLst>
            </p:cNvPr>
            <p:cNvSpPr/>
            <p:nvPr/>
          </p:nvSpPr>
          <p:spPr>
            <a:xfrm rot="18900010">
              <a:off x="8796416" y="114488"/>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71;p5">
              <a:extLst>
                <a:ext uri="{FF2B5EF4-FFF2-40B4-BE49-F238E27FC236}">
                  <a16:creationId xmlns:a16="http://schemas.microsoft.com/office/drawing/2014/main" id="{6FCF570A-E6CD-45A5-B539-79F2C1281CB8}"/>
                </a:ext>
              </a:extLst>
            </p:cNvPr>
            <p:cNvSpPr/>
            <p:nvPr/>
          </p:nvSpPr>
          <p:spPr>
            <a:xfrm rot="18900010">
              <a:off x="8588015" y="259887"/>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 name="Google Shape;72;p5">
            <a:extLst>
              <a:ext uri="{FF2B5EF4-FFF2-40B4-BE49-F238E27FC236}">
                <a16:creationId xmlns:a16="http://schemas.microsoft.com/office/drawing/2014/main" id="{F04943AE-B929-427E-A223-8D414D086484}"/>
              </a:ext>
            </a:extLst>
          </p:cNvPr>
          <p:cNvGrpSpPr/>
          <p:nvPr/>
        </p:nvGrpSpPr>
        <p:grpSpPr>
          <a:xfrm>
            <a:off x="-299839" y="4387665"/>
            <a:ext cx="706754" cy="664641"/>
            <a:chOff x="-299839" y="4387665"/>
            <a:chExt cx="706754" cy="664641"/>
          </a:xfrm>
        </p:grpSpPr>
        <p:sp>
          <p:nvSpPr>
            <p:cNvPr id="12" name="Google Shape;73;p5">
              <a:extLst>
                <a:ext uri="{FF2B5EF4-FFF2-40B4-BE49-F238E27FC236}">
                  <a16:creationId xmlns:a16="http://schemas.microsoft.com/office/drawing/2014/main" id="{522D510C-C0C9-422C-8F00-1F0164D239A5}"/>
                </a:ext>
              </a:extLst>
            </p:cNvPr>
            <p:cNvSpPr/>
            <p:nvPr/>
          </p:nvSpPr>
          <p:spPr>
            <a:xfrm rot="3393675">
              <a:off x="-283701" y="4656947"/>
              <a:ext cx="453194" cy="337523"/>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74;p5">
              <a:extLst>
                <a:ext uri="{FF2B5EF4-FFF2-40B4-BE49-F238E27FC236}">
                  <a16:creationId xmlns:a16="http://schemas.microsoft.com/office/drawing/2014/main" id="{B9E457FF-0CA0-4A95-BE97-8FED3E361B1D}"/>
                </a:ext>
              </a:extLst>
            </p:cNvPr>
            <p:cNvSpPr/>
            <p:nvPr/>
          </p:nvSpPr>
          <p:spPr>
            <a:xfrm rot="3393675">
              <a:off x="-72076" y="4406543"/>
              <a:ext cx="196221" cy="19573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75;p5">
              <a:extLst>
                <a:ext uri="{FF2B5EF4-FFF2-40B4-BE49-F238E27FC236}">
                  <a16:creationId xmlns:a16="http://schemas.microsoft.com/office/drawing/2014/main" id="{036634D3-8912-4FC7-A43A-F291F75DCEC9}"/>
                </a:ext>
              </a:extLst>
            </p:cNvPr>
            <p:cNvSpPr/>
            <p:nvPr/>
          </p:nvSpPr>
          <p:spPr>
            <a:xfrm rot="3393675">
              <a:off x="-316765" y="4404591"/>
              <a:ext cx="214573" cy="1807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76;p5">
              <a:extLst>
                <a:ext uri="{FF2B5EF4-FFF2-40B4-BE49-F238E27FC236}">
                  <a16:creationId xmlns:a16="http://schemas.microsoft.com/office/drawing/2014/main" id="{536E2A4D-155D-4412-9EBC-2AAF6D080721}"/>
                </a:ext>
              </a:extLst>
            </p:cNvPr>
            <p:cNvSpPr/>
            <p:nvPr/>
          </p:nvSpPr>
          <p:spPr>
            <a:xfrm rot="3393675">
              <a:off x="216185" y="4755955"/>
              <a:ext cx="181938" cy="199522"/>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77;p5">
              <a:extLst>
                <a:ext uri="{FF2B5EF4-FFF2-40B4-BE49-F238E27FC236}">
                  <a16:creationId xmlns:a16="http://schemas.microsoft.com/office/drawing/2014/main" id="{A6221DAE-DCDC-4CC8-909F-37E128B569BE}"/>
                </a:ext>
              </a:extLst>
            </p:cNvPr>
            <p:cNvSpPr/>
            <p:nvPr/>
          </p:nvSpPr>
          <p:spPr>
            <a:xfrm rot="3393675">
              <a:off x="108866" y="4532026"/>
              <a:ext cx="196221" cy="195590"/>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78;p5">
            <a:extLst>
              <a:ext uri="{FF2B5EF4-FFF2-40B4-BE49-F238E27FC236}">
                <a16:creationId xmlns:a16="http://schemas.microsoft.com/office/drawing/2014/main" id="{336B79B1-1D43-4AD1-9EDE-F61EA610766B}"/>
              </a:ext>
            </a:extLst>
          </p:cNvPr>
          <p:cNvSpPr/>
          <p:nvPr/>
        </p:nvSpPr>
        <p:spPr>
          <a:xfrm rot="7294761">
            <a:off x="8675500" y="2681454"/>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79;p5">
            <a:extLst>
              <a:ext uri="{FF2B5EF4-FFF2-40B4-BE49-F238E27FC236}">
                <a16:creationId xmlns:a16="http://schemas.microsoft.com/office/drawing/2014/main" id="{2C66A7D1-7366-454A-9A8C-3FCE762DEB46}"/>
              </a:ext>
            </a:extLst>
          </p:cNvPr>
          <p:cNvSpPr txBox="1">
            <a:spLocks noGrp="1"/>
          </p:cNvSpPr>
          <p:nvPr>
            <p:ph type="title"/>
          </p:nvPr>
        </p:nvSpPr>
        <p:spPr>
          <a:xfrm>
            <a:off x="719998" y="445029"/>
            <a:ext cx="7704002" cy="572697"/>
          </a:xfrm>
        </p:spPr>
        <p:txBody>
          <a:bodyPr/>
          <a:lstStyle>
            <a:lvl1pPr>
              <a:defRPr/>
            </a:lvl1pPr>
          </a:lstStyle>
          <a:p>
            <a:pPr lvl="0"/>
            <a:endParaRPr lang="es-PE"/>
          </a:p>
        </p:txBody>
      </p:sp>
      <p:sp>
        <p:nvSpPr>
          <p:cNvPr id="19" name="Google Shape;80;p5">
            <a:extLst>
              <a:ext uri="{FF2B5EF4-FFF2-40B4-BE49-F238E27FC236}">
                <a16:creationId xmlns:a16="http://schemas.microsoft.com/office/drawing/2014/main" id="{BD6BAC17-5D62-40E2-B716-11F3B16953A7}"/>
              </a:ext>
            </a:extLst>
          </p:cNvPr>
          <p:cNvSpPr txBox="1">
            <a:spLocks noGrp="1"/>
          </p:cNvSpPr>
          <p:nvPr>
            <p:ph type="title" idx="4294967295"/>
          </p:nvPr>
        </p:nvSpPr>
        <p:spPr>
          <a:xfrm>
            <a:off x="1315876" y="1585350"/>
            <a:ext cx="2742596" cy="558899"/>
          </a:xfrm>
        </p:spPr>
        <p:txBody>
          <a:bodyPr/>
          <a:lstStyle>
            <a:lvl1pPr>
              <a:defRPr sz="2000">
                <a:solidFill>
                  <a:srgbClr val="564434"/>
                </a:solidFill>
              </a:defRPr>
            </a:lvl1pPr>
          </a:lstStyle>
          <a:p>
            <a:pPr lvl="0"/>
            <a:endParaRPr lang="es-PE"/>
          </a:p>
        </p:txBody>
      </p:sp>
      <p:sp>
        <p:nvSpPr>
          <p:cNvPr id="20" name="Google Shape;81;p5">
            <a:extLst>
              <a:ext uri="{FF2B5EF4-FFF2-40B4-BE49-F238E27FC236}">
                <a16:creationId xmlns:a16="http://schemas.microsoft.com/office/drawing/2014/main" id="{4BADF933-15B6-4434-A6C5-009BDFB434E1}"/>
              </a:ext>
            </a:extLst>
          </p:cNvPr>
          <p:cNvSpPr txBox="1">
            <a:spLocks noGrp="1"/>
          </p:cNvSpPr>
          <p:nvPr>
            <p:ph type="title" idx="4294967295"/>
          </p:nvPr>
        </p:nvSpPr>
        <p:spPr>
          <a:xfrm>
            <a:off x="5085517" y="1585350"/>
            <a:ext cx="2742596" cy="558899"/>
          </a:xfrm>
        </p:spPr>
        <p:txBody>
          <a:bodyPr/>
          <a:lstStyle>
            <a:lvl1pPr>
              <a:defRPr sz="2000">
                <a:solidFill>
                  <a:srgbClr val="564434"/>
                </a:solidFill>
              </a:defRPr>
            </a:lvl1pPr>
          </a:lstStyle>
          <a:p>
            <a:pPr lvl="0"/>
            <a:endParaRPr lang="es-PE"/>
          </a:p>
        </p:txBody>
      </p:sp>
      <p:sp>
        <p:nvSpPr>
          <p:cNvPr id="21" name="Google Shape;82;p5">
            <a:extLst>
              <a:ext uri="{FF2B5EF4-FFF2-40B4-BE49-F238E27FC236}">
                <a16:creationId xmlns:a16="http://schemas.microsoft.com/office/drawing/2014/main" id="{C9B63E9D-8A26-4B30-90EF-B3879B6A1BED}"/>
              </a:ext>
            </a:extLst>
          </p:cNvPr>
          <p:cNvSpPr txBox="1">
            <a:spLocks noGrp="1"/>
          </p:cNvSpPr>
          <p:nvPr>
            <p:ph type="subTitle" idx="4294967295"/>
          </p:nvPr>
        </p:nvSpPr>
        <p:spPr>
          <a:xfrm>
            <a:off x="5085527" y="2144249"/>
            <a:ext cx="2742596" cy="2272503"/>
          </a:xfrm>
        </p:spPr>
        <p:txBody>
          <a:bodyPr/>
          <a:lstStyle>
            <a:lvl1pPr>
              <a:lnSpc>
                <a:spcPct val="100000"/>
              </a:lnSpc>
              <a:buClr>
                <a:srgbClr val="DA6274"/>
              </a:buClr>
              <a:defRPr/>
            </a:lvl1pPr>
          </a:lstStyle>
          <a:p>
            <a:pPr lvl="0"/>
            <a:endParaRPr lang="es-PE"/>
          </a:p>
        </p:txBody>
      </p:sp>
      <p:sp>
        <p:nvSpPr>
          <p:cNvPr id="22" name="Google Shape;83;p5">
            <a:extLst>
              <a:ext uri="{FF2B5EF4-FFF2-40B4-BE49-F238E27FC236}">
                <a16:creationId xmlns:a16="http://schemas.microsoft.com/office/drawing/2014/main" id="{4899C3FA-80BC-4E24-A208-77F598842A23}"/>
              </a:ext>
            </a:extLst>
          </p:cNvPr>
          <p:cNvSpPr txBox="1">
            <a:spLocks noGrp="1"/>
          </p:cNvSpPr>
          <p:nvPr>
            <p:ph type="subTitle" idx="4294967295"/>
          </p:nvPr>
        </p:nvSpPr>
        <p:spPr>
          <a:xfrm>
            <a:off x="1315876" y="2144249"/>
            <a:ext cx="2742596" cy="2272503"/>
          </a:xfrm>
        </p:spPr>
        <p:txBody>
          <a:bodyPr/>
          <a:lstStyle>
            <a:lvl1pPr>
              <a:lnSpc>
                <a:spcPct val="100000"/>
              </a:lnSpc>
              <a:buClr>
                <a:srgbClr val="DA6274"/>
              </a:buClr>
              <a:defRPr/>
            </a:lvl1pPr>
          </a:lstStyle>
          <a:p>
            <a:pPr lvl="0"/>
            <a:endParaRPr lang="es-PE"/>
          </a:p>
        </p:txBody>
      </p:sp>
    </p:spTree>
    <p:extLst>
      <p:ext uri="{BB962C8B-B14F-4D97-AF65-F5344CB8AC3E}">
        <p14:creationId xmlns:p14="http://schemas.microsoft.com/office/powerpoint/2010/main" val="334019699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9_Icon sets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543CB360-82B9-4555-907D-DFB51425C113}"/>
              </a:ext>
            </a:extLst>
          </p:cNvPr>
          <p:cNvSpPr txBox="1">
            <a:spLocks noGrp="1"/>
          </p:cNvSpPr>
          <p:nvPr>
            <p:ph type="body" idx="4294967295"/>
          </p:nvPr>
        </p:nvSpPr>
        <p:spPr>
          <a:xfrm>
            <a:off x="242645" y="92610"/>
            <a:ext cx="8679896" cy="543181"/>
          </a:xfrm>
        </p:spPr>
        <p:txBody>
          <a:bodyPr anchorCtr="1"/>
          <a:lstStyle>
            <a:lvl1pPr marL="0" indent="0" algn="ctr">
              <a:spcBef>
                <a:spcPts val="1000"/>
              </a:spcBef>
              <a:buNone/>
              <a:defRPr lang="en-US" sz="4050">
                <a:ea typeface="맑은 고딕" pitchFamily="34"/>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5019FCED-D4F3-4709-B15A-2AD29392B5F5}"/>
              </a:ext>
            </a:extLst>
          </p:cNvPr>
          <p:cNvSpPr/>
          <p:nvPr/>
        </p:nvSpPr>
        <p:spPr>
          <a:xfrm>
            <a:off x="265514" y="848700"/>
            <a:ext cx="2670578" cy="4051916"/>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7839B"/>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5E4028"/>
              </a:solidFill>
              <a:uFillTx/>
              <a:latin typeface="Century Gothic"/>
              <a:ea typeface="맑은 고딕" pitchFamily="34"/>
              <a:cs typeface="Arial"/>
            </a:endParaRPr>
          </a:p>
        </p:txBody>
      </p:sp>
      <p:sp>
        <p:nvSpPr>
          <p:cNvPr id="4" name="Rounded Rectangle 3">
            <a:extLst>
              <a:ext uri="{FF2B5EF4-FFF2-40B4-BE49-F238E27FC236}">
                <a16:creationId xmlns:a16="http://schemas.microsoft.com/office/drawing/2014/main" id="{81792325-4F6D-4205-8544-5F520AC5DB92}"/>
              </a:ext>
            </a:extLst>
          </p:cNvPr>
          <p:cNvSpPr/>
          <p:nvPr/>
        </p:nvSpPr>
        <p:spPr>
          <a:xfrm>
            <a:off x="342360" y="972510"/>
            <a:ext cx="98151" cy="3199321"/>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nvGrpSpPr>
          <p:cNvPr id="5" name="Grupo 5">
            <a:extLst>
              <a:ext uri="{FF2B5EF4-FFF2-40B4-BE49-F238E27FC236}">
                <a16:creationId xmlns:a16="http://schemas.microsoft.com/office/drawing/2014/main" id="{DC72AB2D-41D0-4D7E-B8B0-FED74E571965}"/>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5296D931-E67C-4BA6-9949-B702F03EC8BA}"/>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You can Resize without losing quality</a:t>
              </a:r>
            </a:p>
          </p:txBody>
        </p:sp>
        <p:sp>
          <p:nvSpPr>
            <p:cNvPr id="7" name="TextBox 58">
              <a:extLst>
                <a:ext uri="{FF2B5EF4-FFF2-40B4-BE49-F238E27FC236}">
                  <a16:creationId xmlns:a16="http://schemas.microsoft.com/office/drawing/2014/main" id="{12B4CBEA-1C3C-40BF-B093-DD6F9185E9ED}"/>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You can Change Fill Color &amp;</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Line Color</a:t>
              </a:r>
            </a:p>
          </p:txBody>
        </p:sp>
      </p:grpSp>
      <p:sp>
        <p:nvSpPr>
          <p:cNvPr id="8" name="TextBox 59">
            <a:extLst>
              <a:ext uri="{FF2B5EF4-FFF2-40B4-BE49-F238E27FC236}">
                <a16:creationId xmlns:a16="http://schemas.microsoft.com/office/drawing/2014/main" id="{AE19BD98-A976-491B-A482-6DFEA9E6B15D}"/>
              </a:ext>
            </a:extLst>
          </p:cNvPr>
          <p:cNvSpPr txBox="1"/>
          <p:nvPr/>
        </p:nvSpPr>
        <p:spPr>
          <a:xfrm>
            <a:off x="1209897" y="4375422"/>
            <a:ext cx="1674001" cy="300078"/>
          </a:xfrm>
          <a:prstGeom prst="rect">
            <a:avLst/>
          </a:prstGeom>
          <a:noFill/>
          <a:ln cap="flat">
            <a:noFill/>
          </a:ln>
        </p:spPr>
        <p:txBody>
          <a:bodyPr vert="horz" wrap="square" lIns="91440" tIns="45720" rIns="91440" bIns="45720" anchor="ctr" anchorCtr="0" compatLnSpc="1">
            <a:sp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1200" cap="none" spc="0" baseline="0">
                <a:solidFill>
                  <a:srgbClr val="FFFFFF"/>
                </a:solidFill>
                <a:uFillTx/>
                <a:latin typeface="Arial" pitchFamily="34"/>
                <a:ea typeface="맑은 고딕" pitchFamily="34"/>
                <a:cs typeface="Arial" pitchFamily="34"/>
              </a:rPr>
              <a:t>www.slidesppt.net</a:t>
            </a:r>
          </a:p>
        </p:txBody>
      </p:sp>
      <p:sp>
        <p:nvSpPr>
          <p:cNvPr id="9" name="TextBox 60">
            <a:extLst>
              <a:ext uri="{FF2B5EF4-FFF2-40B4-BE49-F238E27FC236}">
                <a16:creationId xmlns:a16="http://schemas.microsoft.com/office/drawing/2014/main" id="{764855D6-7655-485B-8C8C-973A80ABAE1B}"/>
              </a:ext>
            </a:extLst>
          </p:cNvPr>
          <p:cNvSpPr txBox="1"/>
          <p:nvPr/>
        </p:nvSpPr>
        <p:spPr>
          <a:xfrm>
            <a:off x="683248" y="3154936"/>
            <a:ext cx="2037969" cy="1200332"/>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GOOGLE SLIDES AND FREE </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PPT </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TEMPLATES  </a:t>
            </a:r>
          </a:p>
        </p:txBody>
      </p:sp>
      <p:grpSp>
        <p:nvGrpSpPr>
          <p:cNvPr id="10" name="Grupo 6">
            <a:extLst>
              <a:ext uri="{FF2B5EF4-FFF2-40B4-BE49-F238E27FC236}">
                <a16:creationId xmlns:a16="http://schemas.microsoft.com/office/drawing/2014/main" id="{746AB2F1-60D4-4F44-94EF-B1BC5FD6D96F}"/>
              </a:ext>
            </a:extLst>
          </p:cNvPr>
          <p:cNvGrpSpPr/>
          <p:nvPr/>
        </p:nvGrpSpPr>
        <p:grpSpPr>
          <a:xfrm>
            <a:off x="425370" y="4052575"/>
            <a:ext cx="732342" cy="732342"/>
            <a:chOff x="425370" y="4052575"/>
            <a:chExt cx="732342" cy="732342"/>
          </a:xfrm>
        </p:grpSpPr>
        <p:sp>
          <p:nvSpPr>
            <p:cNvPr id="11" name="Lágrima 15">
              <a:extLst>
                <a:ext uri="{FF2B5EF4-FFF2-40B4-BE49-F238E27FC236}">
                  <a16:creationId xmlns:a16="http://schemas.microsoft.com/office/drawing/2014/main" id="{35C76E1A-A99E-48FB-BDA1-C8E0565E73EF}"/>
                </a:ext>
              </a:extLst>
            </p:cNvPr>
            <p:cNvSpPr/>
            <p:nvPr/>
          </p:nvSpPr>
          <p:spPr>
            <a:xfrm rot="10799991">
              <a:off x="425370" y="4052575"/>
              <a:ext cx="732342" cy="732342"/>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Century Gothic"/>
                <a:ea typeface="Arial"/>
                <a:cs typeface="Arial"/>
              </a:endParaRPr>
            </a:p>
          </p:txBody>
        </p:sp>
        <p:grpSp>
          <p:nvGrpSpPr>
            <p:cNvPr id="12" name="Grupo 16">
              <a:extLst>
                <a:ext uri="{FF2B5EF4-FFF2-40B4-BE49-F238E27FC236}">
                  <a16:creationId xmlns:a16="http://schemas.microsoft.com/office/drawing/2014/main" id="{B0570A75-0BAB-4244-9F3A-8B6243E77FA9}"/>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8155B16A-7ACA-4BDD-B7A8-96A9D15409BD}"/>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sp>
            <p:nvSpPr>
              <p:cNvPr id="14" name="Freeform 15">
                <a:extLst>
                  <a:ext uri="{FF2B5EF4-FFF2-40B4-BE49-F238E27FC236}">
                    <a16:creationId xmlns:a16="http://schemas.microsoft.com/office/drawing/2014/main" id="{F4DAD0EF-5969-4AE7-AA1A-3554FE425051}"/>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sp>
            <p:nvSpPr>
              <p:cNvPr id="15" name="Freeform 16">
                <a:extLst>
                  <a:ext uri="{FF2B5EF4-FFF2-40B4-BE49-F238E27FC236}">
                    <a16:creationId xmlns:a16="http://schemas.microsoft.com/office/drawing/2014/main" id="{9E9A7F62-7442-4AEB-962E-81B6D7C2690D}"/>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grpSp>
      </p:grpSp>
      <p:sp>
        <p:nvSpPr>
          <p:cNvPr id="16" name="Rounded Rectangle 3">
            <a:extLst>
              <a:ext uri="{FF2B5EF4-FFF2-40B4-BE49-F238E27FC236}">
                <a16:creationId xmlns:a16="http://schemas.microsoft.com/office/drawing/2014/main" id="{E152CF74-4EDB-4864-9F1B-86778447CDAF}"/>
              </a:ext>
            </a:extLst>
          </p:cNvPr>
          <p:cNvSpPr/>
          <p:nvPr/>
        </p:nvSpPr>
        <p:spPr>
          <a:xfrm rot="5400013">
            <a:off x="1948929" y="3912557"/>
            <a:ext cx="76233" cy="1668469"/>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nvGrpSpPr>
          <p:cNvPr id="17" name="Grupo 14">
            <a:extLst>
              <a:ext uri="{FF2B5EF4-FFF2-40B4-BE49-F238E27FC236}">
                <a16:creationId xmlns:a16="http://schemas.microsoft.com/office/drawing/2014/main" id="{88B73256-801E-4BB2-82BE-9A164CC4CA5B}"/>
              </a:ext>
            </a:extLst>
          </p:cNvPr>
          <p:cNvGrpSpPr/>
          <p:nvPr/>
        </p:nvGrpSpPr>
        <p:grpSpPr>
          <a:xfrm>
            <a:off x="2141936" y="972510"/>
            <a:ext cx="679343" cy="682773"/>
            <a:chOff x="2141936" y="972510"/>
            <a:chExt cx="679343" cy="682773"/>
          </a:xfrm>
        </p:grpSpPr>
        <p:sp>
          <p:nvSpPr>
            <p:cNvPr id="18" name="Rounded Rectangle 3">
              <a:extLst>
                <a:ext uri="{FF2B5EF4-FFF2-40B4-BE49-F238E27FC236}">
                  <a16:creationId xmlns:a16="http://schemas.microsoft.com/office/drawing/2014/main" id="{8AE991E1-AA56-49F6-96EE-6DBA02D18EA4}"/>
                </a:ext>
              </a:extLst>
            </p:cNvPr>
            <p:cNvSpPr/>
            <p:nvPr/>
          </p:nvSpPr>
          <p:spPr>
            <a:xfrm rot="10799991">
              <a:off x="2724280" y="975948"/>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sp>
          <p:nvSpPr>
            <p:cNvPr id="19" name="Rounded Rectangle 3">
              <a:extLst>
                <a:ext uri="{FF2B5EF4-FFF2-40B4-BE49-F238E27FC236}">
                  <a16:creationId xmlns:a16="http://schemas.microsoft.com/office/drawing/2014/main" id="{1F29B1A1-18AE-46E6-A587-37E8067ADBD9}"/>
                </a:ext>
              </a:extLst>
            </p:cNvPr>
            <p:cNvSpPr/>
            <p:nvPr/>
          </p:nvSpPr>
          <p:spPr>
            <a:xfrm rot="5400013">
              <a:off x="2433104" y="681342"/>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grpSp>
        <p:nvGrpSpPr>
          <p:cNvPr id="20" name="Gráfico 10">
            <a:extLst>
              <a:ext uri="{FF2B5EF4-FFF2-40B4-BE49-F238E27FC236}">
                <a16:creationId xmlns:a16="http://schemas.microsoft.com/office/drawing/2014/main" id="{4DC85798-68B7-411F-B0A5-B446B6A0B7B1}"/>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00D0010F-D572-4BFC-8C4B-74BB5CFFD313}"/>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D7839B"/>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3F3F3F"/>
                </a:solidFill>
                <a:uFillTx/>
                <a:latin typeface="Century Gothic"/>
                <a:ea typeface="Arial"/>
                <a:cs typeface="Arial"/>
              </a:endParaRPr>
            </a:p>
          </p:txBody>
        </p:sp>
        <p:sp>
          <p:nvSpPr>
            <p:cNvPr id="22" name="Forma libre: forma 31">
              <a:extLst>
                <a:ext uri="{FF2B5EF4-FFF2-40B4-BE49-F238E27FC236}">
                  <a16:creationId xmlns:a16="http://schemas.microsoft.com/office/drawing/2014/main" id="{721D3AA8-F656-430C-8024-12A4B430EEB4}"/>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3F3F3F"/>
                </a:solidFill>
                <a:uFillTx/>
                <a:latin typeface="Century Gothic"/>
                <a:ea typeface="Arial"/>
                <a:cs typeface="Arial"/>
              </a:endParaRPr>
            </a:p>
          </p:txBody>
        </p:sp>
      </p:grpSp>
    </p:spTree>
    <p:extLst>
      <p:ext uri="{BB962C8B-B14F-4D97-AF65-F5344CB8AC3E}">
        <p14:creationId xmlns:p14="http://schemas.microsoft.com/office/powerpoint/2010/main" val="3120124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Icon sets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4579915C-714B-42DE-B1C6-83B1A2F00BCB}"/>
              </a:ext>
            </a:extLst>
          </p:cNvPr>
          <p:cNvSpPr txBox="1">
            <a:spLocks noGrp="1"/>
          </p:cNvSpPr>
          <p:nvPr>
            <p:ph type="body" idx="4294967295"/>
          </p:nvPr>
        </p:nvSpPr>
        <p:spPr>
          <a:xfrm>
            <a:off x="242645" y="92610"/>
            <a:ext cx="8679896" cy="543181"/>
          </a:xfrm>
        </p:spPr>
        <p:txBody>
          <a:bodyPr anchor="ctr" anchorCtr="1"/>
          <a:lstStyle>
            <a:lvl1pPr marL="0" indent="0" algn="ctr">
              <a:buNone/>
              <a:defRPr lang="en-US" sz="4050">
                <a:ea typeface="맑은 고딕" pitchFamily="34"/>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9C3904F9-2971-4458-88E2-4A88A92E4397}"/>
              </a:ext>
            </a:extLst>
          </p:cNvPr>
          <p:cNvSpPr/>
          <p:nvPr/>
        </p:nvSpPr>
        <p:spPr>
          <a:xfrm>
            <a:off x="265514" y="848700"/>
            <a:ext cx="2670578" cy="4051916"/>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D7839B"/>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5E4028"/>
              </a:solidFill>
              <a:uFillTx/>
              <a:latin typeface="Century Gothic"/>
              <a:ea typeface="맑은 고딕" pitchFamily="34"/>
              <a:cs typeface="Arial"/>
            </a:endParaRPr>
          </a:p>
        </p:txBody>
      </p:sp>
      <p:sp>
        <p:nvSpPr>
          <p:cNvPr id="4" name="Rounded Rectangle 3">
            <a:extLst>
              <a:ext uri="{FF2B5EF4-FFF2-40B4-BE49-F238E27FC236}">
                <a16:creationId xmlns:a16="http://schemas.microsoft.com/office/drawing/2014/main" id="{BDD48F2D-8F69-474E-915A-C57A3039650B}"/>
              </a:ext>
            </a:extLst>
          </p:cNvPr>
          <p:cNvSpPr/>
          <p:nvPr/>
        </p:nvSpPr>
        <p:spPr>
          <a:xfrm>
            <a:off x="342360" y="972510"/>
            <a:ext cx="98151" cy="3199321"/>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7647"/>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nvGrpSpPr>
          <p:cNvPr id="5" name="Grupo 5">
            <a:extLst>
              <a:ext uri="{FF2B5EF4-FFF2-40B4-BE49-F238E27FC236}">
                <a16:creationId xmlns:a16="http://schemas.microsoft.com/office/drawing/2014/main" id="{308AE47C-CE18-40D3-9742-49D83BF9F91C}"/>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DC950CED-1485-4E0B-954D-5759F7CB5473}"/>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You can Resize without losing quality</a:t>
              </a:r>
            </a:p>
          </p:txBody>
        </p:sp>
        <p:sp>
          <p:nvSpPr>
            <p:cNvPr id="7" name="TextBox 58">
              <a:extLst>
                <a:ext uri="{FF2B5EF4-FFF2-40B4-BE49-F238E27FC236}">
                  <a16:creationId xmlns:a16="http://schemas.microsoft.com/office/drawing/2014/main" id="{869275EF-800D-4292-8EB8-573AC7EB9B28}"/>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You can Change Fill Color &amp;</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itchFamily="34"/>
                  <a:ea typeface="맑은 고딕" pitchFamily="34"/>
                  <a:cs typeface="Arial" pitchFamily="34"/>
                </a:rPr>
                <a:t>Line Color</a:t>
              </a:r>
            </a:p>
          </p:txBody>
        </p:sp>
      </p:grpSp>
      <p:sp>
        <p:nvSpPr>
          <p:cNvPr id="8" name="TextBox 59">
            <a:extLst>
              <a:ext uri="{FF2B5EF4-FFF2-40B4-BE49-F238E27FC236}">
                <a16:creationId xmlns:a16="http://schemas.microsoft.com/office/drawing/2014/main" id="{315DD724-066F-411F-8882-3D654748CFCE}"/>
              </a:ext>
            </a:extLst>
          </p:cNvPr>
          <p:cNvSpPr txBox="1"/>
          <p:nvPr/>
        </p:nvSpPr>
        <p:spPr>
          <a:xfrm>
            <a:off x="1209897" y="4375422"/>
            <a:ext cx="1674001" cy="300078"/>
          </a:xfrm>
          <a:prstGeom prst="rect">
            <a:avLst/>
          </a:prstGeom>
          <a:noFill/>
          <a:ln cap="flat">
            <a:noFill/>
          </a:ln>
        </p:spPr>
        <p:txBody>
          <a:bodyPr vert="horz" wrap="square" lIns="91440" tIns="45720" rIns="91440" bIns="45720" anchor="ctr" anchorCtr="0" compatLnSpc="1">
            <a:sp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1200" cap="none" spc="0" baseline="0">
                <a:solidFill>
                  <a:srgbClr val="FFFFFF"/>
                </a:solidFill>
                <a:uFillTx/>
                <a:latin typeface="Arial" pitchFamily="34"/>
                <a:ea typeface="맑은 고딕" pitchFamily="34"/>
                <a:cs typeface="Arial" pitchFamily="34"/>
              </a:rPr>
              <a:t>www.slidesppt.net</a:t>
            </a:r>
          </a:p>
        </p:txBody>
      </p:sp>
      <p:sp>
        <p:nvSpPr>
          <p:cNvPr id="9" name="TextBox 60">
            <a:extLst>
              <a:ext uri="{FF2B5EF4-FFF2-40B4-BE49-F238E27FC236}">
                <a16:creationId xmlns:a16="http://schemas.microsoft.com/office/drawing/2014/main" id="{F44C13C7-0F69-4BE8-BC8A-110FD69983B8}"/>
              </a:ext>
            </a:extLst>
          </p:cNvPr>
          <p:cNvSpPr txBox="1"/>
          <p:nvPr/>
        </p:nvSpPr>
        <p:spPr>
          <a:xfrm>
            <a:off x="683248" y="3154936"/>
            <a:ext cx="2037969" cy="1200332"/>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GOOGLE SLIDES AND FREE </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PPT </a:t>
            </a:r>
          </a:p>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ea typeface="맑은 고딕" pitchFamily="34"/>
                <a:cs typeface="Arial" pitchFamily="34"/>
              </a:rPr>
              <a:t>TEMPLATES  </a:t>
            </a:r>
          </a:p>
        </p:txBody>
      </p:sp>
      <p:grpSp>
        <p:nvGrpSpPr>
          <p:cNvPr id="10" name="Grupo 6">
            <a:extLst>
              <a:ext uri="{FF2B5EF4-FFF2-40B4-BE49-F238E27FC236}">
                <a16:creationId xmlns:a16="http://schemas.microsoft.com/office/drawing/2014/main" id="{3CFB2A41-5981-4E93-8DC5-9E8FD6D75C20}"/>
              </a:ext>
            </a:extLst>
          </p:cNvPr>
          <p:cNvGrpSpPr/>
          <p:nvPr/>
        </p:nvGrpSpPr>
        <p:grpSpPr>
          <a:xfrm>
            <a:off x="425370" y="4052575"/>
            <a:ext cx="732342" cy="732342"/>
            <a:chOff x="425370" y="4052575"/>
            <a:chExt cx="732342" cy="732342"/>
          </a:xfrm>
        </p:grpSpPr>
        <p:sp>
          <p:nvSpPr>
            <p:cNvPr id="11" name="Lágrima 15">
              <a:extLst>
                <a:ext uri="{FF2B5EF4-FFF2-40B4-BE49-F238E27FC236}">
                  <a16:creationId xmlns:a16="http://schemas.microsoft.com/office/drawing/2014/main" id="{8D0891BA-AAAE-4329-B344-DF882146B265}"/>
                </a:ext>
              </a:extLst>
            </p:cNvPr>
            <p:cNvSpPr/>
            <p:nvPr/>
          </p:nvSpPr>
          <p:spPr>
            <a:xfrm rot="10799991">
              <a:off x="425370" y="4052575"/>
              <a:ext cx="732342" cy="732342"/>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Century Gothic"/>
                <a:ea typeface="Arial"/>
                <a:cs typeface="Arial"/>
              </a:endParaRPr>
            </a:p>
          </p:txBody>
        </p:sp>
        <p:grpSp>
          <p:nvGrpSpPr>
            <p:cNvPr id="12" name="Grupo 16">
              <a:extLst>
                <a:ext uri="{FF2B5EF4-FFF2-40B4-BE49-F238E27FC236}">
                  <a16:creationId xmlns:a16="http://schemas.microsoft.com/office/drawing/2014/main" id="{0013DE94-F2DC-4467-AFAB-3B1D33BB00EC}"/>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46262994-80D9-436F-A635-ADB93478951B}"/>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sp>
            <p:nvSpPr>
              <p:cNvPr id="14" name="Freeform 15">
                <a:extLst>
                  <a:ext uri="{FF2B5EF4-FFF2-40B4-BE49-F238E27FC236}">
                    <a16:creationId xmlns:a16="http://schemas.microsoft.com/office/drawing/2014/main" id="{675AACA4-A293-4EB9-86EB-77F70A2AA786}"/>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sp>
            <p:nvSpPr>
              <p:cNvPr id="15" name="Freeform 16">
                <a:extLst>
                  <a:ext uri="{FF2B5EF4-FFF2-40B4-BE49-F238E27FC236}">
                    <a16:creationId xmlns:a16="http://schemas.microsoft.com/office/drawing/2014/main" id="{8E88BBFE-0B04-4676-A2E0-013E2FAC9207}"/>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1200" cap="none" spc="0" baseline="0">
                  <a:solidFill>
                    <a:srgbClr val="3F3F3F"/>
                  </a:solidFill>
                  <a:uFillTx/>
                  <a:latin typeface="Century Gothic"/>
                  <a:ea typeface="Arial"/>
                  <a:cs typeface="Arial"/>
                </a:endParaRPr>
              </a:p>
            </p:txBody>
          </p:sp>
        </p:grpSp>
      </p:grpSp>
      <p:sp>
        <p:nvSpPr>
          <p:cNvPr id="16" name="Rounded Rectangle 3">
            <a:extLst>
              <a:ext uri="{FF2B5EF4-FFF2-40B4-BE49-F238E27FC236}">
                <a16:creationId xmlns:a16="http://schemas.microsoft.com/office/drawing/2014/main" id="{F4216AF9-C960-40E3-B913-6BC443247D9E}"/>
              </a:ext>
            </a:extLst>
          </p:cNvPr>
          <p:cNvSpPr/>
          <p:nvPr/>
        </p:nvSpPr>
        <p:spPr>
          <a:xfrm rot="5400013">
            <a:off x="1948929" y="3912557"/>
            <a:ext cx="76233" cy="1668469"/>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nvGrpSpPr>
          <p:cNvPr id="17" name="Grupo 14">
            <a:extLst>
              <a:ext uri="{FF2B5EF4-FFF2-40B4-BE49-F238E27FC236}">
                <a16:creationId xmlns:a16="http://schemas.microsoft.com/office/drawing/2014/main" id="{2974213B-B826-45FE-AB62-179B01FA20B3}"/>
              </a:ext>
            </a:extLst>
          </p:cNvPr>
          <p:cNvGrpSpPr/>
          <p:nvPr/>
        </p:nvGrpSpPr>
        <p:grpSpPr>
          <a:xfrm>
            <a:off x="2141936" y="972510"/>
            <a:ext cx="679343" cy="682773"/>
            <a:chOff x="2141936" y="972510"/>
            <a:chExt cx="679343" cy="682773"/>
          </a:xfrm>
        </p:grpSpPr>
        <p:sp>
          <p:nvSpPr>
            <p:cNvPr id="18" name="Rounded Rectangle 3">
              <a:extLst>
                <a:ext uri="{FF2B5EF4-FFF2-40B4-BE49-F238E27FC236}">
                  <a16:creationId xmlns:a16="http://schemas.microsoft.com/office/drawing/2014/main" id="{7F8EA893-835E-4357-BC17-E7522286C42C}"/>
                </a:ext>
              </a:extLst>
            </p:cNvPr>
            <p:cNvSpPr/>
            <p:nvPr/>
          </p:nvSpPr>
          <p:spPr>
            <a:xfrm rot="10799991">
              <a:off x="2724280" y="975948"/>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sp>
          <p:nvSpPr>
            <p:cNvPr id="19" name="Rounded Rectangle 3">
              <a:extLst>
                <a:ext uri="{FF2B5EF4-FFF2-40B4-BE49-F238E27FC236}">
                  <a16:creationId xmlns:a16="http://schemas.microsoft.com/office/drawing/2014/main" id="{969788A4-9E8E-4631-82D8-1A599340131B}"/>
                </a:ext>
              </a:extLst>
            </p:cNvPr>
            <p:cNvSpPr/>
            <p:nvPr/>
          </p:nvSpPr>
          <p:spPr>
            <a:xfrm rot="5400013">
              <a:off x="2433104" y="681342"/>
              <a:ext cx="96999"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Century Gothic"/>
                <a:ea typeface="맑은 고딕" pitchFamily="34"/>
                <a:cs typeface="Arial"/>
              </a:endParaRPr>
            </a:p>
          </p:txBody>
        </p:sp>
      </p:grpSp>
      <p:grpSp>
        <p:nvGrpSpPr>
          <p:cNvPr id="20" name="Gráfico 10">
            <a:extLst>
              <a:ext uri="{FF2B5EF4-FFF2-40B4-BE49-F238E27FC236}">
                <a16:creationId xmlns:a16="http://schemas.microsoft.com/office/drawing/2014/main" id="{DC950A90-79EA-45B9-B2FE-DFC43EFD471D}"/>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A1350B4D-2C8C-4CFC-9848-914B10FF8EDD}"/>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D7839B"/>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3F3F3F"/>
                </a:solidFill>
                <a:uFillTx/>
                <a:latin typeface="Century Gothic"/>
                <a:ea typeface="Arial"/>
                <a:cs typeface="Arial"/>
              </a:endParaRPr>
            </a:p>
          </p:txBody>
        </p:sp>
        <p:sp>
          <p:nvSpPr>
            <p:cNvPr id="22" name="Forma libre: forma 31">
              <a:extLst>
                <a:ext uri="{FF2B5EF4-FFF2-40B4-BE49-F238E27FC236}">
                  <a16:creationId xmlns:a16="http://schemas.microsoft.com/office/drawing/2014/main" id="{8DEE4951-1D8D-493D-B22D-D5BF1CAEA5F6}"/>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1200" cap="none" spc="0" baseline="0">
                <a:solidFill>
                  <a:srgbClr val="3F3F3F"/>
                </a:solidFill>
                <a:uFillTx/>
                <a:latin typeface="Century Gothic"/>
                <a:ea typeface="Arial"/>
                <a:cs typeface="Arial"/>
              </a:endParaRPr>
            </a:p>
          </p:txBody>
        </p:sp>
      </p:grpSp>
    </p:spTree>
    <p:extLst>
      <p:ext uri="{BB962C8B-B14F-4D97-AF65-F5344CB8AC3E}">
        <p14:creationId xmlns:p14="http://schemas.microsoft.com/office/powerpoint/2010/main" val="42762690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C5B7E8-CBCB-4EDF-8047-E0BB239B03CB}"/>
              </a:ext>
            </a:extLst>
          </p:cNvPr>
          <p:cNvSpPr txBox="1">
            <a:spLocks noGrp="1"/>
          </p:cNvSpPr>
          <p:nvPr>
            <p:ph type="ctrTitle"/>
          </p:nvPr>
        </p:nvSpPr>
        <p:spPr>
          <a:xfrm>
            <a:off x="1143000" y="841376"/>
            <a:ext cx="6858000" cy="1790696"/>
          </a:xfrm>
        </p:spPr>
        <p:txBody>
          <a:bodyPr anchor="b" anchorCtr="1"/>
          <a:lstStyle>
            <a:lvl1pPr algn="ctr">
              <a:defRPr sz="6000"/>
            </a:lvl1pPr>
          </a:lstStyle>
          <a:p>
            <a:pPr lvl="0"/>
            <a:r>
              <a:rPr lang="es-ES"/>
              <a:t>Haga clic para modificar el estilo de título del patrón</a:t>
            </a:r>
            <a:endParaRPr lang="en-US"/>
          </a:p>
        </p:txBody>
      </p:sp>
      <p:sp>
        <p:nvSpPr>
          <p:cNvPr id="3" name="Subtítulo 2">
            <a:extLst>
              <a:ext uri="{FF2B5EF4-FFF2-40B4-BE49-F238E27FC236}">
                <a16:creationId xmlns:a16="http://schemas.microsoft.com/office/drawing/2014/main" id="{2B33BEC9-F119-44FD-90FF-1710A5C7FC6D}"/>
              </a:ext>
            </a:extLst>
          </p:cNvPr>
          <p:cNvSpPr txBox="1">
            <a:spLocks noGrp="1"/>
          </p:cNvSpPr>
          <p:nvPr>
            <p:ph type="subTitle" idx="1"/>
          </p:nvPr>
        </p:nvSpPr>
        <p:spPr>
          <a:xfrm>
            <a:off x="1143000" y="2701923"/>
            <a:ext cx="6858000" cy="1241426"/>
          </a:xfrm>
        </p:spPr>
        <p:txBody>
          <a:bodyPr anchorCtr="1"/>
          <a:lstStyle>
            <a:lvl1pPr marL="0" indent="0" algn="ctr">
              <a:buNone/>
              <a:defRPr sz="2400"/>
            </a:lvl1pPr>
          </a:lstStyle>
          <a:p>
            <a:pPr lvl="0"/>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71C20CA5-1B6A-46EF-879C-37DC382C6F8F}"/>
              </a:ext>
            </a:extLst>
          </p:cNvPr>
          <p:cNvSpPr txBox="1">
            <a:spLocks noGrp="1"/>
          </p:cNvSpPr>
          <p:nvPr>
            <p:ph type="dt" sz="half" idx="7"/>
          </p:nvPr>
        </p:nvSpPr>
        <p:spPr/>
        <p:txBody>
          <a:bodyPr/>
          <a:lstStyle>
            <a:lvl1pPr>
              <a:defRPr/>
            </a:lvl1pPr>
          </a:lstStyle>
          <a:p>
            <a:pPr lvl="0"/>
            <a:fld id="{5C975A66-2E6B-4375-9F65-6F479E495A2A}" type="datetime1">
              <a:rPr lang="en-US"/>
              <a:pPr lvl="0"/>
              <a:t>4/7/2026</a:t>
            </a:fld>
            <a:endParaRPr lang="en-US"/>
          </a:p>
        </p:txBody>
      </p:sp>
      <p:sp>
        <p:nvSpPr>
          <p:cNvPr id="5" name="Marcador de pie de página 4">
            <a:extLst>
              <a:ext uri="{FF2B5EF4-FFF2-40B4-BE49-F238E27FC236}">
                <a16:creationId xmlns:a16="http://schemas.microsoft.com/office/drawing/2014/main" id="{9DF39E25-992B-4F09-B85F-08485A6474B1}"/>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76615260-08BC-492D-8C16-E002D1F5CA4C}"/>
              </a:ext>
            </a:extLst>
          </p:cNvPr>
          <p:cNvSpPr txBox="1">
            <a:spLocks noGrp="1"/>
          </p:cNvSpPr>
          <p:nvPr>
            <p:ph type="sldNum" sz="quarter" idx="8"/>
          </p:nvPr>
        </p:nvSpPr>
        <p:spPr/>
        <p:txBody>
          <a:bodyPr/>
          <a:lstStyle>
            <a:lvl1pPr>
              <a:defRPr/>
            </a:lvl1pPr>
          </a:lstStyle>
          <a:p>
            <a:pPr lvl="0"/>
            <a:fld id="{DEDE52A7-D72B-4B7D-BC92-7E34CC8245C2}" type="slidenum">
              <a:t>‹#›</a:t>
            </a:fld>
            <a:endParaRPr lang="en-US"/>
          </a:p>
        </p:txBody>
      </p:sp>
    </p:spTree>
    <p:extLst>
      <p:ext uri="{BB962C8B-B14F-4D97-AF65-F5344CB8AC3E}">
        <p14:creationId xmlns:p14="http://schemas.microsoft.com/office/powerpoint/2010/main" val="2687987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7FEF2-747A-4028-BBDC-2DA6156331DE}"/>
              </a:ext>
            </a:extLst>
          </p:cNvPr>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E3583CE7-CF50-4213-AD3B-45297E0CED3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5DDBF3C-1205-4313-B26E-5B250BA144FB}"/>
              </a:ext>
            </a:extLst>
          </p:cNvPr>
          <p:cNvSpPr txBox="1">
            <a:spLocks noGrp="1"/>
          </p:cNvSpPr>
          <p:nvPr>
            <p:ph type="dt" sz="half" idx="7"/>
          </p:nvPr>
        </p:nvSpPr>
        <p:spPr/>
        <p:txBody>
          <a:bodyPr/>
          <a:lstStyle>
            <a:lvl1pPr>
              <a:defRPr/>
            </a:lvl1pPr>
          </a:lstStyle>
          <a:p>
            <a:pPr lvl="0"/>
            <a:fld id="{6A8EEA66-7EAB-4889-A8F3-0C466955C961}" type="datetime1">
              <a:rPr lang="en-US"/>
              <a:pPr lvl="0"/>
              <a:t>4/7/2026</a:t>
            </a:fld>
            <a:endParaRPr lang="en-US"/>
          </a:p>
        </p:txBody>
      </p:sp>
      <p:sp>
        <p:nvSpPr>
          <p:cNvPr id="5" name="Marcador de pie de página 4">
            <a:extLst>
              <a:ext uri="{FF2B5EF4-FFF2-40B4-BE49-F238E27FC236}">
                <a16:creationId xmlns:a16="http://schemas.microsoft.com/office/drawing/2014/main" id="{EE7C2427-6C7C-4514-A2EF-F9765B29F66D}"/>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E14212AE-550F-4D1D-9807-982BAA01CDA4}"/>
              </a:ext>
            </a:extLst>
          </p:cNvPr>
          <p:cNvSpPr txBox="1">
            <a:spLocks noGrp="1"/>
          </p:cNvSpPr>
          <p:nvPr>
            <p:ph type="sldNum" sz="quarter" idx="8"/>
          </p:nvPr>
        </p:nvSpPr>
        <p:spPr/>
        <p:txBody>
          <a:bodyPr/>
          <a:lstStyle>
            <a:lvl1pPr>
              <a:defRPr/>
            </a:lvl1pPr>
          </a:lstStyle>
          <a:p>
            <a:pPr lvl="0"/>
            <a:fld id="{B6AF7E8D-8B9F-478E-B567-D528372FF1B1}" type="slidenum">
              <a:t>‹#›</a:t>
            </a:fld>
            <a:endParaRPr lang="en-US"/>
          </a:p>
        </p:txBody>
      </p:sp>
    </p:spTree>
    <p:extLst>
      <p:ext uri="{BB962C8B-B14F-4D97-AF65-F5344CB8AC3E}">
        <p14:creationId xmlns:p14="http://schemas.microsoft.com/office/powerpoint/2010/main" val="1147334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335FE-2F1D-4A11-9E34-9A991B28F868}"/>
              </a:ext>
            </a:extLst>
          </p:cNvPr>
          <p:cNvSpPr txBox="1">
            <a:spLocks noGrp="1"/>
          </p:cNvSpPr>
          <p:nvPr>
            <p:ph type="title"/>
          </p:nvPr>
        </p:nvSpPr>
        <p:spPr>
          <a:xfrm>
            <a:off x="623885" y="1282702"/>
            <a:ext cx="7886700" cy="2139952"/>
          </a:xfrm>
        </p:spPr>
        <p:txBody>
          <a:bodyPr anchor="b"/>
          <a:lstStyle>
            <a:lvl1pPr>
              <a:defRPr sz="6000"/>
            </a:lvl1pPr>
          </a:lstStyle>
          <a:p>
            <a:pPr lvl="0"/>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7B8C120-2907-41FB-92D7-79A7DCE2E4E8}"/>
              </a:ext>
            </a:extLst>
          </p:cNvPr>
          <p:cNvSpPr txBox="1">
            <a:spLocks noGrp="1"/>
          </p:cNvSpPr>
          <p:nvPr>
            <p:ph type="body" idx="1"/>
          </p:nvPr>
        </p:nvSpPr>
        <p:spPr>
          <a:xfrm>
            <a:off x="623885" y="3441701"/>
            <a:ext cx="7886700" cy="1125534"/>
          </a:xfrm>
        </p:spPr>
        <p:txBody>
          <a:bodyPr/>
          <a:lstStyle>
            <a:lvl1pPr marL="0" indent="0">
              <a:buNone/>
              <a:defRPr sz="2400">
                <a:solidFill>
                  <a:srgbClr val="898989"/>
                </a:solidFill>
              </a:defRPr>
            </a:lvl1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495B3A0-6789-4A30-A498-F6BA1045C399}"/>
              </a:ext>
            </a:extLst>
          </p:cNvPr>
          <p:cNvSpPr txBox="1">
            <a:spLocks noGrp="1"/>
          </p:cNvSpPr>
          <p:nvPr>
            <p:ph type="dt" sz="half" idx="7"/>
          </p:nvPr>
        </p:nvSpPr>
        <p:spPr/>
        <p:txBody>
          <a:bodyPr/>
          <a:lstStyle>
            <a:lvl1pPr>
              <a:defRPr/>
            </a:lvl1pPr>
          </a:lstStyle>
          <a:p>
            <a:pPr lvl="0"/>
            <a:fld id="{3453C70B-018E-4029-B5C0-7794228DFB7F}" type="datetime1">
              <a:rPr lang="en-US"/>
              <a:pPr lvl="0"/>
              <a:t>4/7/2026</a:t>
            </a:fld>
            <a:endParaRPr lang="en-US"/>
          </a:p>
        </p:txBody>
      </p:sp>
      <p:sp>
        <p:nvSpPr>
          <p:cNvPr id="5" name="Marcador de pie de página 4">
            <a:extLst>
              <a:ext uri="{FF2B5EF4-FFF2-40B4-BE49-F238E27FC236}">
                <a16:creationId xmlns:a16="http://schemas.microsoft.com/office/drawing/2014/main" id="{08A926F3-3B3C-4894-A64B-62E6D7CCF41A}"/>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954A326C-850F-414E-AA7E-19D66DB9289B}"/>
              </a:ext>
            </a:extLst>
          </p:cNvPr>
          <p:cNvSpPr txBox="1">
            <a:spLocks noGrp="1"/>
          </p:cNvSpPr>
          <p:nvPr>
            <p:ph type="sldNum" sz="quarter" idx="8"/>
          </p:nvPr>
        </p:nvSpPr>
        <p:spPr/>
        <p:txBody>
          <a:bodyPr/>
          <a:lstStyle>
            <a:lvl1pPr>
              <a:defRPr/>
            </a:lvl1pPr>
          </a:lstStyle>
          <a:p>
            <a:pPr lvl="0"/>
            <a:fld id="{29E78E30-B640-424C-B28E-4DBE762AA545}" type="slidenum">
              <a:t>‹#›</a:t>
            </a:fld>
            <a:endParaRPr lang="en-US"/>
          </a:p>
        </p:txBody>
      </p:sp>
    </p:spTree>
    <p:extLst>
      <p:ext uri="{BB962C8B-B14F-4D97-AF65-F5344CB8AC3E}">
        <p14:creationId xmlns:p14="http://schemas.microsoft.com/office/powerpoint/2010/main" val="40245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31578-B9D6-4ACA-81B1-61A7E09BADE4}"/>
              </a:ext>
            </a:extLst>
          </p:cNvPr>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0BF1AE9-056E-4CE0-95DC-40E05CCF4E1A}"/>
              </a:ext>
            </a:extLst>
          </p:cNvPr>
          <p:cNvSpPr txBox="1">
            <a:spLocks noGrp="1"/>
          </p:cNvSpPr>
          <p:nvPr>
            <p:ph idx="1"/>
          </p:nvPr>
        </p:nvSpPr>
        <p:spPr>
          <a:xfrm>
            <a:off x="628650" y="1370008"/>
            <a:ext cx="3867153" cy="3262314"/>
          </a:xfrm>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C58810D-F064-4074-93A2-937585957EB5}"/>
              </a:ext>
            </a:extLst>
          </p:cNvPr>
          <p:cNvSpPr txBox="1">
            <a:spLocks noGrp="1"/>
          </p:cNvSpPr>
          <p:nvPr>
            <p:ph idx="2"/>
          </p:nvPr>
        </p:nvSpPr>
        <p:spPr>
          <a:xfrm>
            <a:off x="4648196" y="1370008"/>
            <a:ext cx="3867153" cy="3262314"/>
          </a:xfrm>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ECBB9448-2A85-479E-9179-2080ADA4A0ED}"/>
              </a:ext>
            </a:extLst>
          </p:cNvPr>
          <p:cNvSpPr txBox="1">
            <a:spLocks noGrp="1"/>
          </p:cNvSpPr>
          <p:nvPr>
            <p:ph type="dt" sz="half" idx="7"/>
          </p:nvPr>
        </p:nvSpPr>
        <p:spPr/>
        <p:txBody>
          <a:bodyPr/>
          <a:lstStyle>
            <a:lvl1pPr>
              <a:defRPr/>
            </a:lvl1pPr>
          </a:lstStyle>
          <a:p>
            <a:pPr lvl="0"/>
            <a:fld id="{B1B09221-6779-49A4-B31F-7CA790030BAF}" type="datetime1">
              <a:rPr lang="en-US"/>
              <a:pPr lvl="0"/>
              <a:t>4/7/2026</a:t>
            </a:fld>
            <a:endParaRPr lang="en-US"/>
          </a:p>
        </p:txBody>
      </p:sp>
      <p:sp>
        <p:nvSpPr>
          <p:cNvPr id="6" name="Marcador de pie de página 5">
            <a:extLst>
              <a:ext uri="{FF2B5EF4-FFF2-40B4-BE49-F238E27FC236}">
                <a16:creationId xmlns:a16="http://schemas.microsoft.com/office/drawing/2014/main" id="{FCC50867-FC1E-47CB-9427-9C824B0B871E}"/>
              </a:ext>
            </a:extLst>
          </p:cNvPr>
          <p:cNvSpPr txBox="1">
            <a:spLocks noGrp="1"/>
          </p:cNvSpPr>
          <p:nvPr>
            <p:ph type="ftr" sz="quarter" idx="9"/>
          </p:nvPr>
        </p:nvSpPr>
        <p:spPr/>
        <p:txBody>
          <a:bodyPr/>
          <a:lstStyle>
            <a:lvl1pPr>
              <a:defRPr/>
            </a:lvl1pPr>
          </a:lstStyle>
          <a:p>
            <a:pPr lvl="0"/>
            <a:endParaRPr lang="en-US"/>
          </a:p>
        </p:txBody>
      </p:sp>
      <p:sp>
        <p:nvSpPr>
          <p:cNvPr id="7" name="Marcador de número de diapositiva 6">
            <a:extLst>
              <a:ext uri="{FF2B5EF4-FFF2-40B4-BE49-F238E27FC236}">
                <a16:creationId xmlns:a16="http://schemas.microsoft.com/office/drawing/2014/main" id="{3900734A-5282-41DD-AB87-CC1ECC8F13D5}"/>
              </a:ext>
            </a:extLst>
          </p:cNvPr>
          <p:cNvSpPr txBox="1">
            <a:spLocks noGrp="1"/>
          </p:cNvSpPr>
          <p:nvPr>
            <p:ph type="sldNum" sz="quarter" idx="8"/>
          </p:nvPr>
        </p:nvSpPr>
        <p:spPr/>
        <p:txBody>
          <a:bodyPr/>
          <a:lstStyle>
            <a:lvl1pPr>
              <a:defRPr/>
            </a:lvl1pPr>
          </a:lstStyle>
          <a:p>
            <a:pPr lvl="0"/>
            <a:fld id="{73DAE1BE-CC59-4ED7-9067-EDCA7522CE6F}" type="slidenum">
              <a:t>‹#›</a:t>
            </a:fld>
            <a:endParaRPr lang="en-US"/>
          </a:p>
        </p:txBody>
      </p:sp>
    </p:spTree>
    <p:extLst>
      <p:ext uri="{BB962C8B-B14F-4D97-AF65-F5344CB8AC3E}">
        <p14:creationId xmlns:p14="http://schemas.microsoft.com/office/powerpoint/2010/main" val="2665822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FBA61-5411-419D-A912-996374C4C343}"/>
              </a:ext>
            </a:extLst>
          </p:cNvPr>
          <p:cNvSpPr txBox="1">
            <a:spLocks noGrp="1"/>
          </p:cNvSpPr>
          <p:nvPr>
            <p:ph type="title"/>
          </p:nvPr>
        </p:nvSpPr>
        <p:spPr>
          <a:xfrm>
            <a:off x="630241" y="274640"/>
            <a:ext cx="7886700" cy="993779"/>
          </a:xfrm>
        </p:spPr>
        <p:txBody>
          <a:bodyPr/>
          <a:lstStyle>
            <a:lvl1pPr>
              <a:defRPr/>
            </a:lvl1pPr>
          </a:lstStyle>
          <a:p>
            <a:pPr lvl="0"/>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CFA36CE0-D24A-4DCD-85A6-34FA0EBCB240}"/>
              </a:ext>
            </a:extLst>
          </p:cNvPr>
          <p:cNvSpPr txBox="1">
            <a:spLocks noGrp="1"/>
          </p:cNvSpPr>
          <p:nvPr>
            <p:ph type="body" idx="1"/>
          </p:nvPr>
        </p:nvSpPr>
        <p:spPr>
          <a:xfrm>
            <a:off x="630241" y="1260472"/>
            <a:ext cx="3868734" cy="619121"/>
          </a:xfrm>
        </p:spPr>
        <p:txBody>
          <a:bodyPr anchor="b"/>
          <a:lstStyle>
            <a:lvl1pPr marL="0" indent="0">
              <a:buNone/>
              <a:defRPr sz="2400" b="1"/>
            </a:lvl1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7E1619F-A5AF-472A-8F70-779C175268CE}"/>
              </a:ext>
            </a:extLst>
          </p:cNvPr>
          <p:cNvSpPr txBox="1">
            <a:spLocks noGrp="1"/>
          </p:cNvSpPr>
          <p:nvPr>
            <p:ph idx="2"/>
          </p:nvPr>
        </p:nvSpPr>
        <p:spPr>
          <a:xfrm>
            <a:off x="630241" y="1879604"/>
            <a:ext cx="3868734" cy="2762246"/>
          </a:xfrm>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958EED19-EFFB-4406-9A7B-2E6809B53893}"/>
              </a:ext>
            </a:extLst>
          </p:cNvPr>
          <p:cNvSpPr txBox="1">
            <a:spLocks noGrp="1"/>
          </p:cNvSpPr>
          <p:nvPr>
            <p:ph type="body" idx="3"/>
          </p:nvPr>
        </p:nvSpPr>
        <p:spPr>
          <a:xfrm>
            <a:off x="4629149" y="1260472"/>
            <a:ext cx="3887791" cy="619121"/>
          </a:xfrm>
        </p:spPr>
        <p:txBody>
          <a:bodyPr anchor="b"/>
          <a:lstStyle>
            <a:lvl1pPr marL="0" indent="0">
              <a:buNone/>
              <a:defRPr sz="2400" b="1"/>
            </a:lvl1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5840F52-6A59-4A9A-B813-052E5CE7EA22}"/>
              </a:ext>
            </a:extLst>
          </p:cNvPr>
          <p:cNvSpPr txBox="1">
            <a:spLocks noGrp="1"/>
          </p:cNvSpPr>
          <p:nvPr>
            <p:ph idx="4"/>
          </p:nvPr>
        </p:nvSpPr>
        <p:spPr>
          <a:xfrm>
            <a:off x="4629149" y="1879604"/>
            <a:ext cx="3887791" cy="2762246"/>
          </a:xfrm>
        </p:spPr>
        <p:txBody>
          <a:bodyPr/>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C3E0E789-82C7-40AF-8909-028AF316ED74}"/>
              </a:ext>
            </a:extLst>
          </p:cNvPr>
          <p:cNvSpPr txBox="1">
            <a:spLocks noGrp="1"/>
          </p:cNvSpPr>
          <p:nvPr>
            <p:ph type="dt" sz="half" idx="7"/>
          </p:nvPr>
        </p:nvSpPr>
        <p:spPr/>
        <p:txBody>
          <a:bodyPr/>
          <a:lstStyle>
            <a:lvl1pPr>
              <a:defRPr/>
            </a:lvl1pPr>
          </a:lstStyle>
          <a:p>
            <a:pPr lvl="0"/>
            <a:fld id="{00D280F9-3687-4420-9362-15330926A21B}" type="datetime1">
              <a:rPr lang="en-US"/>
              <a:pPr lvl="0"/>
              <a:t>4/7/2026</a:t>
            </a:fld>
            <a:endParaRPr lang="en-US"/>
          </a:p>
        </p:txBody>
      </p:sp>
      <p:sp>
        <p:nvSpPr>
          <p:cNvPr id="8" name="Marcador de pie de página 7">
            <a:extLst>
              <a:ext uri="{FF2B5EF4-FFF2-40B4-BE49-F238E27FC236}">
                <a16:creationId xmlns:a16="http://schemas.microsoft.com/office/drawing/2014/main" id="{45FD5EAD-814B-46E0-ABFA-26E1A8E37A75}"/>
              </a:ext>
            </a:extLst>
          </p:cNvPr>
          <p:cNvSpPr txBox="1">
            <a:spLocks noGrp="1"/>
          </p:cNvSpPr>
          <p:nvPr>
            <p:ph type="ftr" sz="quarter" idx="9"/>
          </p:nvPr>
        </p:nvSpPr>
        <p:spPr/>
        <p:txBody>
          <a:bodyPr/>
          <a:lstStyle>
            <a:lvl1pPr>
              <a:defRPr/>
            </a:lvl1pPr>
          </a:lstStyle>
          <a:p>
            <a:pPr lvl="0"/>
            <a:endParaRPr lang="en-US"/>
          </a:p>
        </p:txBody>
      </p:sp>
      <p:sp>
        <p:nvSpPr>
          <p:cNvPr id="9" name="Marcador de número de diapositiva 8">
            <a:extLst>
              <a:ext uri="{FF2B5EF4-FFF2-40B4-BE49-F238E27FC236}">
                <a16:creationId xmlns:a16="http://schemas.microsoft.com/office/drawing/2014/main" id="{86148A11-25CE-4FCB-9476-FF4CDBE1AB2A}"/>
              </a:ext>
            </a:extLst>
          </p:cNvPr>
          <p:cNvSpPr txBox="1">
            <a:spLocks noGrp="1"/>
          </p:cNvSpPr>
          <p:nvPr>
            <p:ph type="sldNum" sz="quarter" idx="8"/>
          </p:nvPr>
        </p:nvSpPr>
        <p:spPr/>
        <p:txBody>
          <a:bodyPr/>
          <a:lstStyle>
            <a:lvl1pPr>
              <a:defRPr/>
            </a:lvl1pPr>
          </a:lstStyle>
          <a:p>
            <a:pPr lvl="0"/>
            <a:fld id="{73011BC6-7D20-461D-99BB-340DFB4537A1}" type="slidenum">
              <a:t>‹#›</a:t>
            </a:fld>
            <a:endParaRPr lang="en-US"/>
          </a:p>
        </p:txBody>
      </p:sp>
    </p:spTree>
    <p:extLst>
      <p:ext uri="{BB962C8B-B14F-4D97-AF65-F5344CB8AC3E}">
        <p14:creationId xmlns:p14="http://schemas.microsoft.com/office/powerpoint/2010/main" val="1479660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96830-79A5-43F9-B20B-987B72E03CC4}"/>
              </a:ext>
            </a:extLst>
          </p:cNvPr>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39649EC3-FB54-405C-92CD-BFFD8033A5A3}"/>
              </a:ext>
            </a:extLst>
          </p:cNvPr>
          <p:cNvSpPr txBox="1">
            <a:spLocks noGrp="1"/>
          </p:cNvSpPr>
          <p:nvPr>
            <p:ph type="dt" sz="half" idx="7"/>
          </p:nvPr>
        </p:nvSpPr>
        <p:spPr/>
        <p:txBody>
          <a:bodyPr/>
          <a:lstStyle>
            <a:lvl1pPr>
              <a:defRPr/>
            </a:lvl1pPr>
          </a:lstStyle>
          <a:p>
            <a:pPr lvl="0"/>
            <a:fld id="{79630B7A-C570-451F-A37E-404095FF1FDF}" type="datetime1">
              <a:rPr lang="en-US"/>
              <a:pPr lvl="0"/>
              <a:t>4/7/2026</a:t>
            </a:fld>
            <a:endParaRPr lang="en-US"/>
          </a:p>
        </p:txBody>
      </p:sp>
      <p:sp>
        <p:nvSpPr>
          <p:cNvPr id="4" name="Marcador de pie de página 3">
            <a:extLst>
              <a:ext uri="{FF2B5EF4-FFF2-40B4-BE49-F238E27FC236}">
                <a16:creationId xmlns:a16="http://schemas.microsoft.com/office/drawing/2014/main" id="{DF48C526-1C35-4C29-870D-38A1B061EDDE}"/>
              </a:ext>
            </a:extLst>
          </p:cNvPr>
          <p:cNvSpPr txBox="1">
            <a:spLocks noGrp="1"/>
          </p:cNvSpPr>
          <p:nvPr>
            <p:ph type="ftr" sz="quarter" idx="9"/>
          </p:nvPr>
        </p:nvSpPr>
        <p:spPr/>
        <p:txBody>
          <a:bodyPr/>
          <a:lstStyle>
            <a:lvl1pPr>
              <a:defRPr/>
            </a:lvl1pPr>
          </a:lstStyle>
          <a:p>
            <a:pPr lvl="0"/>
            <a:endParaRPr lang="en-US"/>
          </a:p>
        </p:txBody>
      </p:sp>
      <p:sp>
        <p:nvSpPr>
          <p:cNvPr id="5" name="Marcador de número de diapositiva 4">
            <a:extLst>
              <a:ext uri="{FF2B5EF4-FFF2-40B4-BE49-F238E27FC236}">
                <a16:creationId xmlns:a16="http://schemas.microsoft.com/office/drawing/2014/main" id="{3EC3F3DE-37BC-49CD-88E4-9C42599F4506}"/>
              </a:ext>
            </a:extLst>
          </p:cNvPr>
          <p:cNvSpPr txBox="1">
            <a:spLocks noGrp="1"/>
          </p:cNvSpPr>
          <p:nvPr>
            <p:ph type="sldNum" sz="quarter" idx="8"/>
          </p:nvPr>
        </p:nvSpPr>
        <p:spPr/>
        <p:txBody>
          <a:bodyPr/>
          <a:lstStyle>
            <a:lvl1pPr>
              <a:defRPr/>
            </a:lvl1pPr>
          </a:lstStyle>
          <a:p>
            <a:pPr lvl="0"/>
            <a:fld id="{CDCE24D7-3ABF-41E6-B31B-7D5938285A5C}" type="slidenum">
              <a:t>‹#›</a:t>
            </a:fld>
            <a:endParaRPr lang="en-US"/>
          </a:p>
        </p:txBody>
      </p:sp>
    </p:spTree>
    <p:extLst>
      <p:ext uri="{BB962C8B-B14F-4D97-AF65-F5344CB8AC3E}">
        <p14:creationId xmlns:p14="http://schemas.microsoft.com/office/powerpoint/2010/main" val="4027850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FA1046-EF0E-4300-8941-E53D4FF192FF}"/>
              </a:ext>
            </a:extLst>
          </p:cNvPr>
          <p:cNvSpPr txBox="1">
            <a:spLocks noGrp="1"/>
          </p:cNvSpPr>
          <p:nvPr>
            <p:ph type="dt" sz="half" idx="7"/>
          </p:nvPr>
        </p:nvSpPr>
        <p:spPr/>
        <p:txBody>
          <a:bodyPr/>
          <a:lstStyle>
            <a:lvl1pPr>
              <a:defRPr/>
            </a:lvl1pPr>
          </a:lstStyle>
          <a:p>
            <a:pPr lvl="0"/>
            <a:fld id="{F8207D6B-1252-45CA-8284-8198717FBEFA}" type="datetime1">
              <a:rPr lang="en-US"/>
              <a:pPr lvl="0"/>
              <a:t>4/7/2026</a:t>
            </a:fld>
            <a:endParaRPr lang="en-US"/>
          </a:p>
        </p:txBody>
      </p:sp>
      <p:sp>
        <p:nvSpPr>
          <p:cNvPr id="3" name="Marcador de pie de página 2">
            <a:extLst>
              <a:ext uri="{FF2B5EF4-FFF2-40B4-BE49-F238E27FC236}">
                <a16:creationId xmlns:a16="http://schemas.microsoft.com/office/drawing/2014/main" id="{A966A9C2-E6CD-4C17-B22A-83CF9BE08E7F}"/>
              </a:ext>
            </a:extLst>
          </p:cNvPr>
          <p:cNvSpPr txBox="1">
            <a:spLocks noGrp="1"/>
          </p:cNvSpPr>
          <p:nvPr>
            <p:ph type="ftr" sz="quarter" idx="9"/>
          </p:nvPr>
        </p:nvSpPr>
        <p:spPr/>
        <p:txBody>
          <a:bodyPr/>
          <a:lstStyle>
            <a:lvl1pPr>
              <a:defRPr/>
            </a:lvl1pPr>
          </a:lstStyle>
          <a:p>
            <a:pPr lvl="0"/>
            <a:endParaRPr lang="en-US"/>
          </a:p>
        </p:txBody>
      </p:sp>
      <p:sp>
        <p:nvSpPr>
          <p:cNvPr id="4" name="Marcador de número de diapositiva 3">
            <a:extLst>
              <a:ext uri="{FF2B5EF4-FFF2-40B4-BE49-F238E27FC236}">
                <a16:creationId xmlns:a16="http://schemas.microsoft.com/office/drawing/2014/main" id="{C9381B8F-E38D-45E6-A97C-6979FA85C876}"/>
              </a:ext>
            </a:extLst>
          </p:cNvPr>
          <p:cNvSpPr txBox="1">
            <a:spLocks noGrp="1"/>
          </p:cNvSpPr>
          <p:nvPr>
            <p:ph type="sldNum" sz="quarter" idx="8"/>
          </p:nvPr>
        </p:nvSpPr>
        <p:spPr/>
        <p:txBody>
          <a:bodyPr/>
          <a:lstStyle>
            <a:lvl1pPr>
              <a:defRPr/>
            </a:lvl1pPr>
          </a:lstStyle>
          <a:p>
            <a:pPr lvl="0"/>
            <a:fld id="{BAD73D99-DA21-4331-BEB7-31EC9B4D9848}" type="slidenum">
              <a:t>‹#›</a:t>
            </a:fld>
            <a:endParaRPr lang="en-US"/>
          </a:p>
        </p:txBody>
      </p:sp>
    </p:spTree>
    <p:extLst>
      <p:ext uri="{BB962C8B-B14F-4D97-AF65-F5344CB8AC3E}">
        <p14:creationId xmlns:p14="http://schemas.microsoft.com/office/powerpoint/2010/main" val="272162307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FFB8C-9227-48F5-925C-8548C01A326E}"/>
              </a:ext>
            </a:extLst>
          </p:cNvPr>
          <p:cNvSpPr txBox="1">
            <a:spLocks noGrp="1"/>
          </p:cNvSpPr>
          <p:nvPr>
            <p:ph type="title"/>
          </p:nvPr>
        </p:nvSpPr>
        <p:spPr>
          <a:xfrm>
            <a:off x="630241" y="342900"/>
            <a:ext cx="2949570" cy="1200150"/>
          </a:xfrm>
        </p:spPr>
        <p:txBody>
          <a:bodyPr anchor="b"/>
          <a:lstStyle>
            <a:lvl1pPr>
              <a:defRPr sz="3200"/>
            </a:lvl1pPr>
          </a:lstStyle>
          <a:p>
            <a:pPr lvl="0"/>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D7901AFF-478B-45E7-BDD4-F5C99EDAE670}"/>
              </a:ext>
            </a:extLst>
          </p:cNvPr>
          <p:cNvSpPr txBox="1">
            <a:spLocks noGrp="1"/>
          </p:cNvSpPr>
          <p:nvPr>
            <p:ph idx="1"/>
          </p:nvPr>
        </p:nvSpPr>
        <p:spPr>
          <a:xfrm>
            <a:off x="3887791" y="741358"/>
            <a:ext cx="4629149" cy="3654427"/>
          </a:xfrm>
        </p:spPr>
        <p:txBody>
          <a:bodyPr/>
          <a:lstStyle>
            <a:lvl1pPr>
              <a:defRPr sz="3200"/>
            </a:lvl1pPr>
            <a:lvl2pPr>
              <a:defRPr sz="2800"/>
            </a:lvl2pPr>
            <a:lvl3pPr>
              <a:defRPr sz="24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6B602D13-EA56-4E4D-9B90-44117AAD249F}"/>
              </a:ext>
            </a:extLst>
          </p:cNvPr>
          <p:cNvSpPr txBox="1">
            <a:spLocks noGrp="1"/>
          </p:cNvSpPr>
          <p:nvPr>
            <p:ph type="body" idx="2"/>
          </p:nvPr>
        </p:nvSpPr>
        <p:spPr>
          <a:xfrm>
            <a:off x="630241" y="1543050"/>
            <a:ext cx="2949570" cy="2859091"/>
          </a:xfrm>
        </p:spPr>
        <p:txBody>
          <a:bodyPr/>
          <a:lstStyle>
            <a:lvl1pPr marL="0" indent="0">
              <a:buNone/>
              <a:defRPr sz="1600"/>
            </a:lvl1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176432-DA03-4265-BE50-9A397D3CF711}"/>
              </a:ext>
            </a:extLst>
          </p:cNvPr>
          <p:cNvSpPr txBox="1">
            <a:spLocks noGrp="1"/>
          </p:cNvSpPr>
          <p:nvPr>
            <p:ph type="dt" sz="half" idx="7"/>
          </p:nvPr>
        </p:nvSpPr>
        <p:spPr/>
        <p:txBody>
          <a:bodyPr/>
          <a:lstStyle>
            <a:lvl1pPr>
              <a:defRPr/>
            </a:lvl1pPr>
          </a:lstStyle>
          <a:p>
            <a:pPr lvl="0"/>
            <a:fld id="{49D0948C-4C02-4D7A-99EE-FF1DFAD5AFCF}" type="datetime1">
              <a:rPr lang="en-US"/>
              <a:pPr lvl="0"/>
              <a:t>4/7/2026</a:t>
            </a:fld>
            <a:endParaRPr lang="en-US"/>
          </a:p>
        </p:txBody>
      </p:sp>
      <p:sp>
        <p:nvSpPr>
          <p:cNvPr id="6" name="Marcador de pie de página 5">
            <a:extLst>
              <a:ext uri="{FF2B5EF4-FFF2-40B4-BE49-F238E27FC236}">
                <a16:creationId xmlns:a16="http://schemas.microsoft.com/office/drawing/2014/main" id="{C525A438-5D9B-4B9C-8F2F-4D34361D5C78}"/>
              </a:ext>
            </a:extLst>
          </p:cNvPr>
          <p:cNvSpPr txBox="1">
            <a:spLocks noGrp="1"/>
          </p:cNvSpPr>
          <p:nvPr>
            <p:ph type="ftr" sz="quarter" idx="9"/>
          </p:nvPr>
        </p:nvSpPr>
        <p:spPr/>
        <p:txBody>
          <a:bodyPr/>
          <a:lstStyle>
            <a:lvl1pPr>
              <a:defRPr/>
            </a:lvl1pPr>
          </a:lstStyle>
          <a:p>
            <a:pPr lvl="0"/>
            <a:endParaRPr lang="en-US"/>
          </a:p>
        </p:txBody>
      </p:sp>
      <p:sp>
        <p:nvSpPr>
          <p:cNvPr id="7" name="Marcador de número de diapositiva 6">
            <a:extLst>
              <a:ext uri="{FF2B5EF4-FFF2-40B4-BE49-F238E27FC236}">
                <a16:creationId xmlns:a16="http://schemas.microsoft.com/office/drawing/2014/main" id="{AAC12DD1-7C0F-46AA-AB16-40249B037D66}"/>
              </a:ext>
            </a:extLst>
          </p:cNvPr>
          <p:cNvSpPr txBox="1">
            <a:spLocks noGrp="1"/>
          </p:cNvSpPr>
          <p:nvPr>
            <p:ph type="sldNum" sz="quarter" idx="8"/>
          </p:nvPr>
        </p:nvSpPr>
        <p:spPr/>
        <p:txBody>
          <a:bodyPr/>
          <a:lstStyle>
            <a:lvl1pPr>
              <a:defRPr/>
            </a:lvl1pPr>
          </a:lstStyle>
          <a:p>
            <a:pPr lvl="0"/>
            <a:fld id="{9F6235C1-6B49-4CE1-A21C-6D4B92304913}" type="slidenum">
              <a:t>‹#›</a:t>
            </a:fld>
            <a:endParaRPr lang="en-US"/>
          </a:p>
        </p:txBody>
      </p:sp>
    </p:spTree>
    <p:extLst>
      <p:ext uri="{BB962C8B-B14F-4D97-AF65-F5344CB8AC3E}">
        <p14:creationId xmlns:p14="http://schemas.microsoft.com/office/powerpoint/2010/main" val="56627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Rectángulo 11">
            <a:extLst>
              <a:ext uri="{FF2B5EF4-FFF2-40B4-BE49-F238E27FC236}">
                <a16:creationId xmlns:a16="http://schemas.microsoft.com/office/drawing/2014/main" id="{E2021336-1001-4270-B7F4-39457202D69A}"/>
              </a:ext>
            </a:extLst>
          </p:cNvPr>
          <p:cNvSpPr/>
          <p:nvPr/>
        </p:nvSpPr>
        <p:spPr>
          <a:xfrm>
            <a:off x="0" y="0"/>
            <a:ext cx="9144000" cy="5149525"/>
          </a:xfrm>
          <a:prstGeom prst="rect">
            <a:avLst/>
          </a:prstGeom>
          <a:solidFill>
            <a:srgbClr val="FFFFFF"/>
          </a:solidFill>
          <a:ln w="25402" cap="flat">
            <a:solidFill>
              <a:srgbClr val="AD8B68"/>
            </a:solidFill>
            <a:custDash>
              <a:ds d="799925" sp="100000"/>
              <a:ds d="100000" sp="1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grpSp>
        <p:nvGrpSpPr>
          <p:cNvPr id="3" name="Google Shape;85;p6">
            <a:extLst>
              <a:ext uri="{FF2B5EF4-FFF2-40B4-BE49-F238E27FC236}">
                <a16:creationId xmlns:a16="http://schemas.microsoft.com/office/drawing/2014/main" id="{0D342977-8959-49D3-AB4A-664AE1442FB0}"/>
              </a:ext>
            </a:extLst>
          </p:cNvPr>
          <p:cNvGrpSpPr/>
          <p:nvPr/>
        </p:nvGrpSpPr>
        <p:grpSpPr>
          <a:xfrm>
            <a:off x="8287066" y="200145"/>
            <a:ext cx="787122" cy="598597"/>
            <a:chOff x="8287066" y="200145"/>
            <a:chExt cx="787122" cy="598597"/>
          </a:xfrm>
        </p:grpSpPr>
        <p:sp>
          <p:nvSpPr>
            <p:cNvPr id="4" name="Google Shape;86;p6">
              <a:extLst>
                <a:ext uri="{FF2B5EF4-FFF2-40B4-BE49-F238E27FC236}">
                  <a16:creationId xmlns:a16="http://schemas.microsoft.com/office/drawing/2014/main" id="{E9482FE0-2461-421C-A510-962153E9C995}"/>
                </a:ext>
              </a:extLst>
            </p:cNvPr>
            <p:cNvSpPr/>
            <p:nvPr/>
          </p:nvSpPr>
          <p:spPr>
            <a:xfrm rot="2550671">
              <a:off x="8395872" y="461173"/>
              <a:ext cx="453258" cy="33756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87;p6">
              <a:extLst>
                <a:ext uri="{FF2B5EF4-FFF2-40B4-BE49-F238E27FC236}">
                  <a16:creationId xmlns:a16="http://schemas.microsoft.com/office/drawing/2014/main" id="{C6F5FA03-0310-4E7D-A13A-9D31921B8B27}"/>
                </a:ext>
              </a:extLst>
            </p:cNvPr>
            <p:cNvSpPr/>
            <p:nvPr/>
          </p:nvSpPr>
          <p:spPr>
            <a:xfrm rot="2550671">
              <a:off x="8527039" y="200145"/>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88;p6">
              <a:extLst>
                <a:ext uri="{FF2B5EF4-FFF2-40B4-BE49-F238E27FC236}">
                  <a16:creationId xmlns:a16="http://schemas.microsoft.com/office/drawing/2014/main" id="{8C5439AA-1AD3-4FA1-8E30-149163F5168D}"/>
                </a:ext>
              </a:extLst>
            </p:cNvPr>
            <p:cNvSpPr/>
            <p:nvPr/>
          </p:nvSpPr>
          <p:spPr>
            <a:xfrm rot="2550671">
              <a:off x="8287066" y="255656"/>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89;p6">
              <a:extLst>
                <a:ext uri="{FF2B5EF4-FFF2-40B4-BE49-F238E27FC236}">
                  <a16:creationId xmlns:a16="http://schemas.microsoft.com/office/drawing/2014/main" id="{6FC0B2D8-7896-41F5-8E30-30C9D1721533}"/>
                </a:ext>
              </a:extLst>
            </p:cNvPr>
            <p:cNvSpPr/>
            <p:nvPr/>
          </p:nvSpPr>
          <p:spPr>
            <a:xfrm rot="2550671">
              <a:off x="8892223" y="470854"/>
              <a:ext cx="181965"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90;p6">
              <a:extLst>
                <a:ext uri="{FF2B5EF4-FFF2-40B4-BE49-F238E27FC236}">
                  <a16:creationId xmlns:a16="http://schemas.microsoft.com/office/drawing/2014/main" id="{BF8C877B-0855-4A0B-80A8-E1CA759CDA83}"/>
                </a:ext>
              </a:extLst>
            </p:cNvPr>
            <p:cNvSpPr/>
            <p:nvPr/>
          </p:nvSpPr>
          <p:spPr>
            <a:xfrm rot="2550671">
              <a:off x="8733044" y="277960"/>
              <a:ext cx="196248"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91;p6">
            <a:extLst>
              <a:ext uri="{FF2B5EF4-FFF2-40B4-BE49-F238E27FC236}">
                <a16:creationId xmlns:a16="http://schemas.microsoft.com/office/drawing/2014/main" id="{029010F3-3980-4DAB-986E-530D3FA5D2A2}"/>
              </a:ext>
            </a:extLst>
          </p:cNvPr>
          <p:cNvSpPr/>
          <p:nvPr/>
        </p:nvSpPr>
        <p:spPr>
          <a:xfrm>
            <a:off x="7490810" y="4304638"/>
            <a:ext cx="2064477" cy="749579"/>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92;p6">
            <a:extLst>
              <a:ext uri="{FF2B5EF4-FFF2-40B4-BE49-F238E27FC236}">
                <a16:creationId xmlns:a16="http://schemas.microsoft.com/office/drawing/2014/main" id="{E38A1E85-9291-4993-911F-F2C60952C9E3}"/>
              </a:ext>
            </a:extLst>
          </p:cNvPr>
          <p:cNvSpPr/>
          <p:nvPr/>
        </p:nvSpPr>
        <p:spPr>
          <a:xfrm>
            <a:off x="-401549" y="0"/>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93;p6">
            <a:extLst>
              <a:ext uri="{FF2B5EF4-FFF2-40B4-BE49-F238E27FC236}">
                <a16:creationId xmlns:a16="http://schemas.microsoft.com/office/drawing/2014/main" id="{0CE60B82-456E-4F90-9782-C679174BC249}"/>
              </a:ext>
            </a:extLst>
          </p:cNvPr>
          <p:cNvSpPr/>
          <p:nvPr/>
        </p:nvSpPr>
        <p:spPr>
          <a:xfrm rot="300597">
            <a:off x="26829" y="4184998"/>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94;p6">
            <a:extLst>
              <a:ext uri="{FF2B5EF4-FFF2-40B4-BE49-F238E27FC236}">
                <a16:creationId xmlns:a16="http://schemas.microsoft.com/office/drawing/2014/main" id="{F25D485A-E7E5-43DA-ABF1-54D257436576}"/>
              </a:ext>
            </a:extLst>
          </p:cNvPr>
          <p:cNvSpPr txBox="1">
            <a:spLocks noGrp="1"/>
          </p:cNvSpPr>
          <p:nvPr>
            <p:ph type="title"/>
          </p:nvPr>
        </p:nvSpPr>
        <p:spPr>
          <a:xfrm>
            <a:off x="719998" y="445029"/>
            <a:ext cx="7704002" cy="572697"/>
          </a:xfrm>
        </p:spPr>
        <p:txBody>
          <a:bodyPr/>
          <a:lstStyle>
            <a:lvl1pPr>
              <a:defRPr/>
            </a:lvl1pPr>
          </a:lstStyle>
          <a:p>
            <a:pPr lvl="0"/>
            <a:endParaRPr lang="es-PE"/>
          </a:p>
        </p:txBody>
      </p:sp>
    </p:spTree>
    <p:extLst>
      <p:ext uri="{BB962C8B-B14F-4D97-AF65-F5344CB8AC3E}">
        <p14:creationId xmlns:p14="http://schemas.microsoft.com/office/powerpoint/2010/main" val="372995718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D565C-9022-40C2-A970-17A2DE85A727}"/>
              </a:ext>
            </a:extLst>
          </p:cNvPr>
          <p:cNvSpPr txBox="1">
            <a:spLocks noGrp="1"/>
          </p:cNvSpPr>
          <p:nvPr>
            <p:ph type="title"/>
          </p:nvPr>
        </p:nvSpPr>
        <p:spPr>
          <a:xfrm>
            <a:off x="630241" y="342900"/>
            <a:ext cx="2949570" cy="1200150"/>
          </a:xfrm>
        </p:spPr>
        <p:txBody>
          <a:bodyPr anchor="b"/>
          <a:lstStyle>
            <a:lvl1pPr>
              <a:defRPr sz="3200"/>
            </a:lvl1pPr>
          </a:lstStyle>
          <a:p>
            <a:pPr lvl="0"/>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D6A68303-E2E6-4F53-83C1-1D7F52317AE5}"/>
              </a:ext>
            </a:extLst>
          </p:cNvPr>
          <p:cNvSpPr txBox="1">
            <a:spLocks noGrp="1"/>
          </p:cNvSpPr>
          <p:nvPr>
            <p:ph type="pic" idx="1"/>
          </p:nvPr>
        </p:nvSpPr>
        <p:spPr>
          <a:xfrm>
            <a:off x="3887791" y="741358"/>
            <a:ext cx="4629149" cy="3654427"/>
          </a:xfrm>
        </p:spPr>
        <p:txBody>
          <a:bodyPr/>
          <a:lstStyle>
            <a:lvl1pPr marL="0" indent="0">
              <a:buNone/>
              <a:defRPr lang="en-US" sz="3200"/>
            </a:lvl1pPr>
          </a:lstStyle>
          <a:p>
            <a:pPr lvl="0"/>
            <a:endParaRPr lang="en-US"/>
          </a:p>
        </p:txBody>
      </p:sp>
      <p:sp>
        <p:nvSpPr>
          <p:cNvPr id="4" name="Marcador de texto 3">
            <a:extLst>
              <a:ext uri="{FF2B5EF4-FFF2-40B4-BE49-F238E27FC236}">
                <a16:creationId xmlns:a16="http://schemas.microsoft.com/office/drawing/2014/main" id="{2888F93C-8688-420C-973E-6C45D32425CD}"/>
              </a:ext>
            </a:extLst>
          </p:cNvPr>
          <p:cNvSpPr txBox="1">
            <a:spLocks noGrp="1"/>
          </p:cNvSpPr>
          <p:nvPr>
            <p:ph type="body" idx="2"/>
          </p:nvPr>
        </p:nvSpPr>
        <p:spPr>
          <a:xfrm>
            <a:off x="630241" y="1543050"/>
            <a:ext cx="2949570" cy="2859091"/>
          </a:xfrm>
        </p:spPr>
        <p:txBody>
          <a:bodyPr/>
          <a:lstStyle>
            <a:lvl1pPr marL="0" indent="0">
              <a:buNone/>
              <a:defRPr sz="1600"/>
            </a:lvl1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B44A76-3ABC-46DA-BF66-03EF0BC561DD}"/>
              </a:ext>
            </a:extLst>
          </p:cNvPr>
          <p:cNvSpPr txBox="1">
            <a:spLocks noGrp="1"/>
          </p:cNvSpPr>
          <p:nvPr>
            <p:ph type="dt" sz="half" idx="7"/>
          </p:nvPr>
        </p:nvSpPr>
        <p:spPr/>
        <p:txBody>
          <a:bodyPr/>
          <a:lstStyle>
            <a:lvl1pPr>
              <a:defRPr/>
            </a:lvl1pPr>
          </a:lstStyle>
          <a:p>
            <a:pPr lvl="0"/>
            <a:fld id="{8AF6EC86-BDD8-46D5-AF58-65A6956C390C}" type="datetime1">
              <a:rPr lang="en-US"/>
              <a:pPr lvl="0"/>
              <a:t>4/7/2026</a:t>
            </a:fld>
            <a:endParaRPr lang="en-US"/>
          </a:p>
        </p:txBody>
      </p:sp>
      <p:sp>
        <p:nvSpPr>
          <p:cNvPr id="6" name="Marcador de pie de página 5">
            <a:extLst>
              <a:ext uri="{FF2B5EF4-FFF2-40B4-BE49-F238E27FC236}">
                <a16:creationId xmlns:a16="http://schemas.microsoft.com/office/drawing/2014/main" id="{3BE05B97-5DBC-475C-A099-810596FF71CB}"/>
              </a:ext>
            </a:extLst>
          </p:cNvPr>
          <p:cNvSpPr txBox="1">
            <a:spLocks noGrp="1"/>
          </p:cNvSpPr>
          <p:nvPr>
            <p:ph type="ftr" sz="quarter" idx="9"/>
          </p:nvPr>
        </p:nvSpPr>
        <p:spPr/>
        <p:txBody>
          <a:bodyPr/>
          <a:lstStyle>
            <a:lvl1pPr>
              <a:defRPr/>
            </a:lvl1pPr>
          </a:lstStyle>
          <a:p>
            <a:pPr lvl="0"/>
            <a:endParaRPr lang="en-US"/>
          </a:p>
        </p:txBody>
      </p:sp>
      <p:sp>
        <p:nvSpPr>
          <p:cNvPr id="7" name="Marcador de número de diapositiva 6">
            <a:extLst>
              <a:ext uri="{FF2B5EF4-FFF2-40B4-BE49-F238E27FC236}">
                <a16:creationId xmlns:a16="http://schemas.microsoft.com/office/drawing/2014/main" id="{7223D82E-CD7D-492A-B502-6F3A3F55C7E5}"/>
              </a:ext>
            </a:extLst>
          </p:cNvPr>
          <p:cNvSpPr txBox="1">
            <a:spLocks noGrp="1"/>
          </p:cNvSpPr>
          <p:nvPr>
            <p:ph type="sldNum" sz="quarter" idx="8"/>
          </p:nvPr>
        </p:nvSpPr>
        <p:spPr/>
        <p:txBody>
          <a:bodyPr/>
          <a:lstStyle>
            <a:lvl1pPr>
              <a:defRPr/>
            </a:lvl1pPr>
          </a:lstStyle>
          <a:p>
            <a:pPr lvl="0"/>
            <a:fld id="{4DF3354D-148C-4CBE-B25D-5E3C02AFEBAB}" type="slidenum">
              <a:t>‹#›</a:t>
            </a:fld>
            <a:endParaRPr lang="en-US"/>
          </a:p>
        </p:txBody>
      </p:sp>
    </p:spTree>
    <p:extLst>
      <p:ext uri="{BB962C8B-B14F-4D97-AF65-F5344CB8AC3E}">
        <p14:creationId xmlns:p14="http://schemas.microsoft.com/office/powerpoint/2010/main" val="49431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882394-6ECC-4096-9F29-6C0972859E06}"/>
              </a:ext>
            </a:extLst>
          </p:cNvPr>
          <p:cNvSpPr txBox="1">
            <a:spLocks noGrp="1"/>
          </p:cNvSpPr>
          <p:nvPr>
            <p:ph type="title"/>
          </p:nvPr>
        </p:nvSpPr>
        <p:spPr/>
        <p:txBody>
          <a:bodyPr/>
          <a:lstStyle>
            <a:lvl1pPr>
              <a:defRPr/>
            </a:lvl1pPr>
          </a:lstStyle>
          <a:p>
            <a:pPr lvl="0"/>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3C17A59-6F01-40E4-98A9-840889D9B4C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84D74F2-4E98-447C-B01E-7469CBAA36D2}"/>
              </a:ext>
            </a:extLst>
          </p:cNvPr>
          <p:cNvSpPr txBox="1">
            <a:spLocks noGrp="1"/>
          </p:cNvSpPr>
          <p:nvPr>
            <p:ph type="dt" sz="half" idx="7"/>
          </p:nvPr>
        </p:nvSpPr>
        <p:spPr/>
        <p:txBody>
          <a:bodyPr/>
          <a:lstStyle>
            <a:lvl1pPr>
              <a:defRPr/>
            </a:lvl1pPr>
          </a:lstStyle>
          <a:p>
            <a:pPr lvl="0"/>
            <a:fld id="{E749C286-3172-4584-83D4-38B7CD8FBB55}" type="datetime1">
              <a:rPr lang="en-US"/>
              <a:pPr lvl="0"/>
              <a:t>4/7/2026</a:t>
            </a:fld>
            <a:endParaRPr lang="en-US"/>
          </a:p>
        </p:txBody>
      </p:sp>
      <p:sp>
        <p:nvSpPr>
          <p:cNvPr id="5" name="Marcador de pie de página 4">
            <a:extLst>
              <a:ext uri="{FF2B5EF4-FFF2-40B4-BE49-F238E27FC236}">
                <a16:creationId xmlns:a16="http://schemas.microsoft.com/office/drawing/2014/main" id="{153139B8-7ADA-4F6B-81CC-F67658D855DB}"/>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67CEBF93-1871-4298-A3D0-55ABBCA2F447}"/>
              </a:ext>
            </a:extLst>
          </p:cNvPr>
          <p:cNvSpPr txBox="1">
            <a:spLocks noGrp="1"/>
          </p:cNvSpPr>
          <p:nvPr>
            <p:ph type="sldNum" sz="quarter" idx="8"/>
          </p:nvPr>
        </p:nvSpPr>
        <p:spPr/>
        <p:txBody>
          <a:bodyPr/>
          <a:lstStyle>
            <a:lvl1pPr>
              <a:defRPr/>
            </a:lvl1pPr>
          </a:lstStyle>
          <a:p>
            <a:pPr lvl="0"/>
            <a:fld id="{8890ED75-DD26-4E33-B1E4-47492A4AADCC}" type="slidenum">
              <a:t>‹#›</a:t>
            </a:fld>
            <a:endParaRPr lang="en-US"/>
          </a:p>
        </p:txBody>
      </p:sp>
    </p:spTree>
    <p:extLst>
      <p:ext uri="{BB962C8B-B14F-4D97-AF65-F5344CB8AC3E}">
        <p14:creationId xmlns:p14="http://schemas.microsoft.com/office/powerpoint/2010/main" val="1518275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82F74B-2F81-4485-8AD6-7AAAE2760E24}"/>
              </a:ext>
            </a:extLst>
          </p:cNvPr>
          <p:cNvSpPr txBox="1">
            <a:spLocks noGrp="1"/>
          </p:cNvSpPr>
          <p:nvPr>
            <p:ph type="title" orient="vert"/>
          </p:nvPr>
        </p:nvSpPr>
        <p:spPr>
          <a:xfrm>
            <a:off x="6543675" y="274640"/>
            <a:ext cx="1971674" cy="4357682"/>
          </a:xfrm>
        </p:spPr>
        <p:txBody>
          <a:bodyPr vert="eaVert"/>
          <a:lstStyle>
            <a:lvl1pPr>
              <a:defRPr/>
            </a:lvl1pPr>
          </a:lstStyle>
          <a:p>
            <a:pPr lvl="0"/>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CE1019A9-B42E-4902-A03E-70D9F75102B4}"/>
              </a:ext>
            </a:extLst>
          </p:cNvPr>
          <p:cNvSpPr txBox="1">
            <a:spLocks noGrp="1"/>
          </p:cNvSpPr>
          <p:nvPr>
            <p:ph type="body" orient="vert" idx="1"/>
          </p:nvPr>
        </p:nvSpPr>
        <p:spPr>
          <a:xfrm>
            <a:off x="628650" y="274640"/>
            <a:ext cx="5762621" cy="4357682"/>
          </a:xfrm>
        </p:spPr>
        <p:txBody>
          <a:bodyPr vert="eaVert"/>
          <a:lstStyle>
            <a:lvl1pPr>
              <a:defRPr/>
            </a:lvl1pPr>
            <a:lvl2pPr>
              <a:defRPr/>
            </a:lvl2pPr>
            <a:lvl3pPr>
              <a:defRPr/>
            </a:lvl3pPr>
            <a:lvl4pPr>
              <a:defRPr/>
            </a:lvl4pPr>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DA337F4C-E339-467D-90A9-3BF66780D536}"/>
              </a:ext>
            </a:extLst>
          </p:cNvPr>
          <p:cNvSpPr txBox="1">
            <a:spLocks noGrp="1"/>
          </p:cNvSpPr>
          <p:nvPr>
            <p:ph type="dt" sz="half" idx="7"/>
          </p:nvPr>
        </p:nvSpPr>
        <p:spPr/>
        <p:txBody>
          <a:bodyPr/>
          <a:lstStyle>
            <a:lvl1pPr>
              <a:defRPr/>
            </a:lvl1pPr>
          </a:lstStyle>
          <a:p>
            <a:pPr lvl="0"/>
            <a:fld id="{C4C7B4F5-F159-4519-BFD0-7BFA8A184406}" type="datetime1">
              <a:rPr lang="en-US"/>
              <a:pPr lvl="0"/>
              <a:t>4/7/2026</a:t>
            </a:fld>
            <a:endParaRPr lang="en-US"/>
          </a:p>
        </p:txBody>
      </p:sp>
      <p:sp>
        <p:nvSpPr>
          <p:cNvPr id="5" name="Marcador de pie de página 4">
            <a:extLst>
              <a:ext uri="{FF2B5EF4-FFF2-40B4-BE49-F238E27FC236}">
                <a16:creationId xmlns:a16="http://schemas.microsoft.com/office/drawing/2014/main" id="{BFC1F49F-AD08-43BE-BBAE-07DDC79D0D71}"/>
              </a:ext>
            </a:extLst>
          </p:cNvPr>
          <p:cNvSpPr txBox="1">
            <a:spLocks noGrp="1"/>
          </p:cNvSpPr>
          <p:nvPr>
            <p:ph type="ftr" sz="quarter" idx="9"/>
          </p:nvPr>
        </p:nvSpPr>
        <p:spPr/>
        <p:txBody>
          <a:bodyPr/>
          <a:lstStyle>
            <a:lvl1pPr>
              <a:defRPr/>
            </a:lvl1pPr>
          </a:lstStyle>
          <a:p>
            <a:pPr lvl="0"/>
            <a:endParaRPr lang="en-US"/>
          </a:p>
        </p:txBody>
      </p:sp>
      <p:sp>
        <p:nvSpPr>
          <p:cNvPr id="6" name="Marcador de número de diapositiva 5">
            <a:extLst>
              <a:ext uri="{FF2B5EF4-FFF2-40B4-BE49-F238E27FC236}">
                <a16:creationId xmlns:a16="http://schemas.microsoft.com/office/drawing/2014/main" id="{EA821BE1-AC2F-41C9-92F3-0E9136A14CA2}"/>
              </a:ext>
            </a:extLst>
          </p:cNvPr>
          <p:cNvSpPr txBox="1">
            <a:spLocks noGrp="1"/>
          </p:cNvSpPr>
          <p:nvPr>
            <p:ph type="sldNum" sz="quarter" idx="8"/>
          </p:nvPr>
        </p:nvSpPr>
        <p:spPr/>
        <p:txBody>
          <a:bodyPr/>
          <a:lstStyle>
            <a:lvl1pPr>
              <a:defRPr/>
            </a:lvl1pPr>
          </a:lstStyle>
          <a:p>
            <a:pPr lvl="0"/>
            <a:fld id="{C4B0BED1-A981-45D8-AB5D-1C470A2B9407}" type="slidenum">
              <a:t>‹#›</a:t>
            </a:fld>
            <a:endParaRPr lang="en-US"/>
          </a:p>
        </p:txBody>
      </p:sp>
    </p:spTree>
    <p:extLst>
      <p:ext uri="{BB962C8B-B14F-4D97-AF65-F5344CB8AC3E}">
        <p14:creationId xmlns:p14="http://schemas.microsoft.com/office/powerpoint/2010/main" val="386411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sp>
        <p:nvSpPr>
          <p:cNvPr id="2" name="Google Shape;96;p7">
            <a:extLst>
              <a:ext uri="{FF2B5EF4-FFF2-40B4-BE49-F238E27FC236}">
                <a16:creationId xmlns:a16="http://schemas.microsoft.com/office/drawing/2014/main" id="{B0E1027A-19CD-4245-B438-DE36B7F0F2B7}"/>
              </a:ext>
            </a:extLst>
          </p:cNvPr>
          <p:cNvSpPr txBox="1">
            <a:spLocks noGrp="1"/>
          </p:cNvSpPr>
          <p:nvPr>
            <p:ph type="body" idx="4294967295"/>
          </p:nvPr>
        </p:nvSpPr>
        <p:spPr>
          <a:xfrm>
            <a:off x="713103" y="1933325"/>
            <a:ext cx="3447900" cy="2616601"/>
          </a:xfrm>
        </p:spPr>
        <p:txBody>
          <a:bodyPr/>
          <a:lstStyle>
            <a:lvl1pPr>
              <a:lnSpc>
                <a:spcPct val="100000"/>
              </a:lnSpc>
              <a:buClr>
                <a:srgbClr val="DA6274"/>
              </a:buClr>
              <a:defRPr/>
            </a:lvl1pPr>
          </a:lstStyle>
          <a:p>
            <a:pPr lvl="0"/>
            <a:endParaRPr lang="es-PE"/>
          </a:p>
        </p:txBody>
      </p:sp>
      <p:sp>
        <p:nvSpPr>
          <p:cNvPr id="3" name="Google Shape;97;p7">
            <a:extLst>
              <a:ext uri="{FF2B5EF4-FFF2-40B4-BE49-F238E27FC236}">
                <a16:creationId xmlns:a16="http://schemas.microsoft.com/office/drawing/2014/main" id="{88F78525-1020-4886-8ECC-DFF4579376FC}"/>
              </a:ext>
            </a:extLst>
          </p:cNvPr>
          <p:cNvSpPr txBox="1">
            <a:spLocks noGrp="1"/>
          </p:cNvSpPr>
          <p:nvPr>
            <p:ph type="title"/>
          </p:nvPr>
        </p:nvSpPr>
        <p:spPr>
          <a:xfrm>
            <a:off x="713103" y="837800"/>
            <a:ext cx="3447900" cy="1095597"/>
          </a:xfrm>
        </p:spPr>
        <p:txBody>
          <a:bodyPr anchorCtr="0"/>
          <a:lstStyle>
            <a:lvl1pPr algn="l">
              <a:defRPr/>
            </a:lvl1pPr>
          </a:lstStyle>
          <a:p>
            <a:pPr lvl="0"/>
            <a:endParaRPr lang="es-PE"/>
          </a:p>
        </p:txBody>
      </p:sp>
      <p:grpSp>
        <p:nvGrpSpPr>
          <p:cNvPr id="4" name="Google Shape;98;p7">
            <a:extLst>
              <a:ext uri="{FF2B5EF4-FFF2-40B4-BE49-F238E27FC236}">
                <a16:creationId xmlns:a16="http://schemas.microsoft.com/office/drawing/2014/main" id="{594F4D2B-AE21-4BAA-BCE4-07305F6F1211}"/>
              </a:ext>
            </a:extLst>
          </p:cNvPr>
          <p:cNvGrpSpPr/>
          <p:nvPr/>
        </p:nvGrpSpPr>
        <p:grpSpPr>
          <a:xfrm>
            <a:off x="-65210" y="4375204"/>
            <a:ext cx="787132" cy="598597"/>
            <a:chOff x="-65210" y="4375204"/>
            <a:chExt cx="787132" cy="598597"/>
          </a:xfrm>
        </p:grpSpPr>
        <p:sp>
          <p:nvSpPr>
            <p:cNvPr id="5" name="Google Shape;99;p7">
              <a:extLst>
                <a:ext uri="{FF2B5EF4-FFF2-40B4-BE49-F238E27FC236}">
                  <a16:creationId xmlns:a16="http://schemas.microsoft.com/office/drawing/2014/main" id="{764F24E8-8AB3-4533-B05E-A7875E340850}"/>
                </a:ext>
              </a:extLst>
            </p:cNvPr>
            <p:cNvSpPr/>
            <p:nvPr/>
          </p:nvSpPr>
          <p:spPr>
            <a:xfrm rot="2550671">
              <a:off x="43596" y="4636232"/>
              <a:ext cx="453258" cy="337569"/>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00;p7">
              <a:extLst>
                <a:ext uri="{FF2B5EF4-FFF2-40B4-BE49-F238E27FC236}">
                  <a16:creationId xmlns:a16="http://schemas.microsoft.com/office/drawing/2014/main" id="{DC8C5676-1FDB-44C2-AAAF-ACD6E677C471}"/>
                </a:ext>
              </a:extLst>
            </p:cNvPr>
            <p:cNvSpPr/>
            <p:nvPr/>
          </p:nvSpPr>
          <p:spPr>
            <a:xfrm rot="2550671">
              <a:off x="174763" y="4375204"/>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01;p7">
              <a:extLst>
                <a:ext uri="{FF2B5EF4-FFF2-40B4-BE49-F238E27FC236}">
                  <a16:creationId xmlns:a16="http://schemas.microsoft.com/office/drawing/2014/main" id="{A1831EFE-E6BC-44D8-8F1A-A33A02A306F7}"/>
                </a:ext>
              </a:extLst>
            </p:cNvPr>
            <p:cNvSpPr/>
            <p:nvPr/>
          </p:nvSpPr>
          <p:spPr>
            <a:xfrm rot="2550671">
              <a:off x="-65210" y="4430724"/>
              <a:ext cx="214600"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02;p7">
              <a:extLst>
                <a:ext uri="{FF2B5EF4-FFF2-40B4-BE49-F238E27FC236}">
                  <a16:creationId xmlns:a16="http://schemas.microsoft.com/office/drawing/2014/main" id="{51EE2AAB-23AF-413E-B591-0E37A631A1C4}"/>
                </a:ext>
              </a:extLst>
            </p:cNvPr>
            <p:cNvSpPr/>
            <p:nvPr/>
          </p:nvSpPr>
          <p:spPr>
            <a:xfrm rot="2550671">
              <a:off x="539957" y="4645913"/>
              <a:ext cx="181965" cy="19954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03;p7">
              <a:extLst>
                <a:ext uri="{FF2B5EF4-FFF2-40B4-BE49-F238E27FC236}">
                  <a16:creationId xmlns:a16="http://schemas.microsoft.com/office/drawing/2014/main" id="{8B2304E0-6FE5-451B-835C-F8CF6F81B3A3}"/>
                </a:ext>
              </a:extLst>
            </p:cNvPr>
            <p:cNvSpPr/>
            <p:nvPr/>
          </p:nvSpPr>
          <p:spPr>
            <a:xfrm rot="2550671">
              <a:off x="380768" y="4453028"/>
              <a:ext cx="196248" cy="195617"/>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 name="Google Shape;104;p7">
            <a:extLst>
              <a:ext uri="{FF2B5EF4-FFF2-40B4-BE49-F238E27FC236}">
                <a16:creationId xmlns:a16="http://schemas.microsoft.com/office/drawing/2014/main" id="{F7A54D80-0179-47AC-B656-5BD3C7D04494}"/>
              </a:ext>
            </a:extLst>
          </p:cNvPr>
          <p:cNvSpPr/>
          <p:nvPr/>
        </p:nvSpPr>
        <p:spPr>
          <a:xfrm>
            <a:off x="6938046" y="3950454"/>
            <a:ext cx="2660684" cy="966054"/>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05;p7">
            <a:extLst>
              <a:ext uri="{FF2B5EF4-FFF2-40B4-BE49-F238E27FC236}">
                <a16:creationId xmlns:a16="http://schemas.microsoft.com/office/drawing/2014/main" id="{DD895C07-98F6-455F-84F7-CE80C62496B6}"/>
              </a:ext>
            </a:extLst>
          </p:cNvPr>
          <p:cNvSpPr/>
          <p:nvPr/>
        </p:nvSpPr>
        <p:spPr>
          <a:xfrm>
            <a:off x="-535152" y="-209873"/>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06;p7">
            <a:extLst>
              <a:ext uri="{FF2B5EF4-FFF2-40B4-BE49-F238E27FC236}">
                <a16:creationId xmlns:a16="http://schemas.microsoft.com/office/drawing/2014/main" id="{09576A3C-6288-4D64-8A64-6DAB0D7C92A3}"/>
              </a:ext>
            </a:extLst>
          </p:cNvPr>
          <p:cNvSpPr/>
          <p:nvPr/>
        </p:nvSpPr>
        <p:spPr>
          <a:xfrm rot="300597">
            <a:off x="8715119" y="1956816"/>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 name="Google Shape;107;p7">
            <a:extLst>
              <a:ext uri="{FF2B5EF4-FFF2-40B4-BE49-F238E27FC236}">
                <a16:creationId xmlns:a16="http://schemas.microsoft.com/office/drawing/2014/main" id="{D7340B7A-BF54-44E1-B10F-D7C9D8ACC7B6}"/>
              </a:ext>
            </a:extLst>
          </p:cNvPr>
          <p:cNvGrpSpPr/>
          <p:nvPr/>
        </p:nvGrpSpPr>
        <p:grpSpPr>
          <a:xfrm>
            <a:off x="4292979" y="-147329"/>
            <a:ext cx="825182" cy="587886"/>
            <a:chOff x="4292979" y="-147329"/>
            <a:chExt cx="825182" cy="587886"/>
          </a:xfrm>
        </p:grpSpPr>
        <p:sp>
          <p:nvSpPr>
            <p:cNvPr id="14" name="Google Shape;108;p7">
              <a:extLst>
                <a:ext uri="{FF2B5EF4-FFF2-40B4-BE49-F238E27FC236}">
                  <a16:creationId xmlns:a16="http://schemas.microsoft.com/office/drawing/2014/main" id="{FC3CFF37-1F64-46CA-A5BE-8F934E85D6E0}"/>
                </a:ext>
              </a:extLst>
            </p:cNvPr>
            <p:cNvSpPr/>
            <p:nvPr/>
          </p:nvSpPr>
          <p:spPr>
            <a:xfrm rot="12448975">
              <a:off x="4490307" y="-147329"/>
              <a:ext cx="453231" cy="337541"/>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09;p7">
              <a:extLst>
                <a:ext uri="{FF2B5EF4-FFF2-40B4-BE49-F238E27FC236}">
                  <a16:creationId xmlns:a16="http://schemas.microsoft.com/office/drawing/2014/main" id="{8FA2357C-3FC7-487D-9CB3-259CE1632028}"/>
                </a:ext>
              </a:extLst>
            </p:cNvPr>
            <p:cNvSpPr/>
            <p:nvPr/>
          </p:nvSpPr>
          <p:spPr>
            <a:xfrm rot="12448975">
              <a:off x="4702309" y="244812"/>
              <a:ext cx="196230"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10;p7">
              <a:extLst>
                <a:ext uri="{FF2B5EF4-FFF2-40B4-BE49-F238E27FC236}">
                  <a16:creationId xmlns:a16="http://schemas.microsoft.com/office/drawing/2014/main" id="{E60C42FC-F633-4729-9E91-45EEABFF723E}"/>
                </a:ext>
              </a:extLst>
            </p:cNvPr>
            <p:cNvSpPr/>
            <p:nvPr/>
          </p:nvSpPr>
          <p:spPr>
            <a:xfrm rot="12448975">
              <a:off x="4903570" y="146102"/>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11;p7">
              <a:extLst>
                <a:ext uri="{FF2B5EF4-FFF2-40B4-BE49-F238E27FC236}">
                  <a16:creationId xmlns:a16="http://schemas.microsoft.com/office/drawing/2014/main" id="{44F01C85-F453-4C9F-B028-D6552ED12504}"/>
                </a:ext>
              </a:extLst>
            </p:cNvPr>
            <p:cNvSpPr/>
            <p:nvPr/>
          </p:nvSpPr>
          <p:spPr>
            <a:xfrm rot="12448975">
              <a:off x="4292979" y="72490"/>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12;p7">
              <a:extLst>
                <a:ext uri="{FF2B5EF4-FFF2-40B4-BE49-F238E27FC236}">
                  <a16:creationId xmlns:a16="http://schemas.microsoft.com/office/drawing/2014/main" id="{42A37C2D-9B30-43A7-B09F-9FF31FCFD202}"/>
                </a:ext>
              </a:extLst>
            </p:cNvPr>
            <p:cNvSpPr/>
            <p:nvPr/>
          </p:nvSpPr>
          <p:spPr>
            <a:xfrm rot="12448975">
              <a:off x="4483202" y="223205"/>
              <a:ext cx="196230"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8272224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_POINT">
    <p:spTree>
      <p:nvGrpSpPr>
        <p:cNvPr id="1" name=""/>
        <p:cNvGrpSpPr/>
        <p:nvPr/>
      </p:nvGrpSpPr>
      <p:grpSpPr>
        <a:xfrm>
          <a:off x="0" y="0"/>
          <a:ext cx="0" cy="0"/>
          <a:chOff x="0" y="0"/>
          <a:chExt cx="0" cy="0"/>
        </a:xfrm>
      </p:grpSpPr>
      <p:sp>
        <p:nvSpPr>
          <p:cNvPr id="2" name="Google Shape;114;p8">
            <a:extLst>
              <a:ext uri="{FF2B5EF4-FFF2-40B4-BE49-F238E27FC236}">
                <a16:creationId xmlns:a16="http://schemas.microsoft.com/office/drawing/2014/main" id="{6F7A8079-ED59-404F-976F-CB47F7D45316}"/>
              </a:ext>
            </a:extLst>
          </p:cNvPr>
          <p:cNvSpPr/>
          <p:nvPr/>
        </p:nvSpPr>
        <p:spPr>
          <a:xfrm rot="506689">
            <a:off x="3961885" y="4162833"/>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16;p8">
            <a:extLst>
              <a:ext uri="{FF2B5EF4-FFF2-40B4-BE49-F238E27FC236}">
                <a16:creationId xmlns:a16="http://schemas.microsoft.com/office/drawing/2014/main" id="{FB744224-C923-4773-995E-99B983B21CD7}"/>
              </a:ext>
            </a:extLst>
          </p:cNvPr>
          <p:cNvSpPr/>
          <p:nvPr/>
        </p:nvSpPr>
        <p:spPr>
          <a:xfrm>
            <a:off x="6633094" y="-77751"/>
            <a:ext cx="3401961" cy="877375"/>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117;p8">
            <a:extLst>
              <a:ext uri="{FF2B5EF4-FFF2-40B4-BE49-F238E27FC236}">
                <a16:creationId xmlns:a16="http://schemas.microsoft.com/office/drawing/2014/main" id="{11289415-57E3-450B-8A2F-182F9138FED4}"/>
              </a:ext>
            </a:extLst>
          </p:cNvPr>
          <p:cNvGrpSpPr/>
          <p:nvPr/>
        </p:nvGrpSpPr>
        <p:grpSpPr>
          <a:xfrm>
            <a:off x="8930998" y="1556039"/>
            <a:ext cx="656222" cy="768648"/>
            <a:chOff x="8930998" y="1556039"/>
            <a:chExt cx="656222" cy="768648"/>
          </a:xfrm>
        </p:grpSpPr>
        <p:sp>
          <p:nvSpPr>
            <p:cNvPr id="5" name="Google Shape;118;p8">
              <a:extLst>
                <a:ext uri="{FF2B5EF4-FFF2-40B4-BE49-F238E27FC236}">
                  <a16:creationId xmlns:a16="http://schemas.microsoft.com/office/drawing/2014/main" id="{97F87F49-C807-4EBE-9EFA-42A87F7D4E22}"/>
                </a:ext>
              </a:extLst>
            </p:cNvPr>
            <p:cNvSpPr/>
            <p:nvPr/>
          </p:nvSpPr>
          <p:spPr>
            <a:xfrm rot="18900010">
              <a:off x="9133980" y="1849955"/>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19;p8">
              <a:extLst>
                <a:ext uri="{FF2B5EF4-FFF2-40B4-BE49-F238E27FC236}">
                  <a16:creationId xmlns:a16="http://schemas.microsoft.com/office/drawing/2014/main" id="{4C945F2C-92EB-4085-9C5A-FBE9BCD4E303}"/>
                </a:ext>
              </a:extLst>
            </p:cNvPr>
            <p:cNvSpPr/>
            <p:nvPr/>
          </p:nvSpPr>
          <p:spPr>
            <a:xfrm rot="18900010">
              <a:off x="8930998" y="1903787"/>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20;p8">
              <a:extLst>
                <a:ext uri="{FF2B5EF4-FFF2-40B4-BE49-F238E27FC236}">
                  <a16:creationId xmlns:a16="http://schemas.microsoft.com/office/drawing/2014/main" id="{05877617-B99A-4C85-AA76-F56697DA4977}"/>
                </a:ext>
              </a:extLst>
            </p:cNvPr>
            <p:cNvSpPr/>
            <p:nvPr/>
          </p:nvSpPr>
          <p:spPr>
            <a:xfrm rot="18900010">
              <a:off x="8959767" y="2143947"/>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21;p8">
              <a:extLst>
                <a:ext uri="{FF2B5EF4-FFF2-40B4-BE49-F238E27FC236}">
                  <a16:creationId xmlns:a16="http://schemas.microsoft.com/office/drawing/2014/main" id="{E7BE1F80-0AF3-4FC2-96B6-101BC40547E0}"/>
                </a:ext>
              </a:extLst>
            </p:cNvPr>
            <p:cNvSpPr/>
            <p:nvPr/>
          </p:nvSpPr>
          <p:spPr>
            <a:xfrm rot="18900010">
              <a:off x="9226011" y="155603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22;p8">
              <a:extLst>
                <a:ext uri="{FF2B5EF4-FFF2-40B4-BE49-F238E27FC236}">
                  <a16:creationId xmlns:a16="http://schemas.microsoft.com/office/drawing/2014/main" id="{933092E7-AADF-4821-9868-B53AA280FE70}"/>
                </a:ext>
              </a:extLst>
            </p:cNvPr>
            <p:cNvSpPr/>
            <p:nvPr/>
          </p:nvSpPr>
          <p:spPr>
            <a:xfrm rot="18900010">
              <a:off x="9017618" y="1701430"/>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 name="Google Shape;123;p8">
            <a:extLst>
              <a:ext uri="{FF2B5EF4-FFF2-40B4-BE49-F238E27FC236}">
                <a16:creationId xmlns:a16="http://schemas.microsoft.com/office/drawing/2014/main" id="{934109E0-8ECF-4354-848F-4D9814F64C57}"/>
              </a:ext>
            </a:extLst>
          </p:cNvPr>
          <p:cNvSpPr/>
          <p:nvPr/>
        </p:nvSpPr>
        <p:spPr>
          <a:xfrm>
            <a:off x="-265816" y="539404"/>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1" name="Google Shape;124;p8">
            <a:extLst>
              <a:ext uri="{FF2B5EF4-FFF2-40B4-BE49-F238E27FC236}">
                <a16:creationId xmlns:a16="http://schemas.microsoft.com/office/drawing/2014/main" id="{ED6951BD-D854-4C72-8D99-A3832733FDBC}"/>
              </a:ext>
            </a:extLst>
          </p:cNvPr>
          <p:cNvGrpSpPr/>
          <p:nvPr/>
        </p:nvGrpSpPr>
        <p:grpSpPr>
          <a:xfrm>
            <a:off x="-304806" y="3323580"/>
            <a:ext cx="594854" cy="814731"/>
            <a:chOff x="-304806" y="3323580"/>
            <a:chExt cx="594854" cy="814731"/>
          </a:xfrm>
        </p:grpSpPr>
        <p:sp>
          <p:nvSpPr>
            <p:cNvPr id="12" name="Google Shape;125;p8">
              <a:extLst>
                <a:ext uri="{FF2B5EF4-FFF2-40B4-BE49-F238E27FC236}">
                  <a16:creationId xmlns:a16="http://schemas.microsoft.com/office/drawing/2014/main" id="{FA19A5DB-FDE4-454A-BF6F-CD8BCF498B46}"/>
                </a:ext>
              </a:extLst>
            </p:cNvPr>
            <p:cNvSpPr/>
            <p:nvPr/>
          </p:nvSpPr>
          <p:spPr>
            <a:xfrm rot="7413948">
              <a:off x="-362641" y="3531567"/>
              <a:ext cx="453176" cy="337505"/>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26;p8">
              <a:extLst>
                <a:ext uri="{FF2B5EF4-FFF2-40B4-BE49-F238E27FC236}">
                  <a16:creationId xmlns:a16="http://schemas.microsoft.com/office/drawing/2014/main" id="{F36B2629-A61B-48F6-8AA0-7868A11B2763}"/>
                </a:ext>
              </a:extLst>
            </p:cNvPr>
            <p:cNvSpPr/>
            <p:nvPr/>
          </p:nvSpPr>
          <p:spPr>
            <a:xfrm rot="7413948">
              <a:off x="94079" y="3553471"/>
              <a:ext cx="196211" cy="195727"/>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27;p8">
              <a:extLst>
                <a:ext uri="{FF2B5EF4-FFF2-40B4-BE49-F238E27FC236}">
                  <a16:creationId xmlns:a16="http://schemas.microsoft.com/office/drawing/2014/main" id="{5FAD68C7-4896-44A1-B534-D1B8B0729DE7}"/>
                </a:ext>
              </a:extLst>
            </p:cNvPr>
            <p:cNvSpPr/>
            <p:nvPr/>
          </p:nvSpPr>
          <p:spPr>
            <a:xfrm rot="7413948">
              <a:off x="1606" y="3340506"/>
              <a:ext cx="214563" cy="18071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28;p8">
              <a:extLst>
                <a:ext uri="{FF2B5EF4-FFF2-40B4-BE49-F238E27FC236}">
                  <a16:creationId xmlns:a16="http://schemas.microsoft.com/office/drawing/2014/main" id="{2ED064A4-7213-4AF1-BC2D-0EF262AC5A60}"/>
                </a:ext>
              </a:extLst>
            </p:cNvPr>
            <p:cNvSpPr/>
            <p:nvPr/>
          </p:nvSpPr>
          <p:spPr>
            <a:xfrm rot="7413948">
              <a:off x="-112339" y="3947591"/>
              <a:ext cx="181929" cy="199512"/>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29;p8">
              <a:extLst>
                <a:ext uri="{FF2B5EF4-FFF2-40B4-BE49-F238E27FC236}">
                  <a16:creationId xmlns:a16="http://schemas.microsoft.com/office/drawing/2014/main" id="{32EF58B3-89A7-4DBB-BD60-A20713D9A983}"/>
                </a:ext>
              </a:extLst>
            </p:cNvPr>
            <p:cNvSpPr/>
            <p:nvPr/>
          </p:nvSpPr>
          <p:spPr>
            <a:xfrm rot="7413948">
              <a:off x="49317" y="3769099"/>
              <a:ext cx="196211" cy="195581"/>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130;p8">
            <a:extLst>
              <a:ext uri="{FF2B5EF4-FFF2-40B4-BE49-F238E27FC236}">
                <a16:creationId xmlns:a16="http://schemas.microsoft.com/office/drawing/2014/main" id="{631DC4CD-8048-44F1-A820-E74DACE8AB62}"/>
              </a:ext>
            </a:extLst>
          </p:cNvPr>
          <p:cNvSpPr/>
          <p:nvPr/>
        </p:nvSpPr>
        <p:spPr>
          <a:xfrm rot="7294761">
            <a:off x="4235768" y="88947"/>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31;p8">
            <a:extLst>
              <a:ext uri="{FF2B5EF4-FFF2-40B4-BE49-F238E27FC236}">
                <a16:creationId xmlns:a16="http://schemas.microsoft.com/office/drawing/2014/main" id="{D7540759-0AB2-4938-BCE7-F105B3D81793}"/>
              </a:ext>
            </a:extLst>
          </p:cNvPr>
          <p:cNvSpPr txBox="1">
            <a:spLocks noGrp="1"/>
          </p:cNvSpPr>
          <p:nvPr>
            <p:ph type="title"/>
          </p:nvPr>
        </p:nvSpPr>
        <p:spPr>
          <a:xfrm>
            <a:off x="713103" y="1307098"/>
            <a:ext cx="4763100" cy="2529303"/>
          </a:xfrm>
        </p:spPr>
        <p:txBody>
          <a:bodyPr anchorCtr="0"/>
          <a:lstStyle>
            <a:lvl1pPr algn="l">
              <a:defRPr sz="10000"/>
            </a:lvl1pPr>
          </a:lstStyle>
          <a:p>
            <a:pPr lvl="0"/>
            <a:endParaRPr lang="es-PE"/>
          </a:p>
        </p:txBody>
      </p:sp>
      <p:sp>
        <p:nvSpPr>
          <p:cNvPr id="19" name="Forma libre: forma 19">
            <a:extLst>
              <a:ext uri="{FF2B5EF4-FFF2-40B4-BE49-F238E27FC236}">
                <a16:creationId xmlns:a16="http://schemas.microsoft.com/office/drawing/2014/main" id="{507FB9C0-262A-4AC0-B03E-641789392271}"/>
              </a:ext>
            </a:extLst>
          </p:cNvPr>
          <p:cNvSpPr/>
          <p:nvPr/>
        </p:nvSpPr>
        <p:spPr>
          <a:xfrm>
            <a:off x="0" y="3751700"/>
            <a:ext cx="9144000" cy="1388671"/>
          </a:xfrm>
          <a:custGeom>
            <a:avLst/>
            <a:gdLst>
              <a:gd name="f0" fmla="val 10800000"/>
              <a:gd name="f1" fmla="val 5400000"/>
              <a:gd name="f2" fmla="val 180"/>
              <a:gd name="f3" fmla="val w"/>
              <a:gd name="f4" fmla="val h"/>
              <a:gd name="f5" fmla="val 0"/>
              <a:gd name="f6" fmla="val 9144001"/>
              <a:gd name="f7" fmla="val 1388675"/>
              <a:gd name="f8" fmla="val 9138150"/>
              <a:gd name="f9" fmla="val 125"/>
              <a:gd name="f10" fmla="val 827049"/>
              <a:gd name="f11" fmla="val 14488"/>
              <a:gd name="f12" fmla="val 824806"/>
              <a:gd name="f13" fmla="val 897826"/>
              <a:gd name="f14" fmla="val 698779"/>
              <a:gd name="f15" fmla="val 3006214"/>
              <a:gd name="f16" fmla="val 686962"/>
              <a:gd name="f17" fmla="val 3825487"/>
              <a:gd name="f18" fmla="val 589381"/>
              <a:gd name="f19" fmla="val 4729512"/>
              <a:gd name="f20" fmla="val 481731"/>
              <a:gd name="f21" fmla="val 4792112"/>
              <a:gd name="f22" fmla="val 300806"/>
              <a:gd name="f23" fmla="val 5206587"/>
              <a:gd name="f24" fmla="val 221831"/>
              <a:gd name="f25" fmla="val 5621062"/>
              <a:gd name="f26" fmla="val 142856"/>
              <a:gd name="f27" fmla="val 5759612"/>
              <a:gd name="f28" fmla="val 149706"/>
              <a:gd name="f29" fmla="val 6312337"/>
              <a:gd name="f30" fmla="val 115481"/>
              <a:gd name="f31" fmla="val 6865062"/>
              <a:gd name="f32" fmla="val 81256"/>
              <a:gd name="f33" fmla="val 7987437"/>
              <a:gd name="f34" fmla="val 27431"/>
              <a:gd name="f35" fmla="val 8522937"/>
              <a:gd name="f36" fmla="val 16506"/>
              <a:gd name="f37" fmla="val 8790687"/>
              <a:gd name="f38" fmla="val 11044"/>
              <a:gd name="f39" fmla="val 8983418"/>
              <a:gd name="f40" fmla="val -13"/>
              <a:gd name="f41" fmla="+- 0 0 -90"/>
              <a:gd name="f42" fmla="*/ f3 1 9144001"/>
              <a:gd name="f43" fmla="*/ f4 1 1388675"/>
              <a:gd name="f44" fmla="val f5"/>
              <a:gd name="f45" fmla="val f6"/>
              <a:gd name="f46" fmla="val f7"/>
              <a:gd name="f47" fmla="*/ f41 f0 1"/>
              <a:gd name="f48" fmla="+- f46 0 f44"/>
              <a:gd name="f49" fmla="+- f45 0 f44"/>
              <a:gd name="f50" fmla="*/ f47 1 f2"/>
              <a:gd name="f51" fmla="*/ f49 1 9144001"/>
              <a:gd name="f52" fmla="*/ f48 1 1388675"/>
              <a:gd name="f53" fmla="*/ 9138150 f49 1"/>
              <a:gd name="f54" fmla="*/ 0 f48 1"/>
              <a:gd name="f55" fmla="*/ 9144001 f49 1"/>
              <a:gd name="f56" fmla="*/ 125 f48 1"/>
              <a:gd name="f57" fmla="*/ 1388675 f48 1"/>
              <a:gd name="f58" fmla="*/ 0 f49 1"/>
              <a:gd name="f59" fmla="*/ 827049 f48 1"/>
              <a:gd name="f60" fmla="*/ 14488 f49 1"/>
              <a:gd name="f61" fmla="*/ 824806 f48 1"/>
              <a:gd name="f62" fmla="*/ 3825487 f49 1"/>
              <a:gd name="f63" fmla="*/ 589381 f48 1"/>
              <a:gd name="f64" fmla="*/ 5206587 f49 1"/>
              <a:gd name="f65" fmla="*/ 221831 f48 1"/>
              <a:gd name="f66" fmla="*/ 6312337 f49 1"/>
              <a:gd name="f67" fmla="*/ 115481 f48 1"/>
              <a:gd name="f68" fmla="*/ 8522937 f49 1"/>
              <a:gd name="f69" fmla="*/ 16506 f48 1"/>
              <a:gd name="f70" fmla="+- f50 0 f1"/>
              <a:gd name="f71" fmla="*/ f53 1 9144001"/>
              <a:gd name="f72" fmla="*/ f54 1 1388675"/>
              <a:gd name="f73" fmla="*/ f55 1 9144001"/>
              <a:gd name="f74" fmla="*/ f56 1 1388675"/>
              <a:gd name="f75" fmla="*/ f57 1 1388675"/>
              <a:gd name="f76" fmla="*/ f58 1 9144001"/>
              <a:gd name="f77" fmla="*/ f59 1 1388675"/>
              <a:gd name="f78" fmla="*/ f60 1 9144001"/>
              <a:gd name="f79" fmla="*/ f61 1 1388675"/>
              <a:gd name="f80" fmla="*/ f62 1 9144001"/>
              <a:gd name="f81" fmla="*/ f63 1 1388675"/>
              <a:gd name="f82" fmla="*/ f64 1 9144001"/>
              <a:gd name="f83" fmla="*/ f65 1 1388675"/>
              <a:gd name="f84" fmla="*/ f66 1 9144001"/>
              <a:gd name="f85" fmla="*/ f67 1 1388675"/>
              <a:gd name="f86" fmla="*/ f68 1 9144001"/>
              <a:gd name="f87" fmla="*/ f69 1 1388675"/>
              <a:gd name="f88" fmla="*/ f44 1 f51"/>
              <a:gd name="f89" fmla="*/ f45 1 f51"/>
              <a:gd name="f90" fmla="*/ f44 1 f52"/>
              <a:gd name="f91" fmla="*/ f46 1 f52"/>
              <a:gd name="f92" fmla="*/ f71 1 f51"/>
              <a:gd name="f93" fmla="*/ f72 1 f52"/>
              <a:gd name="f94" fmla="*/ f73 1 f51"/>
              <a:gd name="f95" fmla="*/ f74 1 f52"/>
              <a:gd name="f96" fmla="*/ f75 1 f52"/>
              <a:gd name="f97" fmla="*/ f76 1 f51"/>
              <a:gd name="f98" fmla="*/ f77 1 f52"/>
              <a:gd name="f99" fmla="*/ f78 1 f51"/>
              <a:gd name="f100" fmla="*/ f79 1 f52"/>
              <a:gd name="f101" fmla="*/ f80 1 f51"/>
              <a:gd name="f102" fmla="*/ f81 1 f52"/>
              <a:gd name="f103" fmla="*/ f82 1 f51"/>
              <a:gd name="f104" fmla="*/ f83 1 f52"/>
              <a:gd name="f105" fmla="*/ f84 1 f51"/>
              <a:gd name="f106" fmla="*/ f85 1 f52"/>
              <a:gd name="f107" fmla="*/ f86 1 f51"/>
              <a:gd name="f108" fmla="*/ f87 1 f52"/>
              <a:gd name="f109" fmla="*/ f88 f42 1"/>
              <a:gd name="f110" fmla="*/ f89 f42 1"/>
              <a:gd name="f111" fmla="*/ f91 f43 1"/>
              <a:gd name="f112" fmla="*/ f90 f43 1"/>
              <a:gd name="f113" fmla="*/ f92 f42 1"/>
              <a:gd name="f114" fmla="*/ f93 f43 1"/>
              <a:gd name="f115" fmla="*/ f94 f42 1"/>
              <a:gd name="f116" fmla="*/ f95 f43 1"/>
              <a:gd name="f117" fmla="*/ f96 f43 1"/>
              <a:gd name="f118" fmla="*/ f97 f42 1"/>
              <a:gd name="f119" fmla="*/ f98 f43 1"/>
              <a:gd name="f120" fmla="*/ f99 f42 1"/>
              <a:gd name="f121" fmla="*/ f100 f43 1"/>
              <a:gd name="f122" fmla="*/ f101 f42 1"/>
              <a:gd name="f123" fmla="*/ f102 f43 1"/>
              <a:gd name="f124" fmla="*/ f103 f42 1"/>
              <a:gd name="f125" fmla="*/ f104 f43 1"/>
              <a:gd name="f126" fmla="*/ f105 f42 1"/>
              <a:gd name="f127" fmla="*/ f106 f43 1"/>
              <a:gd name="f128" fmla="*/ f107 f42 1"/>
              <a:gd name="f129" fmla="*/ f108 f43 1"/>
            </a:gdLst>
            <a:ahLst/>
            <a:cxnLst>
              <a:cxn ang="3cd4">
                <a:pos x="hc" y="t"/>
              </a:cxn>
              <a:cxn ang="0">
                <a:pos x="r" y="vc"/>
              </a:cxn>
              <a:cxn ang="cd4">
                <a:pos x="hc" y="b"/>
              </a:cxn>
              <a:cxn ang="cd2">
                <a:pos x="l" y="vc"/>
              </a:cxn>
              <a:cxn ang="f70">
                <a:pos x="f113" y="f114"/>
              </a:cxn>
              <a:cxn ang="f70">
                <a:pos x="f115" y="f116"/>
              </a:cxn>
              <a:cxn ang="f70">
                <a:pos x="f115" y="f117"/>
              </a:cxn>
              <a:cxn ang="f70">
                <a:pos x="f118" y="f117"/>
              </a:cxn>
              <a:cxn ang="f70">
                <a:pos x="f118" y="f119"/>
              </a:cxn>
              <a:cxn ang="f70">
                <a:pos x="f120" y="f121"/>
              </a:cxn>
              <a:cxn ang="f70">
                <a:pos x="f122" y="f123"/>
              </a:cxn>
              <a:cxn ang="f70">
                <a:pos x="f124" y="f125"/>
              </a:cxn>
              <a:cxn ang="f70">
                <a:pos x="f126" y="f127"/>
              </a:cxn>
              <a:cxn ang="f70">
                <a:pos x="f128" y="f129"/>
              </a:cxn>
              <a:cxn ang="f70">
                <a:pos x="f113" y="f114"/>
              </a:cxn>
            </a:cxnLst>
            <a:rect l="f109" t="f112" r="f110" b="f111"/>
            <a:pathLst>
              <a:path w="9144001" h="1388675">
                <a:moveTo>
                  <a:pt x="f8" y="f5"/>
                </a:moveTo>
                <a:lnTo>
                  <a:pt x="f6" y="f9"/>
                </a:lnTo>
                <a:lnTo>
                  <a:pt x="f6" y="f7"/>
                </a:lnTo>
                <a:lnTo>
                  <a:pt x="f5" y="f7"/>
                </a:lnTo>
                <a:lnTo>
                  <a:pt x="f5"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8" y="f5"/>
                </a:cubicBezTo>
                <a:close/>
              </a:path>
            </a:pathLst>
          </a:custGeom>
          <a:solidFill>
            <a:srgbClr val="2F748A"/>
          </a:solidFill>
          <a:ln cap="flat">
            <a:noFill/>
            <a:prstDash val="solid"/>
          </a:ln>
        </p:spPr>
        <p:txBody>
          <a:bodyPr lIns="0" tIns="0" rIns="0" bIns="0"/>
          <a:lstStyle/>
          <a:p>
            <a:endParaRPr lang="LID4096"/>
          </a:p>
        </p:txBody>
      </p:sp>
    </p:spTree>
    <p:extLst>
      <p:ext uri="{BB962C8B-B14F-4D97-AF65-F5344CB8AC3E}">
        <p14:creationId xmlns:p14="http://schemas.microsoft.com/office/powerpoint/2010/main" val="14081770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_TITLE_AND_DESCRIPTION">
    <p:spTree>
      <p:nvGrpSpPr>
        <p:cNvPr id="1" name=""/>
        <p:cNvGrpSpPr/>
        <p:nvPr/>
      </p:nvGrpSpPr>
      <p:grpSpPr>
        <a:xfrm>
          <a:off x="0" y="0"/>
          <a:ext cx="0" cy="0"/>
          <a:chOff x="0" y="0"/>
          <a:chExt cx="0" cy="0"/>
        </a:xfrm>
      </p:grpSpPr>
      <p:sp>
        <p:nvSpPr>
          <p:cNvPr id="2" name="Google Shape;134;p9">
            <a:extLst>
              <a:ext uri="{FF2B5EF4-FFF2-40B4-BE49-F238E27FC236}">
                <a16:creationId xmlns:a16="http://schemas.microsoft.com/office/drawing/2014/main" id="{109CC28E-FC9C-483F-AB5B-289BDE5F6EA6}"/>
              </a:ext>
            </a:extLst>
          </p:cNvPr>
          <p:cNvSpPr/>
          <p:nvPr/>
        </p:nvSpPr>
        <p:spPr>
          <a:xfrm rot="300597">
            <a:off x="4044236" y="70061"/>
            <a:ext cx="566233" cy="639211"/>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35;p9">
            <a:extLst>
              <a:ext uri="{FF2B5EF4-FFF2-40B4-BE49-F238E27FC236}">
                <a16:creationId xmlns:a16="http://schemas.microsoft.com/office/drawing/2014/main" id="{30C79905-8D19-40B3-9F2E-1472EDDA2C8E}"/>
              </a:ext>
            </a:extLst>
          </p:cNvPr>
          <p:cNvSpPr/>
          <p:nvPr/>
        </p:nvSpPr>
        <p:spPr>
          <a:xfrm>
            <a:off x="7497705" y="94704"/>
            <a:ext cx="2063078" cy="509997"/>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136;p9">
            <a:extLst>
              <a:ext uri="{FF2B5EF4-FFF2-40B4-BE49-F238E27FC236}">
                <a16:creationId xmlns:a16="http://schemas.microsoft.com/office/drawing/2014/main" id="{CACED9A9-3096-42A0-904D-2D330119DA8D}"/>
              </a:ext>
            </a:extLst>
          </p:cNvPr>
          <p:cNvGrpSpPr/>
          <p:nvPr/>
        </p:nvGrpSpPr>
        <p:grpSpPr>
          <a:xfrm>
            <a:off x="-91084" y="287197"/>
            <a:ext cx="585900" cy="826568"/>
            <a:chOff x="-91084" y="287197"/>
            <a:chExt cx="585900" cy="826568"/>
          </a:xfrm>
        </p:grpSpPr>
        <p:sp>
          <p:nvSpPr>
            <p:cNvPr id="5" name="Google Shape;137;p9">
              <a:extLst>
                <a:ext uri="{FF2B5EF4-FFF2-40B4-BE49-F238E27FC236}">
                  <a16:creationId xmlns:a16="http://schemas.microsoft.com/office/drawing/2014/main" id="{E82ED9C5-1314-4EC5-A9BC-FBA20CE18E31}"/>
                </a:ext>
              </a:extLst>
            </p:cNvPr>
            <p:cNvSpPr/>
            <p:nvPr/>
          </p:nvSpPr>
          <p:spPr>
            <a:xfrm rot="6968519">
              <a:off x="-148929" y="524627"/>
              <a:ext cx="453268" cy="33757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38;p9">
              <a:extLst>
                <a:ext uri="{FF2B5EF4-FFF2-40B4-BE49-F238E27FC236}">
                  <a16:creationId xmlns:a16="http://schemas.microsoft.com/office/drawing/2014/main" id="{19CE79E9-CA49-4F10-B01A-BCF91ACAF930}"/>
                </a:ext>
              </a:extLst>
            </p:cNvPr>
            <p:cNvSpPr/>
            <p:nvPr/>
          </p:nvSpPr>
          <p:spPr>
            <a:xfrm rot="6968519">
              <a:off x="298811" y="504527"/>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39;p9">
              <a:extLst>
                <a:ext uri="{FF2B5EF4-FFF2-40B4-BE49-F238E27FC236}">
                  <a16:creationId xmlns:a16="http://schemas.microsoft.com/office/drawing/2014/main" id="{8AF8B58C-ADC1-4ED0-9FE7-04A8CEA8D16D}"/>
                </a:ext>
              </a:extLst>
            </p:cNvPr>
            <p:cNvSpPr/>
            <p:nvPr/>
          </p:nvSpPr>
          <p:spPr>
            <a:xfrm rot="6968519">
              <a:off x="178514" y="304127"/>
              <a:ext cx="214609"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40;p9">
              <a:extLst>
                <a:ext uri="{FF2B5EF4-FFF2-40B4-BE49-F238E27FC236}">
                  <a16:creationId xmlns:a16="http://schemas.microsoft.com/office/drawing/2014/main" id="{84484885-4746-47D2-9733-2EDC4E384B39}"/>
                </a:ext>
              </a:extLst>
            </p:cNvPr>
            <p:cNvSpPr/>
            <p:nvPr/>
          </p:nvSpPr>
          <p:spPr>
            <a:xfrm rot="6968519">
              <a:off x="145298" y="923004"/>
              <a:ext cx="181965" cy="19955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41;p9">
              <a:extLst>
                <a:ext uri="{FF2B5EF4-FFF2-40B4-BE49-F238E27FC236}">
                  <a16:creationId xmlns:a16="http://schemas.microsoft.com/office/drawing/2014/main" id="{E03284C2-3123-4C5F-9DC8-B48BE7FC5B81}"/>
                </a:ext>
              </a:extLst>
            </p:cNvPr>
            <p:cNvSpPr/>
            <p:nvPr/>
          </p:nvSpPr>
          <p:spPr>
            <a:xfrm rot="6968519">
              <a:off x="282266" y="724168"/>
              <a:ext cx="196248" cy="1956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 name="Google Shape;142;p9">
            <a:extLst>
              <a:ext uri="{FF2B5EF4-FFF2-40B4-BE49-F238E27FC236}">
                <a16:creationId xmlns:a16="http://schemas.microsoft.com/office/drawing/2014/main" id="{96D22956-1DB1-411C-B6CD-DA3BF62DF0C8}"/>
              </a:ext>
            </a:extLst>
          </p:cNvPr>
          <p:cNvSpPr/>
          <p:nvPr/>
        </p:nvSpPr>
        <p:spPr>
          <a:xfrm rot="4913331">
            <a:off x="8652756" y="3737912"/>
            <a:ext cx="653256" cy="737454"/>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43;p9">
            <a:extLst>
              <a:ext uri="{FF2B5EF4-FFF2-40B4-BE49-F238E27FC236}">
                <a16:creationId xmlns:a16="http://schemas.microsoft.com/office/drawing/2014/main" id="{0755CE63-4172-4412-9098-5E679BF37985}"/>
              </a:ext>
            </a:extLst>
          </p:cNvPr>
          <p:cNvSpPr txBox="1">
            <a:spLocks noGrp="1"/>
          </p:cNvSpPr>
          <p:nvPr>
            <p:ph type="title"/>
          </p:nvPr>
        </p:nvSpPr>
        <p:spPr>
          <a:xfrm>
            <a:off x="3855896" y="1262100"/>
            <a:ext cx="4574999" cy="1275898"/>
          </a:xfrm>
        </p:spPr>
        <p:txBody>
          <a:bodyPr anchorCtr="0"/>
          <a:lstStyle>
            <a:lvl1pPr algn="r">
              <a:defRPr sz="4200"/>
            </a:lvl1pPr>
          </a:lstStyle>
          <a:p>
            <a:pPr lvl="0"/>
            <a:endParaRPr lang="es-PE"/>
          </a:p>
        </p:txBody>
      </p:sp>
      <p:sp>
        <p:nvSpPr>
          <p:cNvPr id="12" name="Google Shape;144;p9">
            <a:extLst>
              <a:ext uri="{FF2B5EF4-FFF2-40B4-BE49-F238E27FC236}">
                <a16:creationId xmlns:a16="http://schemas.microsoft.com/office/drawing/2014/main" id="{8179BF4C-DA47-4B17-A7D5-4A52EF09B118}"/>
              </a:ext>
            </a:extLst>
          </p:cNvPr>
          <p:cNvSpPr txBox="1">
            <a:spLocks noGrp="1"/>
          </p:cNvSpPr>
          <p:nvPr>
            <p:ph type="subTitle" idx="4294967295"/>
          </p:nvPr>
        </p:nvSpPr>
        <p:spPr>
          <a:xfrm>
            <a:off x="3855896" y="2538026"/>
            <a:ext cx="4574999" cy="1343399"/>
          </a:xfrm>
        </p:spPr>
        <p:txBody>
          <a:bodyPr/>
          <a:lstStyle>
            <a:lvl1pPr algn="r">
              <a:lnSpc>
                <a:spcPct val="100000"/>
              </a:lnSpc>
              <a:buNone/>
              <a:defRPr sz="1600"/>
            </a:lvl1pPr>
          </a:lstStyle>
          <a:p>
            <a:pPr lvl="0"/>
            <a:endParaRPr lang="es-PE"/>
          </a:p>
        </p:txBody>
      </p:sp>
      <p:sp>
        <p:nvSpPr>
          <p:cNvPr id="13" name="Forma libre: forma 13">
            <a:extLst>
              <a:ext uri="{FF2B5EF4-FFF2-40B4-BE49-F238E27FC236}">
                <a16:creationId xmlns:a16="http://schemas.microsoft.com/office/drawing/2014/main" id="{B617281B-CDF6-4DC0-9376-C15FC1E03834}"/>
              </a:ext>
            </a:extLst>
          </p:cNvPr>
          <p:cNvSpPr/>
          <p:nvPr/>
        </p:nvSpPr>
        <p:spPr>
          <a:xfrm>
            <a:off x="0" y="3751700"/>
            <a:ext cx="9144000" cy="1388671"/>
          </a:xfrm>
          <a:custGeom>
            <a:avLst/>
            <a:gdLst>
              <a:gd name="f0" fmla="val 10800000"/>
              <a:gd name="f1" fmla="val 5400000"/>
              <a:gd name="f2" fmla="val 180"/>
              <a:gd name="f3" fmla="val w"/>
              <a:gd name="f4" fmla="val h"/>
              <a:gd name="f5" fmla="val 0"/>
              <a:gd name="f6" fmla="val 9144001"/>
              <a:gd name="f7" fmla="val 1388675"/>
              <a:gd name="f8" fmla="val 9138150"/>
              <a:gd name="f9" fmla="val 125"/>
              <a:gd name="f10" fmla="val 827049"/>
              <a:gd name="f11" fmla="val 14488"/>
              <a:gd name="f12" fmla="val 824806"/>
              <a:gd name="f13" fmla="val 897826"/>
              <a:gd name="f14" fmla="val 698779"/>
              <a:gd name="f15" fmla="val 3006214"/>
              <a:gd name="f16" fmla="val 686962"/>
              <a:gd name="f17" fmla="val 3825487"/>
              <a:gd name="f18" fmla="val 589381"/>
              <a:gd name="f19" fmla="val 4729512"/>
              <a:gd name="f20" fmla="val 481731"/>
              <a:gd name="f21" fmla="val 4792112"/>
              <a:gd name="f22" fmla="val 300806"/>
              <a:gd name="f23" fmla="val 5206587"/>
              <a:gd name="f24" fmla="val 221831"/>
              <a:gd name="f25" fmla="val 5621062"/>
              <a:gd name="f26" fmla="val 142856"/>
              <a:gd name="f27" fmla="val 5759612"/>
              <a:gd name="f28" fmla="val 149706"/>
              <a:gd name="f29" fmla="val 6312337"/>
              <a:gd name="f30" fmla="val 115481"/>
              <a:gd name="f31" fmla="val 6865062"/>
              <a:gd name="f32" fmla="val 81256"/>
              <a:gd name="f33" fmla="val 7987437"/>
              <a:gd name="f34" fmla="val 27431"/>
              <a:gd name="f35" fmla="val 8522937"/>
              <a:gd name="f36" fmla="val 16506"/>
              <a:gd name="f37" fmla="val 8790687"/>
              <a:gd name="f38" fmla="val 11044"/>
              <a:gd name="f39" fmla="val 8983418"/>
              <a:gd name="f40" fmla="val -13"/>
              <a:gd name="f41" fmla="+- 0 0 -90"/>
              <a:gd name="f42" fmla="*/ f3 1 9144001"/>
              <a:gd name="f43" fmla="*/ f4 1 1388675"/>
              <a:gd name="f44" fmla="val f5"/>
              <a:gd name="f45" fmla="val f6"/>
              <a:gd name="f46" fmla="val f7"/>
              <a:gd name="f47" fmla="*/ f41 f0 1"/>
              <a:gd name="f48" fmla="+- f46 0 f44"/>
              <a:gd name="f49" fmla="+- f45 0 f44"/>
              <a:gd name="f50" fmla="*/ f47 1 f2"/>
              <a:gd name="f51" fmla="*/ f49 1 9144001"/>
              <a:gd name="f52" fmla="*/ f48 1 1388675"/>
              <a:gd name="f53" fmla="*/ 9138150 f49 1"/>
              <a:gd name="f54" fmla="*/ 0 f48 1"/>
              <a:gd name="f55" fmla="*/ 9144001 f49 1"/>
              <a:gd name="f56" fmla="*/ 125 f48 1"/>
              <a:gd name="f57" fmla="*/ 1388675 f48 1"/>
              <a:gd name="f58" fmla="*/ 0 f49 1"/>
              <a:gd name="f59" fmla="*/ 827049 f48 1"/>
              <a:gd name="f60" fmla="*/ 14488 f49 1"/>
              <a:gd name="f61" fmla="*/ 824806 f48 1"/>
              <a:gd name="f62" fmla="*/ 3825487 f49 1"/>
              <a:gd name="f63" fmla="*/ 589381 f48 1"/>
              <a:gd name="f64" fmla="*/ 5206587 f49 1"/>
              <a:gd name="f65" fmla="*/ 221831 f48 1"/>
              <a:gd name="f66" fmla="*/ 6312337 f49 1"/>
              <a:gd name="f67" fmla="*/ 115481 f48 1"/>
              <a:gd name="f68" fmla="*/ 8522937 f49 1"/>
              <a:gd name="f69" fmla="*/ 16506 f48 1"/>
              <a:gd name="f70" fmla="+- f50 0 f1"/>
              <a:gd name="f71" fmla="*/ f53 1 9144001"/>
              <a:gd name="f72" fmla="*/ f54 1 1388675"/>
              <a:gd name="f73" fmla="*/ f55 1 9144001"/>
              <a:gd name="f74" fmla="*/ f56 1 1388675"/>
              <a:gd name="f75" fmla="*/ f57 1 1388675"/>
              <a:gd name="f76" fmla="*/ f58 1 9144001"/>
              <a:gd name="f77" fmla="*/ f59 1 1388675"/>
              <a:gd name="f78" fmla="*/ f60 1 9144001"/>
              <a:gd name="f79" fmla="*/ f61 1 1388675"/>
              <a:gd name="f80" fmla="*/ f62 1 9144001"/>
              <a:gd name="f81" fmla="*/ f63 1 1388675"/>
              <a:gd name="f82" fmla="*/ f64 1 9144001"/>
              <a:gd name="f83" fmla="*/ f65 1 1388675"/>
              <a:gd name="f84" fmla="*/ f66 1 9144001"/>
              <a:gd name="f85" fmla="*/ f67 1 1388675"/>
              <a:gd name="f86" fmla="*/ f68 1 9144001"/>
              <a:gd name="f87" fmla="*/ f69 1 1388675"/>
              <a:gd name="f88" fmla="*/ f44 1 f51"/>
              <a:gd name="f89" fmla="*/ f45 1 f51"/>
              <a:gd name="f90" fmla="*/ f44 1 f52"/>
              <a:gd name="f91" fmla="*/ f46 1 f52"/>
              <a:gd name="f92" fmla="*/ f71 1 f51"/>
              <a:gd name="f93" fmla="*/ f72 1 f52"/>
              <a:gd name="f94" fmla="*/ f73 1 f51"/>
              <a:gd name="f95" fmla="*/ f74 1 f52"/>
              <a:gd name="f96" fmla="*/ f75 1 f52"/>
              <a:gd name="f97" fmla="*/ f76 1 f51"/>
              <a:gd name="f98" fmla="*/ f77 1 f52"/>
              <a:gd name="f99" fmla="*/ f78 1 f51"/>
              <a:gd name="f100" fmla="*/ f79 1 f52"/>
              <a:gd name="f101" fmla="*/ f80 1 f51"/>
              <a:gd name="f102" fmla="*/ f81 1 f52"/>
              <a:gd name="f103" fmla="*/ f82 1 f51"/>
              <a:gd name="f104" fmla="*/ f83 1 f52"/>
              <a:gd name="f105" fmla="*/ f84 1 f51"/>
              <a:gd name="f106" fmla="*/ f85 1 f52"/>
              <a:gd name="f107" fmla="*/ f86 1 f51"/>
              <a:gd name="f108" fmla="*/ f87 1 f52"/>
              <a:gd name="f109" fmla="*/ f88 f42 1"/>
              <a:gd name="f110" fmla="*/ f89 f42 1"/>
              <a:gd name="f111" fmla="*/ f91 f43 1"/>
              <a:gd name="f112" fmla="*/ f90 f43 1"/>
              <a:gd name="f113" fmla="*/ f92 f42 1"/>
              <a:gd name="f114" fmla="*/ f93 f43 1"/>
              <a:gd name="f115" fmla="*/ f94 f42 1"/>
              <a:gd name="f116" fmla="*/ f95 f43 1"/>
              <a:gd name="f117" fmla="*/ f96 f43 1"/>
              <a:gd name="f118" fmla="*/ f97 f42 1"/>
              <a:gd name="f119" fmla="*/ f98 f43 1"/>
              <a:gd name="f120" fmla="*/ f99 f42 1"/>
              <a:gd name="f121" fmla="*/ f100 f43 1"/>
              <a:gd name="f122" fmla="*/ f101 f42 1"/>
              <a:gd name="f123" fmla="*/ f102 f43 1"/>
              <a:gd name="f124" fmla="*/ f103 f42 1"/>
              <a:gd name="f125" fmla="*/ f104 f43 1"/>
              <a:gd name="f126" fmla="*/ f105 f42 1"/>
              <a:gd name="f127" fmla="*/ f106 f43 1"/>
              <a:gd name="f128" fmla="*/ f107 f42 1"/>
              <a:gd name="f129" fmla="*/ f108 f43 1"/>
            </a:gdLst>
            <a:ahLst/>
            <a:cxnLst>
              <a:cxn ang="3cd4">
                <a:pos x="hc" y="t"/>
              </a:cxn>
              <a:cxn ang="0">
                <a:pos x="r" y="vc"/>
              </a:cxn>
              <a:cxn ang="cd4">
                <a:pos x="hc" y="b"/>
              </a:cxn>
              <a:cxn ang="cd2">
                <a:pos x="l" y="vc"/>
              </a:cxn>
              <a:cxn ang="f70">
                <a:pos x="f113" y="f114"/>
              </a:cxn>
              <a:cxn ang="f70">
                <a:pos x="f115" y="f116"/>
              </a:cxn>
              <a:cxn ang="f70">
                <a:pos x="f115" y="f117"/>
              </a:cxn>
              <a:cxn ang="f70">
                <a:pos x="f118" y="f117"/>
              </a:cxn>
              <a:cxn ang="f70">
                <a:pos x="f118" y="f119"/>
              </a:cxn>
              <a:cxn ang="f70">
                <a:pos x="f120" y="f121"/>
              </a:cxn>
              <a:cxn ang="f70">
                <a:pos x="f122" y="f123"/>
              </a:cxn>
              <a:cxn ang="f70">
                <a:pos x="f124" y="f125"/>
              </a:cxn>
              <a:cxn ang="f70">
                <a:pos x="f126" y="f127"/>
              </a:cxn>
              <a:cxn ang="f70">
                <a:pos x="f128" y="f129"/>
              </a:cxn>
              <a:cxn ang="f70">
                <a:pos x="f113" y="f114"/>
              </a:cxn>
            </a:cxnLst>
            <a:rect l="f109" t="f112" r="f110" b="f111"/>
            <a:pathLst>
              <a:path w="9144001" h="1388675">
                <a:moveTo>
                  <a:pt x="f8" y="f5"/>
                </a:moveTo>
                <a:lnTo>
                  <a:pt x="f6" y="f9"/>
                </a:lnTo>
                <a:lnTo>
                  <a:pt x="f6" y="f7"/>
                </a:lnTo>
                <a:lnTo>
                  <a:pt x="f5" y="f7"/>
                </a:lnTo>
                <a:lnTo>
                  <a:pt x="f5"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8" y="f5"/>
                </a:cubicBezTo>
                <a:close/>
              </a:path>
            </a:pathLst>
          </a:custGeom>
          <a:solidFill>
            <a:srgbClr val="2F748A"/>
          </a:solidFill>
          <a:ln cap="flat">
            <a:noFill/>
            <a:prstDash val="solid"/>
          </a:ln>
        </p:spPr>
        <p:txBody>
          <a:bodyPr lIns="0" tIns="0" rIns="0" bIns="0"/>
          <a:lstStyle/>
          <a:p>
            <a:endParaRPr lang="LID4096"/>
          </a:p>
        </p:txBody>
      </p:sp>
    </p:spTree>
    <p:extLst>
      <p:ext uri="{BB962C8B-B14F-4D97-AF65-F5344CB8AC3E}">
        <p14:creationId xmlns:p14="http://schemas.microsoft.com/office/powerpoint/2010/main" val="19960049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146;p10">
            <a:extLst>
              <a:ext uri="{FF2B5EF4-FFF2-40B4-BE49-F238E27FC236}">
                <a16:creationId xmlns:a16="http://schemas.microsoft.com/office/drawing/2014/main" id="{105760FC-60F2-4C6C-ACB3-0504D46BF16A}"/>
              </a:ext>
            </a:extLst>
          </p:cNvPr>
          <p:cNvSpPr txBox="1">
            <a:spLocks noGrp="1"/>
          </p:cNvSpPr>
          <p:nvPr>
            <p:ph type="title"/>
          </p:nvPr>
        </p:nvSpPr>
        <p:spPr>
          <a:xfrm>
            <a:off x="5076703" y="1813502"/>
            <a:ext cx="2823603" cy="2154600"/>
          </a:xfrm>
        </p:spPr>
        <p:txBody>
          <a:bodyPr/>
          <a:lstStyle>
            <a:lvl1pPr>
              <a:defRPr/>
            </a:lvl1pPr>
          </a:lstStyle>
          <a:p>
            <a:pPr lvl="0"/>
            <a:endParaRPr lang="es-PE"/>
          </a:p>
        </p:txBody>
      </p:sp>
      <p:sp>
        <p:nvSpPr>
          <p:cNvPr id="3" name="Google Shape;147;p10">
            <a:extLst>
              <a:ext uri="{FF2B5EF4-FFF2-40B4-BE49-F238E27FC236}">
                <a16:creationId xmlns:a16="http://schemas.microsoft.com/office/drawing/2014/main" id="{FABCF6F6-5507-4F54-B9DF-706C509B75D9}"/>
              </a:ext>
            </a:extLst>
          </p:cNvPr>
          <p:cNvSpPr/>
          <p:nvPr/>
        </p:nvSpPr>
        <p:spPr>
          <a:xfrm flipH="1">
            <a:off x="6915899" y="4367823"/>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48;p10">
            <a:extLst>
              <a:ext uri="{FF2B5EF4-FFF2-40B4-BE49-F238E27FC236}">
                <a16:creationId xmlns:a16="http://schemas.microsoft.com/office/drawing/2014/main" id="{EB07AD46-74BB-475F-9925-F180B0B3C7B7}"/>
              </a:ext>
            </a:extLst>
          </p:cNvPr>
          <p:cNvSpPr/>
          <p:nvPr/>
        </p:nvSpPr>
        <p:spPr>
          <a:xfrm flipH="1">
            <a:off x="-704563" y="-146797"/>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49;p10">
            <a:extLst>
              <a:ext uri="{FF2B5EF4-FFF2-40B4-BE49-F238E27FC236}">
                <a16:creationId xmlns:a16="http://schemas.microsoft.com/office/drawing/2014/main" id="{04073BCD-8F69-4A5A-A78C-C112927F7E98}"/>
              </a:ext>
            </a:extLst>
          </p:cNvPr>
          <p:cNvSpPr/>
          <p:nvPr/>
        </p:nvSpPr>
        <p:spPr>
          <a:xfrm rot="1915788">
            <a:off x="-214426" y="2914948"/>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 name="Google Shape;150;p10">
            <a:extLst>
              <a:ext uri="{FF2B5EF4-FFF2-40B4-BE49-F238E27FC236}">
                <a16:creationId xmlns:a16="http://schemas.microsoft.com/office/drawing/2014/main" id="{BEF671D2-B34E-4B97-8569-20B9D96AA299}"/>
              </a:ext>
            </a:extLst>
          </p:cNvPr>
          <p:cNvGrpSpPr/>
          <p:nvPr/>
        </p:nvGrpSpPr>
        <p:grpSpPr>
          <a:xfrm>
            <a:off x="8615274" y="3225715"/>
            <a:ext cx="656222" cy="768648"/>
            <a:chOff x="8615274" y="3225715"/>
            <a:chExt cx="656222" cy="768648"/>
          </a:xfrm>
        </p:grpSpPr>
        <p:sp>
          <p:nvSpPr>
            <p:cNvPr id="7" name="Google Shape;151;p10">
              <a:extLst>
                <a:ext uri="{FF2B5EF4-FFF2-40B4-BE49-F238E27FC236}">
                  <a16:creationId xmlns:a16="http://schemas.microsoft.com/office/drawing/2014/main" id="{C42F3E68-0453-435E-8F21-EDBBBD61049C}"/>
                </a:ext>
              </a:extLst>
            </p:cNvPr>
            <p:cNvSpPr/>
            <p:nvPr/>
          </p:nvSpPr>
          <p:spPr>
            <a:xfrm rot="18900010">
              <a:off x="8818256" y="3519631"/>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52;p10">
              <a:extLst>
                <a:ext uri="{FF2B5EF4-FFF2-40B4-BE49-F238E27FC236}">
                  <a16:creationId xmlns:a16="http://schemas.microsoft.com/office/drawing/2014/main" id="{7A846A72-F359-4C2E-999D-B86DE7FEEE49}"/>
                </a:ext>
              </a:extLst>
            </p:cNvPr>
            <p:cNvSpPr/>
            <p:nvPr/>
          </p:nvSpPr>
          <p:spPr>
            <a:xfrm rot="18900010">
              <a:off x="8615274" y="3573463"/>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53;p10">
              <a:extLst>
                <a:ext uri="{FF2B5EF4-FFF2-40B4-BE49-F238E27FC236}">
                  <a16:creationId xmlns:a16="http://schemas.microsoft.com/office/drawing/2014/main" id="{71BB9747-90F6-4FCA-9B7D-E85D28388C3B}"/>
                </a:ext>
              </a:extLst>
            </p:cNvPr>
            <p:cNvSpPr/>
            <p:nvPr/>
          </p:nvSpPr>
          <p:spPr>
            <a:xfrm rot="18900010">
              <a:off x="8644034" y="3813623"/>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54;p10">
              <a:extLst>
                <a:ext uri="{FF2B5EF4-FFF2-40B4-BE49-F238E27FC236}">
                  <a16:creationId xmlns:a16="http://schemas.microsoft.com/office/drawing/2014/main" id="{AD4BEF90-08DA-475F-9175-7917C618C87E}"/>
                </a:ext>
              </a:extLst>
            </p:cNvPr>
            <p:cNvSpPr/>
            <p:nvPr/>
          </p:nvSpPr>
          <p:spPr>
            <a:xfrm rot="18900010">
              <a:off x="8910287" y="3225715"/>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55;p10">
              <a:extLst>
                <a:ext uri="{FF2B5EF4-FFF2-40B4-BE49-F238E27FC236}">
                  <a16:creationId xmlns:a16="http://schemas.microsoft.com/office/drawing/2014/main" id="{37EAFFAC-C188-4C8C-8397-8A66B73712BD}"/>
                </a:ext>
              </a:extLst>
            </p:cNvPr>
            <p:cNvSpPr/>
            <p:nvPr/>
          </p:nvSpPr>
          <p:spPr>
            <a:xfrm rot="18900010">
              <a:off x="8701885" y="3371106"/>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499614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_NUMBER">
    <p:spTree>
      <p:nvGrpSpPr>
        <p:cNvPr id="1" name=""/>
        <p:cNvGrpSpPr/>
        <p:nvPr/>
      </p:nvGrpSpPr>
      <p:grpSpPr>
        <a:xfrm>
          <a:off x="0" y="0"/>
          <a:ext cx="0" cy="0"/>
          <a:chOff x="0" y="0"/>
          <a:chExt cx="0" cy="0"/>
        </a:xfrm>
      </p:grpSpPr>
      <p:grpSp>
        <p:nvGrpSpPr>
          <p:cNvPr id="2" name="Google Shape;157;p11">
            <a:extLst>
              <a:ext uri="{FF2B5EF4-FFF2-40B4-BE49-F238E27FC236}">
                <a16:creationId xmlns:a16="http://schemas.microsoft.com/office/drawing/2014/main" id="{8D994565-3FC8-4491-86D3-34797ED6351C}"/>
              </a:ext>
            </a:extLst>
          </p:cNvPr>
          <p:cNvGrpSpPr/>
          <p:nvPr/>
        </p:nvGrpSpPr>
        <p:grpSpPr>
          <a:xfrm>
            <a:off x="8062172" y="3691639"/>
            <a:ext cx="656222" cy="768647"/>
            <a:chOff x="8062172" y="3691639"/>
            <a:chExt cx="656222" cy="768647"/>
          </a:xfrm>
        </p:grpSpPr>
        <p:sp>
          <p:nvSpPr>
            <p:cNvPr id="3" name="Google Shape;158;p11">
              <a:extLst>
                <a:ext uri="{FF2B5EF4-FFF2-40B4-BE49-F238E27FC236}">
                  <a16:creationId xmlns:a16="http://schemas.microsoft.com/office/drawing/2014/main" id="{A1D5EEE4-9399-4AA1-8974-F3F65E9372A1}"/>
                </a:ext>
              </a:extLst>
            </p:cNvPr>
            <p:cNvSpPr/>
            <p:nvPr/>
          </p:nvSpPr>
          <p:spPr>
            <a:xfrm rot="18900010">
              <a:off x="8265154" y="3985554"/>
              <a:ext cx="453240" cy="33755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59;p11">
              <a:extLst>
                <a:ext uri="{FF2B5EF4-FFF2-40B4-BE49-F238E27FC236}">
                  <a16:creationId xmlns:a16="http://schemas.microsoft.com/office/drawing/2014/main" id="{D8A19D70-8514-4EFD-8312-88E9F583887A}"/>
                </a:ext>
              </a:extLst>
            </p:cNvPr>
            <p:cNvSpPr/>
            <p:nvPr/>
          </p:nvSpPr>
          <p:spPr>
            <a:xfrm rot="18900010">
              <a:off x="8062172" y="4039386"/>
              <a:ext cx="196239" cy="195754"/>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60;p11">
              <a:extLst>
                <a:ext uri="{FF2B5EF4-FFF2-40B4-BE49-F238E27FC236}">
                  <a16:creationId xmlns:a16="http://schemas.microsoft.com/office/drawing/2014/main" id="{56A2859E-F1DE-45A7-A327-0235B1AEBAC0}"/>
                </a:ext>
              </a:extLst>
            </p:cNvPr>
            <p:cNvSpPr/>
            <p:nvPr/>
          </p:nvSpPr>
          <p:spPr>
            <a:xfrm rot="18900010">
              <a:off x="8090941" y="4279546"/>
              <a:ext cx="214591" cy="180740"/>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61;p11">
              <a:extLst>
                <a:ext uri="{FF2B5EF4-FFF2-40B4-BE49-F238E27FC236}">
                  <a16:creationId xmlns:a16="http://schemas.microsoft.com/office/drawing/2014/main" id="{257BED57-180A-4041-9017-A6F8BA2E37FD}"/>
                </a:ext>
              </a:extLst>
            </p:cNvPr>
            <p:cNvSpPr/>
            <p:nvPr/>
          </p:nvSpPr>
          <p:spPr>
            <a:xfrm rot="18900010">
              <a:off x="8357194" y="3691639"/>
              <a:ext cx="181956" cy="19954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62;p11">
              <a:extLst>
                <a:ext uri="{FF2B5EF4-FFF2-40B4-BE49-F238E27FC236}">
                  <a16:creationId xmlns:a16="http://schemas.microsoft.com/office/drawing/2014/main" id="{86F07FD9-E454-42AB-917D-E1BC008B66C5}"/>
                </a:ext>
              </a:extLst>
            </p:cNvPr>
            <p:cNvSpPr/>
            <p:nvPr/>
          </p:nvSpPr>
          <p:spPr>
            <a:xfrm rot="18900010">
              <a:off x="8148792" y="3837039"/>
              <a:ext cx="196239" cy="19560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164;p11">
            <a:extLst>
              <a:ext uri="{FF2B5EF4-FFF2-40B4-BE49-F238E27FC236}">
                <a16:creationId xmlns:a16="http://schemas.microsoft.com/office/drawing/2014/main" id="{2BFB625D-F92C-42E8-8004-8E25F111A559}"/>
              </a:ext>
            </a:extLst>
          </p:cNvPr>
          <p:cNvSpPr/>
          <p:nvPr/>
        </p:nvSpPr>
        <p:spPr>
          <a:xfrm flipH="1">
            <a:off x="7306897" y="-77824"/>
            <a:ext cx="2496513" cy="617155"/>
          </a:xfrm>
          <a:custGeom>
            <a:avLst/>
            <a:gdLst>
              <a:gd name="f0" fmla="val w"/>
              <a:gd name="f1" fmla="val h"/>
              <a:gd name="f2" fmla="val 0"/>
              <a:gd name="f3" fmla="val 9474"/>
              <a:gd name="f4" fmla="val 2342"/>
              <a:gd name="f5" fmla="val 1850"/>
              <a:gd name="f6" fmla="val 1"/>
              <a:gd name="f7" fmla="val 1415"/>
              <a:gd name="f8" fmla="val 967"/>
              <a:gd name="f9" fmla="val 235"/>
              <a:gd name="f10" fmla="val 677"/>
              <a:gd name="f11" fmla="val 562"/>
              <a:gd name="f12" fmla="val 551"/>
              <a:gd name="f13" fmla="val 687"/>
              <a:gd name="f14" fmla="val 451"/>
              <a:gd name="f15" fmla="val 837"/>
              <a:gd name="f16" fmla="val 376"/>
              <a:gd name="f17" fmla="val 1013"/>
              <a:gd name="f18" fmla="val 201"/>
              <a:gd name="f19" fmla="val 1414"/>
              <a:gd name="f20" fmla="val 125"/>
              <a:gd name="f21" fmla="val 1915"/>
              <a:gd name="f22" fmla="val 2341"/>
              <a:gd name="f23" fmla="val 8953"/>
              <a:gd name="f24" fmla="val 1560"/>
              <a:gd name="f25" fmla="val 7888"/>
              <a:gd name="f26" fmla="val 1067"/>
              <a:gd name="f27" fmla="val 6918"/>
              <a:gd name="f28" fmla="val 6674"/>
              <a:gd name="f29" fmla="val 6437"/>
              <a:gd name="f30" fmla="val 1098"/>
              <a:gd name="f31" fmla="val 6216"/>
              <a:gd name="f32" fmla="val 1163"/>
              <a:gd name="f33" fmla="val 5815"/>
              <a:gd name="f34" fmla="val 1289"/>
              <a:gd name="f35" fmla="val 5439"/>
              <a:gd name="f36" fmla="val 1489"/>
              <a:gd name="f37" fmla="val 5038"/>
              <a:gd name="f38" fmla="val 1640"/>
              <a:gd name="f39" fmla="val 4820"/>
              <a:gd name="f40" fmla="val 1712"/>
              <a:gd name="f41" fmla="val 4577"/>
              <a:gd name="f42" fmla="val 1768"/>
              <a:gd name="f43" fmla="val 4338"/>
              <a:gd name="f44" fmla="val 4164"/>
              <a:gd name="f45" fmla="val 3993"/>
              <a:gd name="f46" fmla="val 1738"/>
              <a:gd name="f47" fmla="val 3835"/>
              <a:gd name="f48" fmla="val 1665"/>
              <a:gd name="f49" fmla="val 3409"/>
              <a:gd name="f50" fmla="val 1439"/>
              <a:gd name="f51" fmla="val 3158"/>
              <a:gd name="f52" fmla="val 988"/>
              <a:gd name="f53" fmla="val 2882"/>
              <a:gd name="f54" fmla="val 612"/>
              <a:gd name="f55" fmla="val 2732"/>
              <a:gd name="f56" fmla="val 411"/>
              <a:gd name="f57" fmla="val 2557"/>
              <a:gd name="f58" fmla="val 236"/>
              <a:gd name="f59" fmla="val 2331"/>
              <a:gd name="f60" fmla="val 111"/>
              <a:gd name="f61" fmla="val 2179"/>
              <a:gd name="f62" fmla="val 35"/>
              <a:gd name="f63" fmla="val 2015"/>
              <a:gd name="f64" fmla="*/ f0 1 9474"/>
              <a:gd name="f65" fmla="*/ f1 1 2342"/>
              <a:gd name="f66" fmla="val f2"/>
              <a:gd name="f67" fmla="val f3"/>
              <a:gd name="f68" fmla="val f4"/>
              <a:gd name="f69" fmla="+- f68 0 f66"/>
              <a:gd name="f70" fmla="+- f67 0 f66"/>
              <a:gd name="f71" fmla="*/ f70 1 9474"/>
              <a:gd name="f72" fmla="*/ f69 1 2342"/>
              <a:gd name="f73" fmla="*/ f66 1 f71"/>
              <a:gd name="f74" fmla="*/ f67 1 f71"/>
              <a:gd name="f75" fmla="*/ f66 1 f72"/>
              <a:gd name="f76" fmla="*/ f68 1 f72"/>
              <a:gd name="f77" fmla="*/ f73 f64 1"/>
              <a:gd name="f78" fmla="*/ f74 f64 1"/>
              <a:gd name="f79" fmla="*/ f76 f65 1"/>
              <a:gd name="f80" fmla="*/ f75 f65 1"/>
            </a:gdLst>
            <a:ahLst/>
            <a:cxnLst>
              <a:cxn ang="3cd4">
                <a:pos x="hc" y="t"/>
              </a:cxn>
              <a:cxn ang="0">
                <a:pos x="r" y="vc"/>
              </a:cxn>
              <a:cxn ang="cd4">
                <a:pos x="hc" y="b"/>
              </a:cxn>
              <a:cxn ang="cd2">
                <a:pos x="l" y="vc"/>
              </a:cxn>
            </a:cxnLst>
            <a:rect l="f77" t="f80" r="f78" b="f79"/>
            <a:pathLst>
              <a:path w="9474" h="2342">
                <a:moveTo>
                  <a:pt x="f5" y="f6"/>
                </a:moveTo>
                <a:cubicBezTo>
                  <a:pt x="f7" y="f6"/>
                  <a:pt x="f8" y="f9"/>
                  <a:pt x="f10" y="f11"/>
                </a:cubicBezTo>
                <a:cubicBezTo>
                  <a:pt x="f12" y="f13"/>
                  <a:pt x="f14" y="f15"/>
                  <a:pt x="f16" y="f17"/>
                </a:cubicBezTo>
                <a:cubicBezTo>
                  <a:pt x="f18" y="f19"/>
                  <a:pt x="f20" y="f21"/>
                  <a:pt x="f2" y="f22"/>
                </a:cubicBezTo>
                <a:lnTo>
                  <a:pt x="f3" y="f22"/>
                </a:lnTo>
                <a:cubicBezTo>
                  <a:pt x="f23" y="f24"/>
                  <a:pt x="f25" y="f26"/>
                  <a:pt x="f27" y="f26"/>
                </a:cubicBezTo>
                <a:cubicBezTo>
                  <a:pt x="f28" y="f26"/>
                  <a:pt x="f29" y="f30"/>
                  <a:pt x="f31" y="f32"/>
                </a:cubicBezTo>
                <a:cubicBezTo>
                  <a:pt x="f33" y="f34"/>
                  <a:pt x="f35" y="f36"/>
                  <a:pt x="f37" y="f38"/>
                </a:cubicBezTo>
                <a:cubicBezTo>
                  <a:pt x="f39" y="f40"/>
                  <a:pt x="f41" y="f42"/>
                  <a:pt x="f43" y="f42"/>
                </a:cubicBezTo>
                <a:cubicBezTo>
                  <a:pt x="f44" y="f42"/>
                  <a:pt x="f45" y="f46"/>
                  <a:pt x="f47" y="f48"/>
                </a:cubicBezTo>
                <a:cubicBezTo>
                  <a:pt x="f49" y="f50"/>
                  <a:pt x="f51" y="f52"/>
                  <a:pt x="f53" y="f54"/>
                </a:cubicBezTo>
                <a:cubicBezTo>
                  <a:pt x="f55" y="f56"/>
                  <a:pt x="f57" y="f58"/>
                  <a:pt x="f59" y="f60"/>
                </a:cubicBezTo>
                <a:cubicBezTo>
                  <a:pt x="f61" y="f62"/>
                  <a:pt x="f63" y="f6"/>
                  <a:pt x="f5" y="f6"/>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65;p11">
            <a:extLst>
              <a:ext uri="{FF2B5EF4-FFF2-40B4-BE49-F238E27FC236}">
                <a16:creationId xmlns:a16="http://schemas.microsoft.com/office/drawing/2014/main" id="{92988D4B-7FEB-4A56-A131-CA098312ADE1}"/>
              </a:ext>
            </a:extLst>
          </p:cNvPr>
          <p:cNvSpPr/>
          <p:nvPr/>
        </p:nvSpPr>
        <p:spPr>
          <a:xfrm flipH="1">
            <a:off x="-730614" y="2390223"/>
            <a:ext cx="2660684" cy="686202"/>
          </a:xfrm>
          <a:custGeom>
            <a:avLst/>
            <a:gdLst>
              <a:gd name="f0" fmla="val w"/>
              <a:gd name="f1" fmla="val h"/>
              <a:gd name="f2" fmla="val 0"/>
              <a:gd name="f3" fmla="val 11455"/>
              <a:gd name="f4" fmla="val 4159"/>
              <a:gd name="f5" fmla="val 8926"/>
              <a:gd name="f6" fmla="val 8702"/>
              <a:gd name="f7" fmla="val 8476"/>
              <a:gd name="f8" fmla="val 42"/>
              <a:gd name="f9" fmla="val 8272"/>
              <a:gd name="f10" fmla="val 124"/>
              <a:gd name="f11" fmla="val 7645"/>
              <a:gd name="f12" fmla="val 374"/>
              <a:gd name="f13" fmla="val 7194"/>
              <a:gd name="f14" fmla="val 926"/>
              <a:gd name="f15" fmla="val 6843"/>
              <a:gd name="f16" fmla="val 1502"/>
              <a:gd name="f17" fmla="val 6668"/>
              <a:gd name="f18" fmla="val 1778"/>
              <a:gd name="f19" fmla="val 6517"/>
              <a:gd name="f20" fmla="val 2054"/>
              <a:gd name="f21" fmla="val 6292"/>
              <a:gd name="f22" fmla="val 2279"/>
              <a:gd name="f23" fmla="val 6083"/>
              <a:gd name="f24" fmla="val 2488"/>
              <a:gd name="f25" fmla="val 5809"/>
              <a:gd name="f26" fmla="val 2633"/>
              <a:gd name="f27" fmla="val 5510"/>
              <a:gd name="f28" fmla="val 5487"/>
              <a:gd name="f29" fmla="val 5463"/>
              <a:gd name="f30" fmla="val 2632"/>
              <a:gd name="f31" fmla="val 5440"/>
              <a:gd name="f32" fmla="val 2630"/>
              <a:gd name="f33" fmla="val 4926"/>
              <a:gd name="f34" fmla="val 2560"/>
              <a:gd name="f35" fmla="val 4521"/>
              <a:gd name="f36" fmla="val 1968"/>
              <a:gd name="f37" fmla="val 4002"/>
              <a:gd name="f38" fmla="val 3964"/>
              <a:gd name="f39" fmla="val 3925"/>
              <a:gd name="f40" fmla="val 1972"/>
              <a:gd name="f41" fmla="val 3886"/>
              <a:gd name="f42" fmla="val 1979"/>
              <a:gd name="f43" fmla="val 3585"/>
              <a:gd name="f44" fmla="val 2004"/>
              <a:gd name="f45" fmla="val 3359"/>
              <a:gd name="f46" fmla="val 3209"/>
              <a:gd name="f47" fmla="val 2530"/>
              <a:gd name="f48" fmla="val 3059"/>
              <a:gd name="f49" fmla="val 2806"/>
              <a:gd name="f50" fmla="val 2908"/>
              <a:gd name="f51" fmla="val 3081"/>
              <a:gd name="f52" fmla="val 2658"/>
              <a:gd name="f53" fmla="val 3257"/>
              <a:gd name="f54" fmla="val 2437"/>
              <a:gd name="f55" fmla="val 3417"/>
              <a:gd name="f56" fmla="val 2152"/>
              <a:gd name="f57" fmla="val 3465"/>
              <a:gd name="f58" fmla="val 1880"/>
              <a:gd name="f59" fmla="val 1812"/>
              <a:gd name="f60" fmla="val 1745"/>
              <a:gd name="f61" fmla="val 3462"/>
              <a:gd name="f62" fmla="val 1680"/>
              <a:gd name="f63" fmla="val 3457"/>
              <a:gd name="f64" fmla="val 1458"/>
              <a:gd name="f65" fmla="val 3426"/>
              <a:gd name="f66" fmla="val 1236"/>
              <a:gd name="f67" fmla="val 3394"/>
              <a:gd name="f68" fmla="val 1021"/>
              <a:gd name="f69" fmla="val 895"/>
              <a:gd name="f70" fmla="val 772"/>
              <a:gd name="f71" fmla="val 3405"/>
              <a:gd name="f72" fmla="val 653"/>
              <a:gd name="f73" fmla="val 3432"/>
              <a:gd name="f74" fmla="val 327"/>
              <a:gd name="f75" fmla="val 3507"/>
              <a:gd name="f76" fmla="val 26"/>
              <a:gd name="f77" fmla="val 3808"/>
              <a:gd name="f78" fmla="val 1"/>
              <a:gd name="f79" fmla="val 10853"/>
              <a:gd name="f80" fmla="val 3708"/>
              <a:gd name="f81" fmla="val 10577"/>
              <a:gd name="f82" fmla="val 2680"/>
              <a:gd name="f83" fmla="val 10452"/>
              <a:gd name="f84" fmla="val 1953"/>
              <a:gd name="f85" fmla="val 10352"/>
              <a:gd name="f86" fmla="val 1477"/>
              <a:gd name="f87" fmla="val 951"/>
              <a:gd name="f88" fmla="val 10101"/>
              <a:gd name="f89" fmla="val 550"/>
              <a:gd name="f90" fmla="val 9848"/>
              <a:gd name="f91" fmla="val 178"/>
              <a:gd name="f92" fmla="val 9390"/>
              <a:gd name="f93" fmla="*/ f0 1 11455"/>
              <a:gd name="f94" fmla="*/ f1 1 4159"/>
              <a:gd name="f95" fmla="val f2"/>
              <a:gd name="f96" fmla="val f3"/>
              <a:gd name="f97" fmla="val f4"/>
              <a:gd name="f98" fmla="+- f97 0 f95"/>
              <a:gd name="f99" fmla="+- f96 0 f95"/>
              <a:gd name="f100" fmla="*/ f99 1 11455"/>
              <a:gd name="f101" fmla="*/ f98 1 4159"/>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1455" h="4159">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6"/>
                </a:cubicBezTo>
                <a:cubicBezTo>
                  <a:pt x="f38" y="f36"/>
                  <a:pt x="f39" y="f40"/>
                  <a:pt x="f41" y="f42"/>
                </a:cubicBezTo>
                <a:cubicBezTo>
                  <a:pt x="f43" y="f44"/>
                  <a:pt x="f45" y="f22"/>
                  <a:pt x="f46" y="f47"/>
                </a:cubicBezTo>
                <a:cubicBezTo>
                  <a:pt x="f48" y="f49"/>
                  <a:pt x="f50" y="f51"/>
                  <a:pt x="f52" y="f53"/>
                </a:cubicBezTo>
                <a:cubicBezTo>
                  <a:pt x="f54" y="f55"/>
                  <a:pt x="f56" y="f57"/>
                  <a:pt x="f58" y="f57"/>
                </a:cubicBezTo>
                <a:cubicBezTo>
                  <a:pt x="f59" y="f57"/>
                  <a:pt x="f60" y="f61"/>
                  <a:pt x="f62" y="f63"/>
                </a:cubicBezTo>
                <a:cubicBezTo>
                  <a:pt x="f64" y="f65"/>
                  <a:pt x="f66" y="f67"/>
                  <a:pt x="f68" y="f67"/>
                </a:cubicBezTo>
                <a:cubicBezTo>
                  <a:pt x="f69" y="f67"/>
                  <a:pt x="f70" y="f71"/>
                  <a:pt x="f72" y="f73"/>
                </a:cubicBezTo>
                <a:cubicBezTo>
                  <a:pt x="f74" y="f75"/>
                  <a:pt x="f76" y="f77"/>
                  <a:pt x="f78" y="f4"/>
                </a:cubicBezTo>
                <a:lnTo>
                  <a:pt x="f3" y="f4"/>
                </a:lnTo>
                <a:cubicBezTo>
                  <a:pt x="f79" y="f80"/>
                  <a:pt x="f81" y="f82"/>
                  <a:pt x="f83" y="f84"/>
                </a:cubicBezTo>
                <a:cubicBezTo>
                  <a:pt x="f85" y="f86"/>
                  <a:pt x="f85" y="f87"/>
                  <a:pt x="f88" y="f89"/>
                </a:cubicBezTo>
                <a:cubicBezTo>
                  <a:pt x="f90" y="f91"/>
                  <a:pt x="f92" y="f2"/>
                  <a:pt x="f5" y="f2"/>
                </a:cubicBezTo>
                <a:close/>
              </a:path>
            </a:pathLst>
          </a:custGeom>
          <a:solidFill>
            <a:srgbClr val="FFFFFF">
              <a:alpha val="482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66;p11">
            <a:extLst>
              <a:ext uri="{FF2B5EF4-FFF2-40B4-BE49-F238E27FC236}">
                <a16:creationId xmlns:a16="http://schemas.microsoft.com/office/drawing/2014/main" id="{56984DB0-2511-4AB8-B508-2A1B986A82C7}"/>
              </a:ext>
            </a:extLst>
          </p:cNvPr>
          <p:cNvSpPr/>
          <p:nvPr/>
        </p:nvSpPr>
        <p:spPr>
          <a:xfrm rot="506689">
            <a:off x="429987" y="3589312"/>
            <a:ext cx="566233" cy="639220"/>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1" name="Google Shape;167;p11">
            <a:extLst>
              <a:ext uri="{FF2B5EF4-FFF2-40B4-BE49-F238E27FC236}">
                <a16:creationId xmlns:a16="http://schemas.microsoft.com/office/drawing/2014/main" id="{B9348BDE-8A87-4B2D-B12D-DD6D8F177BDB}"/>
              </a:ext>
            </a:extLst>
          </p:cNvPr>
          <p:cNvGrpSpPr/>
          <p:nvPr/>
        </p:nvGrpSpPr>
        <p:grpSpPr>
          <a:xfrm>
            <a:off x="291109" y="686439"/>
            <a:ext cx="706755" cy="664641"/>
            <a:chOff x="291109" y="686439"/>
            <a:chExt cx="706755" cy="664641"/>
          </a:xfrm>
        </p:grpSpPr>
        <p:sp>
          <p:nvSpPr>
            <p:cNvPr id="12" name="Google Shape;168;p11">
              <a:extLst>
                <a:ext uri="{FF2B5EF4-FFF2-40B4-BE49-F238E27FC236}">
                  <a16:creationId xmlns:a16="http://schemas.microsoft.com/office/drawing/2014/main" id="{B52F3E38-304D-4398-97D1-9F9C4A41ABE0}"/>
                </a:ext>
              </a:extLst>
            </p:cNvPr>
            <p:cNvSpPr/>
            <p:nvPr/>
          </p:nvSpPr>
          <p:spPr>
            <a:xfrm rot="3393675">
              <a:off x="307248" y="955721"/>
              <a:ext cx="453194" cy="337523"/>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69;p11">
              <a:extLst>
                <a:ext uri="{FF2B5EF4-FFF2-40B4-BE49-F238E27FC236}">
                  <a16:creationId xmlns:a16="http://schemas.microsoft.com/office/drawing/2014/main" id="{08E2097D-4E5C-4E5F-A3A0-E6C45EF3C85D}"/>
                </a:ext>
              </a:extLst>
            </p:cNvPr>
            <p:cNvSpPr/>
            <p:nvPr/>
          </p:nvSpPr>
          <p:spPr>
            <a:xfrm rot="3393675">
              <a:off x="518874" y="705317"/>
              <a:ext cx="196221" cy="19573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70;p11">
              <a:extLst>
                <a:ext uri="{FF2B5EF4-FFF2-40B4-BE49-F238E27FC236}">
                  <a16:creationId xmlns:a16="http://schemas.microsoft.com/office/drawing/2014/main" id="{71E670A6-E645-44F6-A49A-026BA1E3346F}"/>
                </a:ext>
              </a:extLst>
            </p:cNvPr>
            <p:cNvSpPr/>
            <p:nvPr/>
          </p:nvSpPr>
          <p:spPr>
            <a:xfrm rot="3393675">
              <a:off x="274183" y="703365"/>
              <a:ext cx="214573" cy="1807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71;p11">
              <a:extLst>
                <a:ext uri="{FF2B5EF4-FFF2-40B4-BE49-F238E27FC236}">
                  <a16:creationId xmlns:a16="http://schemas.microsoft.com/office/drawing/2014/main" id="{4B07EEC4-DADA-4E7C-AE75-ABE528D035FA}"/>
                </a:ext>
              </a:extLst>
            </p:cNvPr>
            <p:cNvSpPr/>
            <p:nvPr/>
          </p:nvSpPr>
          <p:spPr>
            <a:xfrm rot="3393675">
              <a:off x="807134" y="1054729"/>
              <a:ext cx="181938" cy="199522"/>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72;p11">
              <a:extLst>
                <a:ext uri="{FF2B5EF4-FFF2-40B4-BE49-F238E27FC236}">
                  <a16:creationId xmlns:a16="http://schemas.microsoft.com/office/drawing/2014/main" id="{32511ADD-E0D7-410F-984C-FA71E49E85A3}"/>
                </a:ext>
              </a:extLst>
            </p:cNvPr>
            <p:cNvSpPr/>
            <p:nvPr/>
          </p:nvSpPr>
          <p:spPr>
            <a:xfrm rot="3393675">
              <a:off x="699824" y="830800"/>
              <a:ext cx="196221" cy="195590"/>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173;p11">
            <a:extLst>
              <a:ext uri="{FF2B5EF4-FFF2-40B4-BE49-F238E27FC236}">
                <a16:creationId xmlns:a16="http://schemas.microsoft.com/office/drawing/2014/main" id="{EAB4B090-8767-45EA-91BF-75D0672D0DFA}"/>
              </a:ext>
            </a:extLst>
          </p:cNvPr>
          <p:cNvSpPr/>
          <p:nvPr/>
        </p:nvSpPr>
        <p:spPr>
          <a:xfrm rot="7294761">
            <a:off x="8327946" y="1369528"/>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74;p11">
            <a:extLst>
              <a:ext uri="{FF2B5EF4-FFF2-40B4-BE49-F238E27FC236}">
                <a16:creationId xmlns:a16="http://schemas.microsoft.com/office/drawing/2014/main" id="{DDD143E0-D85B-48BC-B088-AE91CE0B7836}"/>
              </a:ext>
            </a:extLst>
          </p:cNvPr>
          <p:cNvSpPr txBox="1">
            <a:spLocks noGrp="1"/>
          </p:cNvSpPr>
          <p:nvPr>
            <p:ph type="title"/>
          </p:nvPr>
        </p:nvSpPr>
        <p:spPr>
          <a:xfrm>
            <a:off x="1284000" y="539404"/>
            <a:ext cx="6575999" cy="1497302"/>
          </a:xfrm>
        </p:spPr>
        <p:txBody>
          <a:bodyPr/>
          <a:lstStyle>
            <a:lvl1pPr>
              <a:defRPr sz="9600"/>
            </a:lvl1pPr>
          </a:lstStyle>
          <a:p>
            <a:pPr lvl="0"/>
            <a:r>
              <a:rPr lang="es-PE"/>
              <a:t>xx%</a:t>
            </a:r>
          </a:p>
        </p:txBody>
      </p:sp>
      <p:sp>
        <p:nvSpPr>
          <p:cNvPr id="19" name="Google Shape;175;p11">
            <a:extLst>
              <a:ext uri="{FF2B5EF4-FFF2-40B4-BE49-F238E27FC236}">
                <a16:creationId xmlns:a16="http://schemas.microsoft.com/office/drawing/2014/main" id="{588E2A8D-B94B-4FB2-B898-7F3FBDF976FE}"/>
              </a:ext>
            </a:extLst>
          </p:cNvPr>
          <p:cNvSpPr txBox="1">
            <a:spLocks noGrp="1"/>
          </p:cNvSpPr>
          <p:nvPr>
            <p:ph type="subTitle" idx="4294967295"/>
          </p:nvPr>
        </p:nvSpPr>
        <p:spPr>
          <a:xfrm>
            <a:off x="1284000" y="2036771"/>
            <a:ext cx="6575999" cy="497104"/>
          </a:xfrm>
        </p:spPr>
        <p:txBody>
          <a:bodyPr anchorCtr="1"/>
          <a:lstStyle>
            <a:lvl1pPr algn="ctr">
              <a:lnSpc>
                <a:spcPct val="100000"/>
              </a:lnSpc>
              <a:buNone/>
              <a:defRPr sz="1600"/>
            </a:lvl1pPr>
          </a:lstStyle>
          <a:p>
            <a:pPr lvl="0"/>
            <a:endParaRPr lang="es-PE"/>
          </a:p>
        </p:txBody>
      </p:sp>
      <p:sp>
        <p:nvSpPr>
          <p:cNvPr id="20" name="Forma libre: forma 20">
            <a:extLst>
              <a:ext uri="{FF2B5EF4-FFF2-40B4-BE49-F238E27FC236}">
                <a16:creationId xmlns:a16="http://schemas.microsoft.com/office/drawing/2014/main" id="{8F5C1325-524B-4806-A464-727D9D94E5A0}"/>
              </a:ext>
            </a:extLst>
          </p:cNvPr>
          <p:cNvSpPr/>
          <p:nvPr/>
        </p:nvSpPr>
        <p:spPr>
          <a:xfrm>
            <a:off x="0" y="3751700"/>
            <a:ext cx="9144000" cy="1388671"/>
          </a:xfrm>
          <a:custGeom>
            <a:avLst/>
            <a:gdLst>
              <a:gd name="f0" fmla="val 10800000"/>
              <a:gd name="f1" fmla="val 5400000"/>
              <a:gd name="f2" fmla="val 180"/>
              <a:gd name="f3" fmla="val w"/>
              <a:gd name="f4" fmla="val h"/>
              <a:gd name="f5" fmla="val 0"/>
              <a:gd name="f6" fmla="val 9144001"/>
              <a:gd name="f7" fmla="val 1388675"/>
              <a:gd name="f8" fmla="val 9138150"/>
              <a:gd name="f9" fmla="val 125"/>
              <a:gd name="f10" fmla="val 827049"/>
              <a:gd name="f11" fmla="val 14488"/>
              <a:gd name="f12" fmla="val 824806"/>
              <a:gd name="f13" fmla="val 897826"/>
              <a:gd name="f14" fmla="val 698779"/>
              <a:gd name="f15" fmla="val 3006214"/>
              <a:gd name="f16" fmla="val 686962"/>
              <a:gd name="f17" fmla="val 3825487"/>
              <a:gd name="f18" fmla="val 589381"/>
              <a:gd name="f19" fmla="val 4729512"/>
              <a:gd name="f20" fmla="val 481731"/>
              <a:gd name="f21" fmla="val 4792112"/>
              <a:gd name="f22" fmla="val 300806"/>
              <a:gd name="f23" fmla="val 5206587"/>
              <a:gd name="f24" fmla="val 221831"/>
              <a:gd name="f25" fmla="val 5621062"/>
              <a:gd name="f26" fmla="val 142856"/>
              <a:gd name="f27" fmla="val 5759612"/>
              <a:gd name="f28" fmla="val 149706"/>
              <a:gd name="f29" fmla="val 6312337"/>
              <a:gd name="f30" fmla="val 115481"/>
              <a:gd name="f31" fmla="val 6865062"/>
              <a:gd name="f32" fmla="val 81256"/>
              <a:gd name="f33" fmla="val 7987437"/>
              <a:gd name="f34" fmla="val 27431"/>
              <a:gd name="f35" fmla="val 8522937"/>
              <a:gd name="f36" fmla="val 16506"/>
              <a:gd name="f37" fmla="val 8790687"/>
              <a:gd name="f38" fmla="val 11044"/>
              <a:gd name="f39" fmla="val 8983418"/>
              <a:gd name="f40" fmla="val -13"/>
              <a:gd name="f41" fmla="+- 0 0 -90"/>
              <a:gd name="f42" fmla="*/ f3 1 9144001"/>
              <a:gd name="f43" fmla="*/ f4 1 1388675"/>
              <a:gd name="f44" fmla="val f5"/>
              <a:gd name="f45" fmla="val f6"/>
              <a:gd name="f46" fmla="val f7"/>
              <a:gd name="f47" fmla="*/ f41 f0 1"/>
              <a:gd name="f48" fmla="+- f46 0 f44"/>
              <a:gd name="f49" fmla="+- f45 0 f44"/>
              <a:gd name="f50" fmla="*/ f47 1 f2"/>
              <a:gd name="f51" fmla="*/ f49 1 9144001"/>
              <a:gd name="f52" fmla="*/ f48 1 1388675"/>
              <a:gd name="f53" fmla="*/ 9138150 f49 1"/>
              <a:gd name="f54" fmla="*/ 0 f48 1"/>
              <a:gd name="f55" fmla="*/ 9144001 f49 1"/>
              <a:gd name="f56" fmla="*/ 125 f48 1"/>
              <a:gd name="f57" fmla="*/ 1388675 f48 1"/>
              <a:gd name="f58" fmla="*/ 0 f49 1"/>
              <a:gd name="f59" fmla="*/ 827049 f48 1"/>
              <a:gd name="f60" fmla="*/ 14488 f49 1"/>
              <a:gd name="f61" fmla="*/ 824806 f48 1"/>
              <a:gd name="f62" fmla="*/ 3825487 f49 1"/>
              <a:gd name="f63" fmla="*/ 589381 f48 1"/>
              <a:gd name="f64" fmla="*/ 5206587 f49 1"/>
              <a:gd name="f65" fmla="*/ 221831 f48 1"/>
              <a:gd name="f66" fmla="*/ 6312337 f49 1"/>
              <a:gd name="f67" fmla="*/ 115481 f48 1"/>
              <a:gd name="f68" fmla="*/ 8522937 f49 1"/>
              <a:gd name="f69" fmla="*/ 16506 f48 1"/>
              <a:gd name="f70" fmla="+- f50 0 f1"/>
              <a:gd name="f71" fmla="*/ f53 1 9144001"/>
              <a:gd name="f72" fmla="*/ f54 1 1388675"/>
              <a:gd name="f73" fmla="*/ f55 1 9144001"/>
              <a:gd name="f74" fmla="*/ f56 1 1388675"/>
              <a:gd name="f75" fmla="*/ f57 1 1388675"/>
              <a:gd name="f76" fmla="*/ f58 1 9144001"/>
              <a:gd name="f77" fmla="*/ f59 1 1388675"/>
              <a:gd name="f78" fmla="*/ f60 1 9144001"/>
              <a:gd name="f79" fmla="*/ f61 1 1388675"/>
              <a:gd name="f80" fmla="*/ f62 1 9144001"/>
              <a:gd name="f81" fmla="*/ f63 1 1388675"/>
              <a:gd name="f82" fmla="*/ f64 1 9144001"/>
              <a:gd name="f83" fmla="*/ f65 1 1388675"/>
              <a:gd name="f84" fmla="*/ f66 1 9144001"/>
              <a:gd name="f85" fmla="*/ f67 1 1388675"/>
              <a:gd name="f86" fmla="*/ f68 1 9144001"/>
              <a:gd name="f87" fmla="*/ f69 1 1388675"/>
              <a:gd name="f88" fmla="*/ f44 1 f51"/>
              <a:gd name="f89" fmla="*/ f45 1 f51"/>
              <a:gd name="f90" fmla="*/ f44 1 f52"/>
              <a:gd name="f91" fmla="*/ f46 1 f52"/>
              <a:gd name="f92" fmla="*/ f71 1 f51"/>
              <a:gd name="f93" fmla="*/ f72 1 f52"/>
              <a:gd name="f94" fmla="*/ f73 1 f51"/>
              <a:gd name="f95" fmla="*/ f74 1 f52"/>
              <a:gd name="f96" fmla="*/ f75 1 f52"/>
              <a:gd name="f97" fmla="*/ f76 1 f51"/>
              <a:gd name="f98" fmla="*/ f77 1 f52"/>
              <a:gd name="f99" fmla="*/ f78 1 f51"/>
              <a:gd name="f100" fmla="*/ f79 1 f52"/>
              <a:gd name="f101" fmla="*/ f80 1 f51"/>
              <a:gd name="f102" fmla="*/ f81 1 f52"/>
              <a:gd name="f103" fmla="*/ f82 1 f51"/>
              <a:gd name="f104" fmla="*/ f83 1 f52"/>
              <a:gd name="f105" fmla="*/ f84 1 f51"/>
              <a:gd name="f106" fmla="*/ f85 1 f52"/>
              <a:gd name="f107" fmla="*/ f86 1 f51"/>
              <a:gd name="f108" fmla="*/ f87 1 f52"/>
              <a:gd name="f109" fmla="*/ f88 f42 1"/>
              <a:gd name="f110" fmla="*/ f89 f42 1"/>
              <a:gd name="f111" fmla="*/ f91 f43 1"/>
              <a:gd name="f112" fmla="*/ f90 f43 1"/>
              <a:gd name="f113" fmla="*/ f92 f42 1"/>
              <a:gd name="f114" fmla="*/ f93 f43 1"/>
              <a:gd name="f115" fmla="*/ f94 f42 1"/>
              <a:gd name="f116" fmla="*/ f95 f43 1"/>
              <a:gd name="f117" fmla="*/ f96 f43 1"/>
              <a:gd name="f118" fmla="*/ f97 f42 1"/>
              <a:gd name="f119" fmla="*/ f98 f43 1"/>
              <a:gd name="f120" fmla="*/ f99 f42 1"/>
              <a:gd name="f121" fmla="*/ f100 f43 1"/>
              <a:gd name="f122" fmla="*/ f101 f42 1"/>
              <a:gd name="f123" fmla="*/ f102 f43 1"/>
              <a:gd name="f124" fmla="*/ f103 f42 1"/>
              <a:gd name="f125" fmla="*/ f104 f43 1"/>
              <a:gd name="f126" fmla="*/ f105 f42 1"/>
              <a:gd name="f127" fmla="*/ f106 f43 1"/>
              <a:gd name="f128" fmla="*/ f107 f42 1"/>
              <a:gd name="f129" fmla="*/ f108 f43 1"/>
            </a:gdLst>
            <a:ahLst/>
            <a:cxnLst>
              <a:cxn ang="3cd4">
                <a:pos x="hc" y="t"/>
              </a:cxn>
              <a:cxn ang="0">
                <a:pos x="r" y="vc"/>
              </a:cxn>
              <a:cxn ang="cd4">
                <a:pos x="hc" y="b"/>
              </a:cxn>
              <a:cxn ang="cd2">
                <a:pos x="l" y="vc"/>
              </a:cxn>
              <a:cxn ang="f70">
                <a:pos x="f113" y="f114"/>
              </a:cxn>
              <a:cxn ang="f70">
                <a:pos x="f115" y="f116"/>
              </a:cxn>
              <a:cxn ang="f70">
                <a:pos x="f115" y="f117"/>
              </a:cxn>
              <a:cxn ang="f70">
                <a:pos x="f118" y="f117"/>
              </a:cxn>
              <a:cxn ang="f70">
                <a:pos x="f118" y="f119"/>
              </a:cxn>
              <a:cxn ang="f70">
                <a:pos x="f120" y="f121"/>
              </a:cxn>
              <a:cxn ang="f70">
                <a:pos x="f122" y="f123"/>
              </a:cxn>
              <a:cxn ang="f70">
                <a:pos x="f124" y="f125"/>
              </a:cxn>
              <a:cxn ang="f70">
                <a:pos x="f126" y="f127"/>
              </a:cxn>
              <a:cxn ang="f70">
                <a:pos x="f128" y="f129"/>
              </a:cxn>
              <a:cxn ang="f70">
                <a:pos x="f113" y="f114"/>
              </a:cxn>
            </a:cxnLst>
            <a:rect l="f109" t="f112" r="f110" b="f111"/>
            <a:pathLst>
              <a:path w="9144001" h="1388675">
                <a:moveTo>
                  <a:pt x="f8" y="f5"/>
                </a:moveTo>
                <a:lnTo>
                  <a:pt x="f6" y="f9"/>
                </a:lnTo>
                <a:lnTo>
                  <a:pt x="f6" y="f7"/>
                </a:lnTo>
                <a:lnTo>
                  <a:pt x="f5" y="f7"/>
                </a:lnTo>
                <a:lnTo>
                  <a:pt x="f5"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8" y="f5"/>
                </a:cubicBezTo>
                <a:close/>
              </a:path>
            </a:pathLst>
          </a:custGeom>
          <a:solidFill>
            <a:srgbClr val="2F748A"/>
          </a:solidFill>
          <a:ln cap="flat">
            <a:noFill/>
            <a:prstDash val="solid"/>
          </a:ln>
        </p:spPr>
        <p:txBody>
          <a:bodyPr lIns="0" tIns="0" rIns="0" bIns="0"/>
          <a:lstStyle/>
          <a:p>
            <a:endParaRPr lang="LID4096"/>
          </a:p>
        </p:txBody>
      </p:sp>
    </p:spTree>
    <p:extLst>
      <p:ext uri="{BB962C8B-B14F-4D97-AF65-F5344CB8AC3E}">
        <p14:creationId xmlns:p14="http://schemas.microsoft.com/office/powerpoint/2010/main" val="20083572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E1DC"/>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1DB413B0-3D16-4DC4-9A48-1497B3C00979}"/>
              </a:ext>
            </a:extLst>
          </p:cNvPr>
          <p:cNvSpPr txBox="1">
            <a:spLocks noGrp="1"/>
          </p:cNvSpPr>
          <p:nvPr>
            <p:ph type="title"/>
          </p:nvPr>
        </p:nvSpPr>
        <p:spPr>
          <a:xfrm>
            <a:off x="713103" y="445029"/>
            <a:ext cx="7717801" cy="572697"/>
          </a:xfrm>
          <a:prstGeom prst="rect">
            <a:avLst/>
          </a:prstGeom>
          <a:noFill/>
          <a:ln>
            <a:noFill/>
          </a:ln>
        </p:spPr>
        <p:txBody>
          <a:bodyPr vert="horz" wrap="square" lIns="91421" tIns="91421" rIns="91421" bIns="91421" anchor="ctr" anchorCtr="1" compatLnSpc="1">
            <a:noAutofit/>
          </a:bodyPr>
          <a:lstStyle/>
          <a:p>
            <a:pPr lvl="0"/>
            <a:endParaRPr lang="es-PE"/>
          </a:p>
        </p:txBody>
      </p:sp>
      <p:sp>
        <p:nvSpPr>
          <p:cNvPr id="3" name="Google Shape;7;p1">
            <a:extLst>
              <a:ext uri="{FF2B5EF4-FFF2-40B4-BE49-F238E27FC236}">
                <a16:creationId xmlns:a16="http://schemas.microsoft.com/office/drawing/2014/main" id="{135B6304-4C45-41AD-AFFD-094928115FD7}"/>
              </a:ext>
            </a:extLst>
          </p:cNvPr>
          <p:cNvSpPr txBox="1">
            <a:spLocks noGrp="1"/>
          </p:cNvSpPr>
          <p:nvPr>
            <p:ph type="body" idx="1"/>
          </p:nvPr>
        </p:nvSpPr>
        <p:spPr>
          <a:xfrm>
            <a:off x="713103" y="1152473"/>
            <a:ext cx="7717801" cy="3416399"/>
          </a:xfrm>
          <a:prstGeom prst="rect">
            <a:avLst/>
          </a:prstGeom>
          <a:noFill/>
          <a:ln>
            <a:noFill/>
          </a:ln>
        </p:spPr>
        <p:txBody>
          <a:bodyPr vert="horz" wrap="square" lIns="91421" tIns="91421" rIns="91421" bIns="91421" anchor="ctr"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ángulo 1">
            <a:extLst>
              <a:ext uri="{FF2B5EF4-FFF2-40B4-BE49-F238E27FC236}">
                <a16:creationId xmlns:a16="http://schemas.microsoft.com/office/drawing/2014/main" id="{687C3628-62A7-4642-A602-B523DA55723C}"/>
              </a:ext>
            </a:extLst>
          </p:cNvPr>
          <p:cNvSpPr/>
          <p:nvPr/>
        </p:nvSpPr>
        <p:spPr>
          <a:xfrm>
            <a:off x="311728" y="207815"/>
            <a:ext cx="8478984" cy="4696687"/>
          </a:xfrm>
          <a:prstGeom prst="rect">
            <a:avLst/>
          </a:prstGeom>
          <a:solidFill>
            <a:srgbClr val="FFFFFF"/>
          </a:solidFill>
          <a:ln w="25402" cap="flat">
            <a:solidFill>
              <a:srgbClr val="AD8B68"/>
            </a:solidFill>
            <a:custDash>
              <a:ds d="799925" sp="100000"/>
              <a:ds d="100000" sp="100000"/>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marL="0" marR="0" lvl="0" indent="0" algn="ctr" defTabSz="914400" rtl="0" fontAlgn="auto" hangingPunct="1">
        <a:lnSpc>
          <a:spcPct val="100000"/>
        </a:lnSpc>
        <a:spcBef>
          <a:spcPts val="0"/>
        </a:spcBef>
        <a:spcAft>
          <a:spcPts val="0"/>
        </a:spcAft>
        <a:buNone/>
        <a:tabLst/>
        <a:defRPr lang="es-PE" sz="3000" b="1" i="0" u="none" strike="noStrike" kern="0" cap="none" spc="0" baseline="0">
          <a:solidFill>
            <a:srgbClr val="DA6274"/>
          </a:solidFill>
          <a:uFillTx/>
          <a:latin typeface="Spartan"/>
          <a:ea typeface="Spartan"/>
          <a:cs typeface="Spartan"/>
        </a:defRPr>
      </a:lvl1pPr>
    </p:titleStyle>
    <p:bodyStyle>
      <a:lvl1pPr marL="457200" marR="0" lvl="0" indent="-317497" algn="l" defTabSz="914400" rtl="0" fontAlgn="auto" hangingPunct="1">
        <a:lnSpc>
          <a:spcPct val="115000"/>
        </a:lnSpc>
        <a:spcBef>
          <a:spcPts val="0"/>
        </a:spcBef>
        <a:spcAft>
          <a:spcPts val="0"/>
        </a:spcAft>
        <a:buClr>
          <a:srgbClr val="000000"/>
        </a:buClr>
        <a:buSzPts val="1400"/>
        <a:buFont typeface="Didact Gothic"/>
        <a:buChar char="●"/>
        <a:tabLst/>
        <a:defRPr lang="es-PE" sz="1400" b="0" i="0" u="none" strike="noStrike" kern="0" cap="none" spc="0" baseline="0">
          <a:solidFill>
            <a:srgbClr val="000000"/>
          </a:solidFill>
          <a:uFillTx/>
          <a:latin typeface="Didact Gothic"/>
          <a:ea typeface="Didact Gothic"/>
          <a:cs typeface="Didact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0F90AB-BE41-4229-83A4-1E018A12A055}"/>
              </a:ext>
            </a:extLst>
          </p:cNvPr>
          <p:cNvSpPr txBox="1">
            <a:spLocks noGrp="1"/>
          </p:cNvSpPr>
          <p:nvPr>
            <p:ph type="title"/>
          </p:nvPr>
        </p:nvSpPr>
        <p:spPr>
          <a:xfrm>
            <a:off x="628650" y="274640"/>
            <a:ext cx="7886700" cy="993779"/>
          </a:xfrm>
          <a:prstGeom prst="rect">
            <a:avLst/>
          </a:prstGeom>
          <a:noFill/>
          <a:ln>
            <a:noFill/>
          </a:ln>
        </p:spPr>
        <p:txBody>
          <a:bodyPr vert="horz" wrap="square" lIns="91440" tIns="45720" rIns="91440" bIns="45720" anchor="ctr" anchorCtr="0" compatLnSpc="1">
            <a:normAutofit/>
          </a:bodyPr>
          <a:lstStyle/>
          <a:p>
            <a:pPr lvl="0"/>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33B4DF7-04BD-4D31-B2DC-383F044E1E35}"/>
              </a:ext>
            </a:extLst>
          </p:cNvPr>
          <p:cNvSpPr txBox="1">
            <a:spLocks noGrp="1"/>
          </p:cNvSpPr>
          <p:nvPr>
            <p:ph type="body" idx="1"/>
          </p:nvPr>
        </p:nvSpPr>
        <p:spPr>
          <a:xfrm>
            <a:off x="628650" y="1370008"/>
            <a:ext cx="7886700" cy="3262314"/>
          </a:xfrm>
          <a:prstGeom prst="rect">
            <a:avLst/>
          </a:prstGeom>
          <a:noFill/>
          <a:ln>
            <a:noFill/>
          </a:ln>
        </p:spPr>
        <p:txBody>
          <a:bodyPr vert="horz" wrap="square" lIns="91440" tIns="45720" rIns="91440" bIns="45720" anchor="t" anchorCtr="0" compatLnSpc="1">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7655225-849D-4463-9340-8C94B97D213B}"/>
              </a:ext>
            </a:extLst>
          </p:cNvPr>
          <p:cNvSpPr txBox="1">
            <a:spLocks noGrp="1"/>
          </p:cNvSpPr>
          <p:nvPr>
            <p:ph type="dt" sz="half" idx="2"/>
          </p:nvPr>
        </p:nvSpPr>
        <p:spPr>
          <a:xfrm>
            <a:off x="628650" y="4767260"/>
            <a:ext cx="2057400" cy="27464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898989"/>
                </a:solidFill>
                <a:uFillTx/>
                <a:latin typeface="Arial"/>
                <a:ea typeface="Arial"/>
                <a:cs typeface="Arial"/>
              </a:defRPr>
            </a:lvl1pPr>
          </a:lstStyle>
          <a:p>
            <a:pPr lvl="0"/>
            <a:fld id="{DEFA0C80-254B-4E87-8ADC-624C1A3A7A2D}" type="datetime1">
              <a:rPr lang="en-US"/>
              <a:pPr lvl="0"/>
              <a:t>4/7/2026</a:t>
            </a:fld>
            <a:endParaRPr lang="en-US"/>
          </a:p>
        </p:txBody>
      </p:sp>
      <p:sp>
        <p:nvSpPr>
          <p:cNvPr id="5" name="Marcador de pie de página 4">
            <a:extLst>
              <a:ext uri="{FF2B5EF4-FFF2-40B4-BE49-F238E27FC236}">
                <a16:creationId xmlns:a16="http://schemas.microsoft.com/office/drawing/2014/main" id="{D36B3CA3-AEE7-4953-8AF5-EECA027D1C70}"/>
              </a:ext>
            </a:extLst>
          </p:cNvPr>
          <p:cNvSpPr txBox="1">
            <a:spLocks noGrp="1"/>
          </p:cNvSpPr>
          <p:nvPr>
            <p:ph type="ftr" sz="quarter" idx="3"/>
          </p:nvPr>
        </p:nvSpPr>
        <p:spPr>
          <a:xfrm>
            <a:off x="3028949" y="4767260"/>
            <a:ext cx="3086099" cy="27464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0" cap="none" spc="0" baseline="0">
                <a:solidFill>
                  <a:srgbClr val="898989"/>
                </a:solidFill>
                <a:uFillTx/>
                <a:latin typeface="Arial"/>
                <a:ea typeface="Arial"/>
                <a:cs typeface="Arial"/>
              </a:defRPr>
            </a:lvl1pPr>
          </a:lstStyle>
          <a:p>
            <a:pPr lvl="0"/>
            <a:endParaRPr lang="en-US"/>
          </a:p>
        </p:txBody>
      </p:sp>
      <p:sp>
        <p:nvSpPr>
          <p:cNvPr id="6" name="Marcador de número de diapositiva 5">
            <a:extLst>
              <a:ext uri="{FF2B5EF4-FFF2-40B4-BE49-F238E27FC236}">
                <a16:creationId xmlns:a16="http://schemas.microsoft.com/office/drawing/2014/main" id="{1B6AB3FF-41B2-4F2F-90E9-6AF86A55811A}"/>
              </a:ext>
            </a:extLst>
          </p:cNvPr>
          <p:cNvSpPr txBox="1">
            <a:spLocks noGrp="1"/>
          </p:cNvSpPr>
          <p:nvPr>
            <p:ph type="sldNum" sz="quarter" idx="4"/>
          </p:nvPr>
        </p:nvSpPr>
        <p:spPr>
          <a:xfrm>
            <a:off x="6457949" y="4767260"/>
            <a:ext cx="2057400" cy="27464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898989"/>
                </a:solidFill>
                <a:uFillTx/>
                <a:latin typeface="Arial"/>
                <a:ea typeface="Arial"/>
                <a:cs typeface="Arial"/>
              </a:defRPr>
            </a:lvl1pPr>
          </a:lstStyle>
          <a:p>
            <a:pPr lvl="0"/>
            <a:fld id="{115B079F-FCA8-4A2B-AB88-FB85EEE1A2FA}" type="slidenum">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marL="0" marR="0" lvl="0" indent="0" algn="l" defTabSz="914400" rtl="0" fontAlgn="auto" hangingPunct="1">
        <a:lnSpc>
          <a:spcPct val="90000"/>
        </a:lnSpc>
        <a:spcBef>
          <a:spcPts val="0"/>
        </a:spcBef>
        <a:spcAft>
          <a:spcPts val="0"/>
        </a:spcAft>
        <a:buNone/>
        <a:tabLst/>
        <a:defRPr lang="es-E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s-E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 name="Google Shape;515;p32">
            <a:extLst>
              <a:ext uri="{FF2B5EF4-FFF2-40B4-BE49-F238E27FC236}">
                <a16:creationId xmlns:a16="http://schemas.microsoft.com/office/drawing/2014/main" id="{9F27A25A-45EE-45D0-B21A-C3FCB700A606}"/>
              </a:ext>
            </a:extLst>
          </p:cNvPr>
          <p:cNvSpPr/>
          <p:nvPr/>
        </p:nvSpPr>
        <p:spPr>
          <a:xfrm>
            <a:off x="6294372" y="-310603"/>
            <a:ext cx="8129" cy="6126"/>
          </a:xfrm>
          <a:custGeom>
            <a:avLst/>
            <a:gdLst>
              <a:gd name="f0" fmla="val w"/>
              <a:gd name="f1" fmla="val h"/>
              <a:gd name="f2" fmla="val 0"/>
              <a:gd name="f3" fmla="val 325"/>
              <a:gd name="f4" fmla="val 245"/>
              <a:gd name="f5" fmla="val 126"/>
              <a:gd name="f6" fmla="val 100"/>
              <a:gd name="f7" fmla="val 75"/>
              <a:gd name="f8" fmla="val 7"/>
              <a:gd name="f9" fmla="val 50"/>
              <a:gd name="f10" fmla="val 19"/>
              <a:gd name="f11" fmla="val 69"/>
              <a:gd name="f12" fmla="val 170"/>
              <a:gd name="f13" fmla="val 220"/>
              <a:gd name="f14" fmla="val 73"/>
              <a:gd name="f15" fmla="val 237"/>
              <a:gd name="f16" fmla="val 96"/>
              <a:gd name="f17" fmla="val 119"/>
              <a:gd name="f18" fmla="val 227"/>
              <a:gd name="f19" fmla="val 81"/>
              <a:gd name="f20" fmla="val 201"/>
              <a:gd name="f21" fmla="val 176"/>
              <a:gd name="f22" fmla="val 151"/>
              <a:gd name="f23" fmla="*/ f0 1 325"/>
              <a:gd name="f24" fmla="*/ f1 1 245"/>
              <a:gd name="f25" fmla="val f2"/>
              <a:gd name="f26" fmla="val f3"/>
              <a:gd name="f27" fmla="val f4"/>
              <a:gd name="f28" fmla="+- f27 0 f25"/>
              <a:gd name="f29" fmla="+- f26 0 f25"/>
              <a:gd name="f30" fmla="*/ f29 1 325"/>
              <a:gd name="f31" fmla="*/ f28 1 24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5" h="245">
                <a:moveTo>
                  <a:pt x="f5" y="f2"/>
                </a:moveTo>
                <a:cubicBezTo>
                  <a:pt x="f6" y="f2"/>
                  <a:pt x="f7" y="f8"/>
                  <a:pt x="f9" y="f10"/>
                </a:cubicBezTo>
                <a:cubicBezTo>
                  <a:pt x="f2" y="f11"/>
                  <a:pt x="f2" y="f12"/>
                  <a:pt x="f9" y="f13"/>
                </a:cubicBezTo>
                <a:cubicBezTo>
                  <a:pt x="f14" y="f15"/>
                  <a:pt x="f16" y="f4"/>
                  <a:pt x="f17" y="f4"/>
                </a:cubicBezTo>
                <a:cubicBezTo>
                  <a:pt x="f18" y="f4"/>
                  <a:pt x="f3" y="f19"/>
                  <a:pt x="f20" y="f10"/>
                </a:cubicBezTo>
                <a:cubicBezTo>
                  <a:pt x="f21" y="f8"/>
                  <a:pt x="f22"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516;p32">
            <a:extLst>
              <a:ext uri="{FF2B5EF4-FFF2-40B4-BE49-F238E27FC236}">
                <a16:creationId xmlns:a16="http://schemas.microsoft.com/office/drawing/2014/main" id="{D0A26A29-4E1A-49C1-8801-62038807635D}"/>
              </a:ext>
            </a:extLst>
          </p:cNvPr>
          <p:cNvSpPr/>
          <p:nvPr/>
        </p:nvSpPr>
        <p:spPr>
          <a:xfrm>
            <a:off x="6325179" y="-314050"/>
            <a:ext cx="8147" cy="6172"/>
          </a:xfrm>
          <a:custGeom>
            <a:avLst/>
            <a:gdLst>
              <a:gd name="f0" fmla="val w"/>
              <a:gd name="f1" fmla="val h"/>
              <a:gd name="f2" fmla="val 0"/>
              <a:gd name="f3" fmla="val 326"/>
              <a:gd name="f4" fmla="val 247"/>
              <a:gd name="f5" fmla="val 93"/>
              <a:gd name="f6" fmla="val 48"/>
              <a:gd name="f7" fmla="val 1"/>
              <a:gd name="f8" fmla="val 45"/>
              <a:gd name="f9" fmla="val 21"/>
              <a:gd name="f10" fmla="val 107"/>
              <a:gd name="f11" fmla="val 46"/>
              <a:gd name="f12" fmla="val 182"/>
              <a:gd name="f13" fmla="val 73"/>
              <a:gd name="f14" fmla="val 229"/>
              <a:gd name="f15" fmla="val 108"/>
              <a:gd name="f16" fmla="val 143"/>
              <a:gd name="f17" fmla="val 238"/>
              <a:gd name="f18" fmla="val 106"/>
              <a:gd name="f19" fmla="val 197"/>
              <a:gd name="f20" fmla="val 32"/>
              <a:gd name="f21" fmla="val 172"/>
              <a:gd name="f22" fmla="val 147"/>
              <a:gd name="f23" fmla="val 7"/>
              <a:gd name="f24" fmla="val 122"/>
              <a:gd name="f25" fmla="val 113"/>
              <a:gd name="f26" fmla="val 2"/>
              <a:gd name="f27" fmla="val 103"/>
              <a:gd name="f28" fmla="*/ f0 1 326"/>
              <a:gd name="f29" fmla="*/ f1 1 247"/>
              <a:gd name="f30" fmla="val f2"/>
              <a:gd name="f31" fmla="val f3"/>
              <a:gd name="f32" fmla="val f4"/>
              <a:gd name="f33" fmla="+- f32 0 f30"/>
              <a:gd name="f34" fmla="+- f31 0 f30"/>
              <a:gd name="f35" fmla="*/ f34 1 326"/>
              <a:gd name="f36" fmla="*/ f33 1 247"/>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26" h="247">
                <a:moveTo>
                  <a:pt x="f5" y="f2"/>
                </a:moveTo>
                <a:cubicBezTo>
                  <a:pt x="f6" y="f2"/>
                  <a:pt x="f7" y="f8"/>
                  <a:pt x="f9" y="f10"/>
                </a:cubicBezTo>
                <a:lnTo>
                  <a:pt x="f11" y="f12"/>
                </a:lnTo>
                <a:cubicBezTo>
                  <a:pt x="f13" y="f14"/>
                  <a:pt x="f15" y="f4"/>
                  <a:pt x="f16" y="f4"/>
                </a:cubicBezTo>
                <a:cubicBezTo>
                  <a:pt x="f17" y="f4"/>
                  <a:pt x="f3" y="f18"/>
                  <a:pt x="f19" y="f20"/>
                </a:cubicBezTo>
                <a:cubicBezTo>
                  <a:pt x="f21" y="f20"/>
                  <a:pt x="f22" y="f23"/>
                  <a:pt x="f24" y="f23"/>
                </a:cubicBezTo>
                <a:cubicBezTo>
                  <a:pt x="f25" y="f26"/>
                  <a:pt x="f2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517;p32">
            <a:extLst>
              <a:ext uri="{FF2B5EF4-FFF2-40B4-BE49-F238E27FC236}">
                <a16:creationId xmlns:a16="http://schemas.microsoft.com/office/drawing/2014/main" id="{05F02AC2-5166-4876-A7DA-9A1DE369941D}"/>
              </a:ext>
            </a:extLst>
          </p:cNvPr>
          <p:cNvSpPr/>
          <p:nvPr/>
        </p:nvSpPr>
        <p:spPr>
          <a:xfrm>
            <a:off x="6309725" y="-342552"/>
            <a:ext cx="12225" cy="9646"/>
          </a:xfrm>
          <a:custGeom>
            <a:avLst/>
            <a:gdLst>
              <a:gd name="f0" fmla="val w"/>
              <a:gd name="f1" fmla="val h"/>
              <a:gd name="f2" fmla="val 0"/>
              <a:gd name="f3" fmla="val 489"/>
              <a:gd name="f4" fmla="val 386"/>
              <a:gd name="f5" fmla="val 214"/>
              <a:gd name="f6" fmla="val 1"/>
              <a:gd name="f7" fmla="val 94"/>
              <a:gd name="f8" fmla="val 140"/>
              <a:gd name="f9" fmla="val 63"/>
              <a:gd name="f10" fmla="val 244"/>
              <a:gd name="f11" fmla="val 102"/>
              <a:gd name="f12" fmla="val 323"/>
              <a:gd name="f13" fmla="val 187"/>
              <a:gd name="f14" fmla="val 270"/>
              <a:gd name="f15" fmla="val 293"/>
              <a:gd name="f16" fmla="val 317"/>
              <a:gd name="f17" fmla="val 381"/>
              <a:gd name="f18" fmla="val 339"/>
              <a:gd name="f19" fmla="val 370"/>
              <a:gd name="f20" fmla="val 414"/>
              <a:gd name="f21" fmla="val 289"/>
              <a:gd name="f22" fmla="val 19"/>
              <a:gd name="f23" fmla="val 263"/>
              <a:gd name="f24" fmla="val 6"/>
              <a:gd name="f25" fmla="val 238"/>
              <a:gd name="f26" fmla="*/ f0 1 489"/>
              <a:gd name="f27" fmla="*/ f1 1 386"/>
              <a:gd name="f28" fmla="val f2"/>
              <a:gd name="f29" fmla="val f3"/>
              <a:gd name="f30" fmla="val f4"/>
              <a:gd name="f31" fmla="+- f30 0 f28"/>
              <a:gd name="f32" fmla="+- f29 0 f28"/>
              <a:gd name="f33" fmla="*/ f32 1 489"/>
              <a:gd name="f34" fmla="*/ f31 1 38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9" h="386">
                <a:moveTo>
                  <a:pt x="f5" y="f6"/>
                </a:moveTo>
                <a:cubicBezTo>
                  <a:pt x="f7" y="f6"/>
                  <a:pt x="f2" y="f8"/>
                  <a:pt x="f9" y="f10"/>
                </a:cubicBezTo>
                <a:cubicBezTo>
                  <a:pt x="f11" y="f12"/>
                  <a:pt x="f13" y="f4"/>
                  <a:pt x="f14" y="f4"/>
                </a:cubicBezTo>
                <a:cubicBezTo>
                  <a:pt x="f15" y="f4"/>
                  <a:pt x="f16" y="f17"/>
                  <a:pt x="f18" y="f19"/>
                </a:cubicBezTo>
                <a:cubicBezTo>
                  <a:pt x="f3" y="f14"/>
                  <a:pt x="f20" y="f7"/>
                  <a:pt x="f21" y="f22"/>
                </a:cubicBezTo>
                <a:cubicBezTo>
                  <a:pt x="f23" y="f24"/>
                  <a:pt x="f25"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518;p32">
            <a:extLst>
              <a:ext uri="{FF2B5EF4-FFF2-40B4-BE49-F238E27FC236}">
                <a16:creationId xmlns:a16="http://schemas.microsoft.com/office/drawing/2014/main" id="{B312AA60-BAF9-42A5-8DB5-CD92C3A484E3}"/>
              </a:ext>
            </a:extLst>
          </p:cNvPr>
          <p:cNvSpPr/>
          <p:nvPr/>
        </p:nvSpPr>
        <p:spPr>
          <a:xfrm>
            <a:off x="6355774" y="-331424"/>
            <a:ext cx="9427" cy="6903"/>
          </a:xfrm>
          <a:custGeom>
            <a:avLst/>
            <a:gdLst>
              <a:gd name="f0" fmla="val w"/>
              <a:gd name="f1" fmla="val h"/>
              <a:gd name="f2" fmla="val 0"/>
              <a:gd name="f3" fmla="val 377"/>
              <a:gd name="f4" fmla="val 276"/>
              <a:gd name="f5" fmla="val 201"/>
              <a:gd name="f6" fmla="val 25"/>
              <a:gd name="f7" fmla="val 176"/>
              <a:gd name="f8" fmla="val 351"/>
              <a:gd name="f9" fmla="val 376"/>
              <a:gd name="f10" fmla="*/ f0 1 377"/>
              <a:gd name="f11" fmla="*/ f1 1 276"/>
              <a:gd name="f12" fmla="val f2"/>
              <a:gd name="f13" fmla="val f3"/>
              <a:gd name="f14" fmla="val f4"/>
              <a:gd name="f15" fmla="+- f14 0 f12"/>
              <a:gd name="f16" fmla="+- f13 0 f12"/>
              <a:gd name="f17" fmla="*/ f16 1 377"/>
              <a:gd name="f18" fmla="*/ f15 1 27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77" h="276">
                <a:moveTo>
                  <a:pt x="f5" y="f2"/>
                </a:moveTo>
                <a:cubicBezTo>
                  <a:pt x="f6" y="f2"/>
                  <a:pt x="f2" y="f4"/>
                  <a:pt x="f7" y="f4"/>
                </a:cubicBezTo>
                <a:cubicBezTo>
                  <a:pt x="f8" y="f4"/>
                  <a:pt x="f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519;p32">
            <a:extLst>
              <a:ext uri="{FF2B5EF4-FFF2-40B4-BE49-F238E27FC236}">
                <a16:creationId xmlns:a16="http://schemas.microsoft.com/office/drawing/2014/main" id="{1DEE69AB-E3DD-419E-83A9-897330148F1B}"/>
              </a:ext>
            </a:extLst>
          </p:cNvPr>
          <p:cNvSpPr/>
          <p:nvPr/>
        </p:nvSpPr>
        <p:spPr>
          <a:xfrm>
            <a:off x="6345753" y="-362779"/>
            <a:ext cx="8174" cy="8796"/>
          </a:xfrm>
          <a:custGeom>
            <a:avLst/>
            <a:gdLst>
              <a:gd name="f0" fmla="val w"/>
              <a:gd name="f1" fmla="val h"/>
              <a:gd name="f2" fmla="val 0"/>
              <a:gd name="f3" fmla="val 327"/>
              <a:gd name="f4" fmla="val 352"/>
              <a:gd name="f5" fmla="val 163"/>
              <a:gd name="f6" fmla="val 1"/>
              <a:gd name="f7" fmla="val 82"/>
              <a:gd name="f8" fmla="val 51"/>
              <a:gd name="f9" fmla="val 151"/>
              <a:gd name="f10" fmla="val 201"/>
              <a:gd name="f11" fmla="val 302"/>
              <a:gd name="f12" fmla="val 245"/>
              <a:gd name="f13" fmla="val 326"/>
              <a:gd name="f14" fmla="*/ f0 1 327"/>
              <a:gd name="f15" fmla="*/ f1 1 352"/>
              <a:gd name="f16" fmla="val f2"/>
              <a:gd name="f17" fmla="val f3"/>
              <a:gd name="f18" fmla="val f4"/>
              <a:gd name="f19" fmla="+- f18 0 f16"/>
              <a:gd name="f20" fmla="+- f17 0 f16"/>
              <a:gd name="f21" fmla="*/ f20 1 327"/>
              <a:gd name="f22" fmla="*/ f19 1 3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27" h="352">
                <a:moveTo>
                  <a:pt x="f5" y="f6"/>
                </a:moveTo>
                <a:cubicBezTo>
                  <a:pt x="f7" y="f6"/>
                  <a:pt x="f2" y="f8"/>
                  <a:pt x="f2" y="f9"/>
                </a:cubicBezTo>
                <a:lnTo>
                  <a:pt x="f2" y="f10"/>
                </a:lnTo>
                <a:cubicBezTo>
                  <a:pt x="f2" y="f11"/>
                  <a:pt x="f7" y="f4"/>
                  <a:pt x="f5" y="f4"/>
                </a:cubicBezTo>
                <a:cubicBezTo>
                  <a:pt x="f12" y="f4"/>
                  <a:pt x="f13" y="f11"/>
                  <a:pt x="f13" y="f10"/>
                </a:cubicBezTo>
                <a:lnTo>
                  <a:pt x="f13" y="f9"/>
                </a:lnTo>
                <a:cubicBezTo>
                  <a:pt x="f13" y="f8"/>
                  <a:pt x="f12"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520;p32">
            <a:extLst>
              <a:ext uri="{FF2B5EF4-FFF2-40B4-BE49-F238E27FC236}">
                <a16:creationId xmlns:a16="http://schemas.microsoft.com/office/drawing/2014/main" id="{D81D5D29-BC89-461F-B9E7-96E4D5A0D024}"/>
              </a:ext>
            </a:extLst>
          </p:cNvPr>
          <p:cNvSpPr/>
          <p:nvPr/>
        </p:nvSpPr>
        <p:spPr>
          <a:xfrm>
            <a:off x="6395871" y="-365275"/>
            <a:ext cx="11301" cy="12298"/>
          </a:xfrm>
          <a:custGeom>
            <a:avLst/>
            <a:gdLst>
              <a:gd name="f0" fmla="val w"/>
              <a:gd name="f1" fmla="val h"/>
              <a:gd name="f2" fmla="val 0"/>
              <a:gd name="f3" fmla="val 452"/>
              <a:gd name="f4" fmla="val 492"/>
              <a:gd name="f5" fmla="val 271"/>
              <a:gd name="f6" fmla="val 1"/>
              <a:gd name="f7" fmla="val 215"/>
              <a:gd name="f8" fmla="val 159"/>
              <a:gd name="f9" fmla="val 34"/>
              <a:gd name="f10" fmla="val 126"/>
              <a:gd name="f11" fmla="val 101"/>
              <a:gd name="f12" fmla="val 76"/>
              <a:gd name="f13" fmla="val 151"/>
              <a:gd name="f14" fmla="val 51"/>
              <a:gd name="f15" fmla="val 201"/>
              <a:gd name="f16" fmla="val 25"/>
              <a:gd name="f17" fmla="val 276"/>
              <a:gd name="f18" fmla="val 326"/>
              <a:gd name="f19" fmla="val 402"/>
              <a:gd name="f20" fmla="val 73"/>
              <a:gd name="f21" fmla="val 480"/>
              <a:gd name="f22" fmla="val 100"/>
              <a:gd name="f23" fmla="val 128"/>
              <a:gd name="f24" fmla="val 224"/>
              <a:gd name="f25" fmla="val 338"/>
              <a:gd name="f26" fmla="val 354"/>
              <a:gd name="f27" fmla="val 376"/>
              <a:gd name="f28" fmla="val 351"/>
              <a:gd name="f29" fmla="val 26"/>
              <a:gd name="f30" fmla="val 9"/>
              <a:gd name="f31" fmla="val 298"/>
              <a:gd name="f32" fmla="*/ f0 1 452"/>
              <a:gd name="f33" fmla="*/ f1 1 492"/>
              <a:gd name="f34" fmla="val f2"/>
              <a:gd name="f35" fmla="val f3"/>
              <a:gd name="f36" fmla="val f4"/>
              <a:gd name="f37" fmla="+- f36 0 f34"/>
              <a:gd name="f38" fmla="+- f35 0 f34"/>
              <a:gd name="f39" fmla="*/ f38 1 452"/>
              <a:gd name="f40" fmla="*/ f37 1 49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452" h="492">
                <a:moveTo>
                  <a:pt x="f5" y="f6"/>
                </a:moveTo>
                <a:cubicBezTo>
                  <a:pt x="f7" y="f6"/>
                  <a:pt x="f8" y="f9"/>
                  <a:pt x="f10" y="f11"/>
                </a:cubicBezTo>
                <a:cubicBezTo>
                  <a:pt x="f12" y="f13"/>
                  <a:pt x="f14" y="f15"/>
                  <a:pt x="f16" y="f17"/>
                </a:cubicBezTo>
                <a:cubicBezTo>
                  <a:pt x="f16" y="f18"/>
                  <a:pt x="f2" y="f19"/>
                  <a:pt x="f14" y="f3"/>
                </a:cubicBezTo>
                <a:cubicBezTo>
                  <a:pt x="f20" y="f21"/>
                  <a:pt x="f22" y="f4"/>
                  <a:pt x="f23" y="f4"/>
                </a:cubicBezTo>
                <a:cubicBezTo>
                  <a:pt x="f24" y="f4"/>
                  <a:pt x="f25" y="f26"/>
                  <a:pt x="f27" y="f17"/>
                </a:cubicBezTo>
                <a:cubicBezTo>
                  <a:pt x="f3" y="f15"/>
                  <a:pt x="f3" y="f11"/>
                  <a:pt x="f28" y="f29"/>
                </a:cubicBezTo>
                <a:cubicBezTo>
                  <a:pt x="f18" y="f30"/>
                  <a:pt x="f31"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521;p32">
            <a:extLst>
              <a:ext uri="{FF2B5EF4-FFF2-40B4-BE49-F238E27FC236}">
                <a16:creationId xmlns:a16="http://schemas.microsoft.com/office/drawing/2014/main" id="{4A10042F-AA6F-4119-A704-8A2A9B7E61C3}"/>
              </a:ext>
            </a:extLst>
          </p:cNvPr>
          <p:cNvSpPr/>
          <p:nvPr/>
        </p:nvSpPr>
        <p:spPr>
          <a:xfrm>
            <a:off x="6373322" y="-320771"/>
            <a:ext cx="8796" cy="7077"/>
          </a:xfrm>
          <a:custGeom>
            <a:avLst/>
            <a:gdLst>
              <a:gd name="f0" fmla="val w"/>
              <a:gd name="f1" fmla="val h"/>
              <a:gd name="f2" fmla="val 0"/>
              <a:gd name="f3" fmla="val 352"/>
              <a:gd name="f4" fmla="val 283"/>
              <a:gd name="f5" fmla="val 201"/>
              <a:gd name="f6" fmla="val 75"/>
              <a:gd name="f7" fmla="val 125"/>
              <a:gd name="f8" fmla="val 226"/>
              <a:gd name="f9" fmla="val 116"/>
              <a:gd name="f10" fmla="val 246"/>
              <a:gd name="f11" fmla="val 140"/>
              <a:gd name="f12" fmla="val 188"/>
              <a:gd name="f13" fmla="val 199"/>
              <a:gd name="f14" fmla="val 211"/>
              <a:gd name="f15" fmla="val 281"/>
              <a:gd name="f16" fmla="val 276"/>
              <a:gd name="f17" fmla="val 251"/>
              <a:gd name="f18" fmla="val 351"/>
              <a:gd name="f19" fmla="val 150"/>
              <a:gd name="f20" fmla="val 301"/>
              <a:gd name="f21" fmla="*/ f0 1 352"/>
              <a:gd name="f22" fmla="*/ f1 1 283"/>
              <a:gd name="f23" fmla="val f2"/>
              <a:gd name="f24" fmla="val f3"/>
              <a:gd name="f25" fmla="val f4"/>
              <a:gd name="f26" fmla="+- f25 0 f23"/>
              <a:gd name="f27" fmla="+- f24 0 f23"/>
              <a:gd name="f28" fmla="*/ f27 1 352"/>
              <a:gd name="f29" fmla="*/ f26 1 28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52" h="283">
                <a:moveTo>
                  <a:pt x="f5" y="f2"/>
                </a:moveTo>
                <a:cubicBezTo>
                  <a:pt x="f6" y="f2"/>
                  <a:pt x="f2" y="f7"/>
                  <a:pt x="f6" y="f8"/>
                </a:cubicBezTo>
                <a:cubicBezTo>
                  <a:pt x="f9" y="f10"/>
                  <a:pt x="f11" y="f4"/>
                  <a:pt x="f12" y="f4"/>
                </a:cubicBezTo>
                <a:cubicBezTo>
                  <a:pt x="f13" y="f4"/>
                  <a:pt x="f14" y="f15"/>
                  <a:pt x="f8" y="f16"/>
                </a:cubicBezTo>
                <a:cubicBezTo>
                  <a:pt x="f17" y="f16"/>
                  <a:pt x="f16" y="f17"/>
                  <a:pt x="f16" y="f8"/>
                </a:cubicBezTo>
                <a:cubicBezTo>
                  <a:pt x="f18" y="f19"/>
                  <a:pt x="f20"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522;p32">
            <a:extLst>
              <a:ext uri="{FF2B5EF4-FFF2-40B4-BE49-F238E27FC236}">
                <a16:creationId xmlns:a16="http://schemas.microsoft.com/office/drawing/2014/main" id="{84CFEF7A-B24F-42AC-AE1A-92109B138B51}"/>
              </a:ext>
            </a:extLst>
          </p:cNvPr>
          <p:cNvSpPr/>
          <p:nvPr/>
        </p:nvSpPr>
        <p:spPr>
          <a:xfrm>
            <a:off x="6408398" y="-320771"/>
            <a:ext cx="8174" cy="7077"/>
          </a:xfrm>
          <a:custGeom>
            <a:avLst/>
            <a:gdLst>
              <a:gd name="f0" fmla="val w"/>
              <a:gd name="f1" fmla="val h"/>
              <a:gd name="f2" fmla="val 0"/>
              <a:gd name="f3" fmla="val 327"/>
              <a:gd name="f4" fmla="val 283"/>
              <a:gd name="f5" fmla="val 176"/>
              <a:gd name="f6" fmla="val 101"/>
              <a:gd name="f7" fmla="val 1"/>
              <a:gd name="f8" fmla="val 100"/>
              <a:gd name="f9" fmla="val 51"/>
              <a:gd name="f10" fmla="val 201"/>
              <a:gd name="f11" fmla="val 76"/>
              <a:gd name="f12" fmla="val 226"/>
              <a:gd name="f13" fmla="val 263"/>
              <a:gd name="f14" fmla="val 139"/>
              <a:gd name="f15" fmla="val 282"/>
              <a:gd name="f16" fmla="val 214"/>
              <a:gd name="f17" fmla="val 251"/>
              <a:gd name="f18" fmla="val 276"/>
              <a:gd name="f19" fmla="val 326"/>
              <a:gd name="f20" fmla="val 125"/>
              <a:gd name="f21" fmla="*/ f0 1 327"/>
              <a:gd name="f22" fmla="*/ f1 1 283"/>
              <a:gd name="f23" fmla="val f2"/>
              <a:gd name="f24" fmla="val f3"/>
              <a:gd name="f25" fmla="val f4"/>
              <a:gd name="f26" fmla="+- f25 0 f23"/>
              <a:gd name="f27" fmla="+- f24 0 f23"/>
              <a:gd name="f28" fmla="*/ f27 1 327"/>
              <a:gd name="f29" fmla="*/ f26 1 28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327" h="283">
                <a:moveTo>
                  <a:pt x="f5" y="f2"/>
                </a:moveTo>
                <a:cubicBezTo>
                  <a:pt x="f6" y="f2"/>
                  <a:pt x="f7" y="f8"/>
                  <a:pt x="f9" y="f10"/>
                </a:cubicBezTo>
                <a:cubicBezTo>
                  <a:pt x="f9" y="f10"/>
                  <a:pt x="f11" y="f10"/>
                  <a:pt x="f11" y="f12"/>
                </a:cubicBezTo>
                <a:cubicBezTo>
                  <a:pt x="f6" y="f13"/>
                  <a:pt x="f14" y="f15"/>
                  <a:pt x="f5" y="f15"/>
                </a:cubicBezTo>
                <a:cubicBezTo>
                  <a:pt x="f16" y="f15"/>
                  <a:pt x="f17" y="f13"/>
                  <a:pt x="f18" y="f12"/>
                </a:cubicBezTo>
                <a:cubicBezTo>
                  <a:pt x="f18" y="f12"/>
                  <a:pt x="f18" y="f10"/>
                  <a:pt x="f18" y="f10"/>
                </a:cubicBezTo>
                <a:cubicBezTo>
                  <a:pt x="f19" y="f20"/>
                  <a:pt x="f18"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523;p32">
            <a:extLst>
              <a:ext uri="{FF2B5EF4-FFF2-40B4-BE49-F238E27FC236}">
                <a16:creationId xmlns:a16="http://schemas.microsoft.com/office/drawing/2014/main" id="{26F29599-A92D-4C53-9417-F0AACA80213C}"/>
              </a:ext>
            </a:extLst>
          </p:cNvPr>
          <p:cNvSpPr/>
          <p:nvPr/>
        </p:nvSpPr>
        <p:spPr>
          <a:xfrm>
            <a:off x="6398998" y="-338328"/>
            <a:ext cx="10049" cy="6903"/>
          </a:xfrm>
          <a:custGeom>
            <a:avLst/>
            <a:gdLst>
              <a:gd name="f0" fmla="val w"/>
              <a:gd name="f1" fmla="val h"/>
              <a:gd name="f2" fmla="val 0"/>
              <a:gd name="f3" fmla="val 402"/>
              <a:gd name="f4" fmla="val 276"/>
              <a:gd name="f5" fmla="val 201"/>
              <a:gd name="f6" fmla="val 26"/>
              <a:gd name="f7" fmla="val 1"/>
              <a:gd name="f8" fmla="val 377"/>
              <a:gd name="f9" fmla="*/ f0 1 402"/>
              <a:gd name="f10" fmla="*/ f1 1 276"/>
              <a:gd name="f11" fmla="val f2"/>
              <a:gd name="f12" fmla="val f3"/>
              <a:gd name="f13" fmla="val f4"/>
              <a:gd name="f14" fmla="+- f13 0 f11"/>
              <a:gd name="f15" fmla="+- f12 0 f11"/>
              <a:gd name="f16" fmla="*/ f15 1 402"/>
              <a:gd name="f17" fmla="*/ f14 1 276"/>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402" h="276">
                <a:moveTo>
                  <a:pt x="f5" y="f2"/>
                </a:moveTo>
                <a:cubicBezTo>
                  <a:pt x="f6" y="f2"/>
                  <a:pt x="f7" y="f4"/>
                  <a:pt x="f5" y="f4"/>
                </a:cubicBezTo>
                <a:cubicBezTo>
                  <a:pt x="f8" y="f4"/>
                  <a:pt x="f3"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524;p32">
            <a:extLst>
              <a:ext uri="{FF2B5EF4-FFF2-40B4-BE49-F238E27FC236}">
                <a16:creationId xmlns:a16="http://schemas.microsoft.com/office/drawing/2014/main" id="{970574AB-E97C-4C0D-9018-00A64E4B3B8F}"/>
              </a:ext>
            </a:extLst>
          </p:cNvPr>
          <p:cNvSpPr/>
          <p:nvPr/>
        </p:nvSpPr>
        <p:spPr>
          <a:xfrm>
            <a:off x="6444746" y="-318421"/>
            <a:ext cx="5971" cy="6629"/>
          </a:xfrm>
          <a:custGeom>
            <a:avLst/>
            <a:gdLst>
              <a:gd name="f0" fmla="val w"/>
              <a:gd name="f1" fmla="val h"/>
              <a:gd name="f2" fmla="val 0"/>
              <a:gd name="f3" fmla="val 239"/>
              <a:gd name="f4" fmla="val 265"/>
              <a:gd name="f5" fmla="val 122"/>
              <a:gd name="f6" fmla="val 63"/>
              <a:gd name="f7" fmla="val 44"/>
              <a:gd name="f8" fmla="val 132"/>
              <a:gd name="f9" fmla="val 182"/>
              <a:gd name="f10" fmla="val 12"/>
              <a:gd name="f11" fmla="val 238"/>
              <a:gd name="f12" fmla="val 58"/>
              <a:gd name="f13" fmla="val 264"/>
              <a:gd name="f14" fmla="val 107"/>
              <a:gd name="f15" fmla="val 165"/>
              <a:gd name="f16" fmla="val 226"/>
              <a:gd name="f17" fmla="val 157"/>
              <a:gd name="f18" fmla="*/ f0 1 239"/>
              <a:gd name="f19" fmla="*/ f1 1 265"/>
              <a:gd name="f20" fmla="val f2"/>
              <a:gd name="f21" fmla="val f3"/>
              <a:gd name="f22" fmla="val f4"/>
              <a:gd name="f23" fmla="+- f22 0 f20"/>
              <a:gd name="f24" fmla="+- f21 0 f20"/>
              <a:gd name="f25" fmla="*/ f24 1 239"/>
              <a:gd name="f26" fmla="*/ f23 1 265"/>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239" h="265">
                <a:moveTo>
                  <a:pt x="f5" y="f2"/>
                </a:moveTo>
                <a:cubicBezTo>
                  <a:pt x="f6" y="f2"/>
                  <a:pt x="f2" y="f7"/>
                  <a:pt x="f2" y="f8"/>
                </a:cubicBezTo>
                <a:lnTo>
                  <a:pt x="f2" y="f9"/>
                </a:lnTo>
                <a:cubicBezTo>
                  <a:pt x="f10" y="f11"/>
                  <a:pt x="f12" y="f13"/>
                  <a:pt x="f14" y="f13"/>
                </a:cubicBezTo>
                <a:cubicBezTo>
                  <a:pt x="f15" y="f13"/>
                  <a:pt x="f16" y="f16"/>
                  <a:pt x="f16" y="f17"/>
                </a:cubicBezTo>
                <a:cubicBezTo>
                  <a:pt x="f16" y="f17"/>
                  <a:pt x="f16" y="f8"/>
                  <a:pt x="f16" y="f8"/>
                </a:cubicBezTo>
                <a:cubicBezTo>
                  <a:pt x="f11" y="f7"/>
                  <a:pt x="f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525;p32">
            <a:extLst>
              <a:ext uri="{FF2B5EF4-FFF2-40B4-BE49-F238E27FC236}">
                <a16:creationId xmlns:a16="http://schemas.microsoft.com/office/drawing/2014/main" id="{8E848F44-418E-4C16-8F35-A1B9C08BDC79}"/>
              </a:ext>
            </a:extLst>
          </p:cNvPr>
          <p:cNvSpPr/>
          <p:nvPr/>
        </p:nvSpPr>
        <p:spPr>
          <a:xfrm>
            <a:off x="6437220" y="-348075"/>
            <a:ext cx="9921" cy="8321"/>
          </a:xfrm>
          <a:custGeom>
            <a:avLst/>
            <a:gdLst>
              <a:gd name="f0" fmla="val w"/>
              <a:gd name="f1" fmla="val h"/>
              <a:gd name="f2" fmla="val 0"/>
              <a:gd name="f3" fmla="val 397"/>
              <a:gd name="f4" fmla="val 333"/>
              <a:gd name="f5" fmla="val 279"/>
              <a:gd name="f6" fmla="val 1"/>
              <a:gd name="f7" fmla="val 263"/>
              <a:gd name="f8" fmla="val 245"/>
              <a:gd name="f9" fmla="val 5"/>
              <a:gd name="f10" fmla="val 226"/>
              <a:gd name="f11" fmla="val 14"/>
              <a:gd name="f12" fmla="val 201"/>
              <a:gd name="f13" fmla="val 176"/>
              <a:gd name="f14" fmla="val 39"/>
              <a:gd name="f15" fmla="val 51"/>
              <a:gd name="f16" fmla="val 64"/>
              <a:gd name="f17" fmla="val 190"/>
              <a:gd name="f18" fmla="val 101"/>
              <a:gd name="f19" fmla="val 290"/>
              <a:gd name="f20" fmla="val 129"/>
              <a:gd name="f21" fmla="val 318"/>
              <a:gd name="f22" fmla="val 168"/>
              <a:gd name="f23" fmla="val 332"/>
              <a:gd name="f24" fmla="val 207"/>
              <a:gd name="f25" fmla="val 271"/>
              <a:gd name="f26" fmla="val 336"/>
              <a:gd name="f27" fmla="val 293"/>
              <a:gd name="f28" fmla="val 351"/>
              <a:gd name="f29" fmla="val 215"/>
              <a:gd name="f30" fmla="val 377"/>
              <a:gd name="f31" fmla="val 165"/>
              <a:gd name="f32" fmla="val 140"/>
              <a:gd name="f33" fmla="val 79"/>
              <a:gd name="f34" fmla="*/ f0 1 397"/>
              <a:gd name="f35" fmla="*/ f1 1 333"/>
              <a:gd name="f36" fmla="val f2"/>
              <a:gd name="f37" fmla="val f3"/>
              <a:gd name="f38" fmla="val f4"/>
              <a:gd name="f39" fmla="+- f38 0 f36"/>
              <a:gd name="f40" fmla="+- f37 0 f36"/>
              <a:gd name="f41" fmla="*/ f40 1 397"/>
              <a:gd name="f42" fmla="*/ f39 1 33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97" h="333">
                <a:moveTo>
                  <a:pt x="f5" y="f6"/>
                </a:moveTo>
                <a:cubicBezTo>
                  <a:pt x="f7" y="f6"/>
                  <a:pt x="f8" y="f9"/>
                  <a:pt x="f10" y="f11"/>
                </a:cubicBezTo>
                <a:cubicBezTo>
                  <a:pt x="f10" y="f11"/>
                  <a:pt x="f12" y="f11"/>
                  <a:pt x="f13" y="f14"/>
                </a:cubicBezTo>
                <a:cubicBezTo>
                  <a:pt x="f15" y="f16"/>
                  <a:pt x="f6" y="f17"/>
                  <a:pt x="f18" y="f19"/>
                </a:cubicBezTo>
                <a:cubicBezTo>
                  <a:pt x="f20" y="f21"/>
                  <a:pt x="f22" y="f23"/>
                  <a:pt x="f24" y="f23"/>
                </a:cubicBezTo>
                <a:cubicBezTo>
                  <a:pt x="f25" y="f23"/>
                  <a:pt x="f26" y="f27"/>
                  <a:pt x="f28" y="f29"/>
                </a:cubicBezTo>
                <a:cubicBezTo>
                  <a:pt x="f30" y="f17"/>
                  <a:pt x="f30" y="f31"/>
                  <a:pt x="f30" y="f32"/>
                </a:cubicBezTo>
                <a:cubicBezTo>
                  <a:pt x="f3" y="f33"/>
                  <a:pt x="f28"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526;p32">
            <a:extLst>
              <a:ext uri="{FF2B5EF4-FFF2-40B4-BE49-F238E27FC236}">
                <a16:creationId xmlns:a16="http://schemas.microsoft.com/office/drawing/2014/main" id="{AA91887F-99F9-46D1-B871-AFE8D285BD1B}"/>
              </a:ext>
            </a:extLst>
          </p:cNvPr>
          <p:cNvSpPr/>
          <p:nvPr/>
        </p:nvSpPr>
        <p:spPr>
          <a:xfrm>
            <a:off x="6425945" y="-357749"/>
            <a:ext cx="8796" cy="11329"/>
          </a:xfrm>
          <a:custGeom>
            <a:avLst/>
            <a:gdLst>
              <a:gd name="f0" fmla="val w"/>
              <a:gd name="f1" fmla="val h"/>
              <a:gd name="f2" fmla="val 0"/>
              <a:gd name="f3" fmla="val 352"/>
              <a:gd name="f4" fmla="val 453"/>
              <a:gd name="f5" fmla="val 176"/>
              <a:gd name="f6" fmla="val 76"/>
              <a:gd name="f7" fmla="val 25"/>
              <a:gd name="f8" fmla="val 51"/>
              <a:gd name="f9" fmla="val 251"/>
              <a:gd name="f10" fmla="val 326"/>
              <a:gd name="f11" fmla="val 376"/>
              <a:gd name="f12" fmla="val 87"/>
              <a:gd name="f13" fmla="val 431"/>
              <a:gd name="f14" fmla="val 122"/>
              <a:gd name="f15" fmla="val 160"/>
              <a:gd name="f16" fmla="val 209"/>
              <a:gd name="f17" fmla="val 262"/>
              <a:gd name="f18" fmla="val 418"/>
              <a:gd name="f19" fmla="val 276"/>
              <a:gd name="f20" fmla="val 301"/>
              <a:gd name="f21" fmla="val 351"/>
              <a:gd name="f22" fmla="val 101"/>
              <a:gd name="f23" fmla="*/ f0 1 352"/>
              <a:gd name="f24" fmla="*/ f1 1 453"/>
              <a:gd name="f25" fmla="val f2"/>
              <a:gd name="f26" fmla="val f3"/>
              <a:gd name="f27" fmla="val f4"/>
              <a:gd name="f28" fmla="+- f27 0 f25"/>
              <a:gd name="f29" fmla="+- f26 0 f25"/>
              <a:gd name="f30" fmla="*/ f29 1 352"/>
              <a:gd name="f31" fmla="*/ f28 1 453"/>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52" h="453">
                <a:moveTo>
                  <a:pt x="f5" y="f2"/>
                </a:moveTo>
                <a:cubicBezTo>
                  <a:pt x="f6" y="f2"/>
                  <a:pt x="f2" y="f6"/>
                  <a:pt x="f7" y="f5"/>
                </a:cubicBezTo>
                <a:cubicBezTo>
                  <a:pt x="f8" y="f9"/>
                  <a:pt x="f6" y="f10"/>
                  <a:pt x="f6" y="f11"/>
                </a:cubicBezTo>
                <a:cubicBezTo>
                  <a:pt x="f12" y="f13"/>
                  <a:pt x="f14" y="f4"/>
                  <a:pt x="f15" y="f4"/>
                </a:cubicBezTo>
                <a:cubicBezTo>
                  <a:pt x="f16" y="f4"/>
                  <a:pt x="f17" y="f18"/>
                  <a:pt x="f19" y="f11"/>
                </a:cubicBezTo>
                <a:cubicBezTo>
                  <a:pt x="f19" y="f20"/>
                  <a:pt x="f20" y="f9"/>
                  <a:pt x="f10" y="f5"/>
                </a:cubicBezTo>
                <a:cubicBezTo>
                  <a:pt x="f21" y="f22"/>
                  <a:pt x="f1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527;p32">
            <a:extLst>
              <a:ext uri="{FF2B5EF4-FFF2-40B4-BE49-F238E27FC236}">
                <a16:creationId xmlns:a16="http://schemas.microsoft.com/office/drawing/2014/main" id="{FDD9080D-C9A7-44C4-AD96-7F675616E12A}"/>
              </a:ext>
            </a:extLst>
          </p:cNvPr>
          <p:cNvSpPr/>
          <p:nvPr/>
        </p:nvSpPr>
        <p:spPr>
          <a:xfrm>
            <a:off x="6352647" y="-311426"/>
            <a:ext cx="9427" cy="8997"/>
          </a:xfrm>
          <a:custGeom>
            <a:avLst/>
            <a:gdLst>
              <a:gd name="f0" fmla="val 360"/>
              <a:gd name="f1" fmla="val w"/>
              <a:gd name="f2" fmla="val h"/>
              <a:gd name="f3" fmla="val 0"/>
              <a:gd name="f4" fmla="val 377"/>
              <a:gd name="f5" fmla="val 183"/>
              <a:gd name="f6" fmla="val 88"/>
              <a:gd name="f7" fmla="val 89"/>
              <a:gd name="f8" fmla="val 177"/>
              <a:gd name="f9" fmla="val 280"/>
              <a:gd name="f10" fmla="val 94"/>
              <a:gd name="f11" fmla="val 185"/>
              <a:gd name="f12" fmla="val 227"/>
              <a:gd name="f13" fmla="val 269"/>
              <a:gd name="f14" fmla="val 342"/>
              <a:gd name="f15" fmla="val 301"/>
              <a:gd name="f16" fmla="val 303"/>
              <a:gd name="f17" fmla="val 278"/>
              <a:gd name="f18" fmla="val 351"/>
              <a:gd name="f19" fmla="val 228"/>
              <a:gd name="f20" fmla="val 376"/>
              <a:gd name="f21" fmla="val 127"/>
              <a:gd name="f22" fmla="val 77"/>
              <a:gd name="f23" fmla="val 311"/>
              <a:gd name="f24" fmla="val 82"/>
              <a:gd name="f25" fmla="val 317"/>
              <a:gd name="f26" fmla="val 84"/>
              <a:gd name="f27" fmla="val 320"/>
              <a:gd name="f28" fmla="val 333"/>
              <a:gd name="f29" fmla="val 52"/>
              <a:gd name="f30" fmla="val 264"/>
              <a:gd name="f31" fmla="val 15"/>
              <a:gd name="f32" fmla="val 223"/>
              <a:gd name="f33" fmla="*/ f1 1 377"/>
              <a:gd name="f34" fmla="*/ f2 1 360"/>
              <a:gd name="f35" fmla="val f3"/>
              <a:gd name="f36" fmla="val f4"/>
              <a:gd name="f37" fmla="val f0"/>
              <a:gd name="f38" fmla="+- f37 0 f35"/>
              <a:gd name="f39" fmla="+- f36 0 f35"/>
              <a:gd name="f40" fmla="*/ f39 1 377"/>
              <a:gd name="f41" fmla="*/ f38 1 360"/>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377" h="360">
                <a:moveTo>
                  <a:pt x="f5" y="f3"/>
                </a:moveTo>
                <a:cubicBezTo>
                  <a:pt x="f6" y="f3"/>
                  <a:pt x="f3" y="f7"/>
                  <a:pt x="f3" y="f8"/>
                </a:cubicBezTo>
                <a:cubicBezTo>
                  <a:pt x="f3" y="f9"/>
                  <a:pt x="f10" y="f0"/>
                  <a:pt x="f11" y="f0"/>
                </a:cubicBezTo>
                <a:cubicBezTo>
                  <a:pt x="f12" y="f0"/>
                  <a:pt x="f13" y="f14"/>
                  <a:pt x="f15" y="f16"/>
                </a:cubicBezTo>
                <a:cubicBezTo>
                  <a:pt x="f15" y="f16"/>
                  <a:pt x="f15" y="f16"/>
                  <a:pt x="f15" y="f17"/>
                </a:cubicBezTo>
                <a:cubicBezTo>
                  <a:pt x="f18" y="f19"/>
                  <a:pt x="f20" y="f21"/>
                  <a:pt x="f15" y="f22"/>
                </a:cubicBezTo>
                <a:lnTo>
                  <a:pt x="f15" y="f22"/>
                </a:lnTo>
                <a:cubicBezTo>
                  <a:pt x="f23" y="f24"/>
                  <a:pt x="f25" y="f26"/>
                  <a:pt x="f27" y="f26"/>
                </a:cubicBezTo>
                <a:cubicBezTo>
                  <a:pt x="f28" y="f26"/>
                  <a:pt x="f15" y="f29"/>
                  <a:pt x="f15" y="f29"/>
                </a:cubicBezTo>
                <a:cubicBezTo>
                  <a:pt x="f30" y="f31"/>
                  <a:pt x="f32" y="f3"/>
                  <a:pt x="f5" y="f3"/>
                </a:cubicBezTo>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7" name="Grupo 8">
            <a:extLst>
              <a:ext uri="{FF2B5EF4-FFF2-40B4-BE49-F238E27FC236}">
                <a16:creationId xmlns:a16="http://schemas.microsoft.com/office/drawing/2014/main" id="{51A36741-BBE5-455A-B77C-C75FD3FE0CC8}"/>
              </a:ext>
            </a:extLst>
          </p:cNvPr>
          <p:cNvGrpSpPr/>
          <p:nvPr/>
        </p:nvGrpSpPr>
        <p:grpSpPr>
          <a:xfrm>
            <a:off x="7508056" y="517897"/>
            <a:ext cx="1096767" cy="832204"/>
            <a:chOff x="7508056" y="517897"/>
            <a:chExt cx="1096767" cy="832204"/>
          </a:xfrm>
        </p:grpSpPr>
        <p:sp>
          <p:nvSpPr>
            <p:cNvPr id="18" name="Google Shape;16;p2">
              <a:extLst>
                <a:ext uri="{FF2B5EF4-FFF2-40B4-BE49-F238E27FC236}">
                  <a16:creationId xmlns:a16="http://schemas.microsoft.com/office/drawing/2014/main" id="{5B4B6D5B-28B8-4EDD-8DFB-4DA05DC818DD}"/>
                </a:ext>
              </a:extLst>
            </p:cNvPr>
            <p:cNvSpPr/>
            <p:nvPr/>
          </p:nvSpPr>
          <p:spPr>
            <a:xfrm rot="10799991">
              <a:off x="7634151" y="517897"/>
              <a:ext cx="633999" cy="472177"/>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7;p2">
              <a:extLst>
                <a:ext uri="{FF2B5EF4-FFF2-40B4-BE49-F238E27FC236}">
                  <a16:creationId xmlns:a16="http://schemas.microsoft.com/office/drawing/2014/main" id="{168DAA83-926A-4872-8E2C-080562542C1A}"/>
                </a:ext>
              </a:extLst>
            </p:cNvPr>
            <p:cNvSpPr/>
            <p:nvPr/>
          </p:nvSpPr>
          <p:spPr>
            <a:xfrm rot="10799991">
              <a:off x="8124901" y="961820"/>
              <a:ext cx="274502" cy="27382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8;p2">
              <a:extLst>
                <a:ext uri="{FF2B5EF4-FFF2-40B4-BE49-F238E27FC236}">
                  <a16:creationId xmlns:a16="http://schemas.microsoft.com/office/drawing/2014/main" id="{04C154AF-3EFB-4358-BA15-8B9048C1A43F}"/>
                </a:ext>
              </a:extLst>
            </p:cNvPr>
            <p:cNvSpPr/>
            <p:nvPr/>
          </p:nvSpPr>
          <p:spPr>
            <a:xfrm rot="10799991">
              <a:off x="8304644" y="704682"/>
              <a:ext cx="300179" cy="252822"/>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9;p2">
              <a:extLst>
                <a:ext uri="{FF2B5EF4-FFF2-40B4-BE49-F238E27FC236}">
                  <a16:creationId xmlns:a16="http://schemas.microsoft.com/office/drawing/2014/main" id="{70229E8D-BFD6-4258-B597-8AE489D47900}"/>
                </a:ext>
              </a:extLst>
            </p:cNvPr>
            <p:cNvSpPr/>
            <p:nvPr/>
          </p:nvSpPr>
          <p:spPr>
            <a:xfrm rot="10799991">
              <a:off x="7508056" y="1016529"/>
              <a:ext cx="254523" cy="279120"/>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0;p2">
              <a:extLst>
                <a:ext uri="{FF2B5EF4-FFF2-40B4-BE49-F238E27FC236}">
                  <a16:creationId xmlns:a16="http://schemas.microsoft.com/office/drawing/2014/main" id="{C20B5022-12A8-4ACC-B16B-AC139044D5FB}"/>
                </a:ext>
              </a:extLst>
            </p:cNvPr>
            <p:cNvSpPr/>
            <p:nvPr/>
          </p:nvSpPr>
          <p:spPr>
            <a:xfrm rot="10799991">
              <a:off x="7838996" y="1076476"/>
              <a:ext cx="274502" cy="273625"/>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rupo 181">
            <a:extLst>
              <a:ext uri="{FF2B5EF4-FFF2-40B4-BE49-F238E27FC236}">
                <a16:creationId xmlns:a16="http://schemas.microsoft.com/office/drawing/2014/main" id="{21B99845-3405-49D0-84B4-9528973FE1F8}"/>
              </a:ext>
            </a:extLst>
          </p:cNvPr>
          <p:cNvGrpSpPr/>
          <p:nvPr/>
        </p:nvGrpSpPr>
        <p:grpSpPr>
          <a:xfrm>
            <a:off x="458884" y="2614141"/>
            <a:ext cx="500633" cy="437587"/>
            <a:chOff x="458884" y="2614141"/>
            <a:chExt cx="500633" cy="437587"/>
          </a:xfrm>
        </p:grpSpPr>
        <p:sp>
          <p:nvSpPr>
            <p:cNvPr id="24" name="Google Shape;16;p2">
              <a:extLst>
                <a:ext uri="{FF2B5EF4-FFF2-40B4-BE49-F238E27FC236}">
                  <a16:creationId xmlns:a16="http://schemas.microsoft.com/office/drawing/2014/main" id="{9EE91872-5AB5-462C-9B84-A3C497FA6A64}"/>
                </a:ext>
              </a:extLst>
            </p:cNvPr>
            <p:cNvSpPr/>
            <p:nvPr/>
          </p:nvSpPr>
          <p:spPr>
            <a:xfrm rot="20622458">
              <a:off x="632894" y="2808708"/>
              <a:ext cx="326312" cy="243020"/>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7;p2">
              <a:extLst>
                <a:ext uri="{FF2B5EF4-FFF2-40B4-BE49-F238E27FC236}">
                  <a16:creationId xmlns:a16="http://schemas.microsoft.com/office/drawing/2014/main" id="{EAD88CDE-F4C5-4150-AF49-2A0671B6A6EC}"/>
                </a:ext>
              </a:extLst>
            </p:cNvPr>
            <p:cNvSpPr/>
            <p:nvPr/>
          </p:nvSpPr>
          <p:spPr>
            <a:xfrm rot="20622458">
              <a:off x="521995" y="2734348"/>
              <a:ext cx="141283" cy="140936"/>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8;p2">
              <a:extLst>
                <a:ext uri="{FF2B5EF4-FFF2-40B4-BE49-F238E27FC236}">
                  <a16:creationId xmlns:a16="http://schemas.microsoft.com/office/drawing/2014/main" id="{2CA4E197-D964-4C33-BF02-4CFF097AB6B1}"/>
                </a:ext>
              </a:extLst>
            </p:cNvPr>
            <p:cNvSpPr/>
            <p:nvPr/>
          </p:nvSpPr>
          <p:spPr>
            <a:xfrm rot="20622458">
              <a:off x="458884" y="2899782"/>
              <a:ext cx="154497" cy="13012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9;p2">
              <a:extLst>
                <a:ext uri="{FF2B5EF4-FFF2-40B4-BE49-F238E27FC236}">
                  <a16:creationId xmlns:a16="http://schemas.microsoft.com/office/drawing/2014/main" id="{6D82F66D-9F59-4320-BD82-75CB4FF5FFDE}"/>
                </a:ext>
              </a:extLst>
            </p:cNvPr>
            <p:cNvSpPr/>
            <p:nvPr/>
          </p:nvSpPr>
          <p:spPr>
            <a:xfrm rot="20622458">
              <a:off x="828521" y="2614141"/>
              <a:ext cx="130996" cy="14366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0;p2">
              <a:extLst>
                <a:ext uri="{FF2B5EF4-FFF2-40B4-BE49-F238E27FC236}">
                  <a16:creationId xmlns:a16="http://schemas.microsoft.com/office/drawing/2014/main" id="{E18F5A37-7777-46AF-BE3B-060F7FF39F43}"/>
                </a:ext>
              </a:extLst>
            </p:cNvPr>
            <p:cNvSpPr/>
            <p:nvPr/>
          </p:nvSpPr>
          <p:spPr>
            <a:xfrm rot="20622458">
              <a:off x="646690" y="2636516"/>
              <a:ext cx="141283" cy="1408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9" name="Grupo 187">
            <a:extLst>
              <a:ext uri="{FF2B5EF4-FFF2-40B4-BE49-F238E27FC236}">
                <a16:creationId xmlns:a16="http://schemas.microsoft.com/office/drawing/2014/main" id="{B19A13EF-B346-4693-BE15-9894FFCFADA4}"/>
              </a:ext>
            </a:extLst>
          </p:cNvPr>
          <p:cNvGrpSpPr/>
          <p:nvPr/>
        </p:nvGrpSpPr>
        <p:grpSpPr>
          <a:xfrm>
            <a:off x="3991071" y="764577"/>
            <a:ext cx="1102978" cy="984980"/>
            <a:chOff x="3991071" y="764577"/>
            <a:chExt cx="1102978" cy="984980"/>
          </a:xfrm>
        </p:grpSpPr>
        <p:sp>
          <p:nvSpPr>
            <p:cNvPr id="30" name="Google Shape;24;p2">
              <a:extLst>
                <a:ext uri="{FF2B5EF4-FFF2-40B4-BE49-F238E27FC236}">
                  <a16:creationId xmlns:a16="http://schemas.microsoft.com/office/drawing/2014/main" id="{2219647B-1F19-4537-8CF5-2E763017CB32}"/>
                </a:ext>
              </a:extLst>
            </p:cNvPr>
            <p:cNvSpPr/>
            <p:nvPr/>
          </p:nvSpPr>
          <p:spPr>
            <a:xfrm rot="20375972">
              <a:off x="4370119" y="1210409"/>
              <a:ext cx="723930" cy="53914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5;p2">
              <a:extLst>
                <a:ext uri="{FF2B5EF4-FFF2-40B4-BE49-F238E27FC236}">
                  <a16:creationId xmlns:a16="http://schemas.microsoft.com/office/drawing/2014/main" id="{688D4463-2360-4FA2-8900-B3B852043D23}"/>
                </a:ext>
              </a:extLst>
            </p:cNvPr>
            <p:cNvSpPr/>
            <p:nvPr/>
          </p:nvSpPr>
          <p:spPr>
            <a:xfrm rot="20375972">
              <a:off x="4105308" y="1078480"/>
              <a:ext cx="313438" cy="312669"/>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6;p2">
              <a:extLst>
                <a:ext uri="{FF2B5EF4-FFF2-40B4-BE49-F238E27FC236}">
                  <a16:creationId xmlns:a16="http://schemas.microsoft.com/office/drawing/2014/main" id="{F630781A-35C1-4580-ACF4-A30B08C6D783}"/>
                </a:ext>
              </a:extLst>
            </p:cNvPr>
            <p:cNvSpPr/>
            <p:nvPr/>
          </p:nvSpPr>
          <p:spPr>
            <a:xfrm rot="20375972">
              <a:off x="3991071" y="1453567"/>
              <a:ext cx="342753" cy="288685"/>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7;p2">
              <a:extLst>
                <a:ext uri="{FF2B5EF4-FFF2-40B4-BE49-F238E27FC236}">
                  <a16:creationId xmlns:a16="http://schemas.microsoft.com/office/drawing/2014/main" id="{636FE62D-CA59-49D1-B5E2-D0004450A500}"/>
                </a:ext>
              </a:extLst>
            </p:cNvPr>
            <p:cNvSpPr/>
            <p:nvPr/>
          </p:nvSpPr>
          <p:spPr>
            <a:xfrm rot="20375972">
              <a:off x="4764736" y="764577"/>
              <a:ext cx="290623" cy="318714"/>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8;p2">
              <a:extLst>
                <a:ext uri="{FF2B5EF4-FFF2-40B4-BE49-F238E27FC236}">
                  <a16:creationId xmlns:a16="http://schemas.microsoft.com/office/drawing/2014/main" id="{0A2ABA88-8C01-4591-9A68-6F168514F14A}"/>
                </a:ext>
              </a:extLst>
            </p:cNvPr>
            <p:cNvSpPr/>
            <p:nvPr/>
          </p:nvSpPr>
          <p:spPr>
            <a:xfrm rot="20375972">
              <a:off x="4365695" y="842208"/>
              <a:ext cx="313438" cy="312441"/>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 name="Grupo 193">
            <a:extLst>
              <a:ext uri="{FF2B5EF4-FFF2-40B4-BE49-F238E27FC236}">
                <a16:creationId xmlns:a16="http://schemas.microsoft.com/office/drawing/2014/main" id="{75461A98-D38B-423C-801C-A12DBE90729C}"/>
              </a:ext>
            </a:extLst>
          </p:cNvPr>
          <p:cNvGrpSpPr/>
          <p:nvPr/>
        </p:nvGrpSpPr>
        <p:grpSpPr>
          <a:xfrm>
            <a:off x="8363322" y="3344895"/>
            <a:ext cx="383809" cy="335481"/>
            <a:chOff x="8363322" y="3344895"/>
            <a:chExt cx="383809" cy="335481"/>
          </a:xfrm>
        </p:grpSpPr>
        <p:sp>
          <p:nvSpPr>
            <p:cNvPr id="36" name="Google Shape;16;p2">
              <a:extLst>
                <a:ext uri="{FF2B5EF4-FFF2-40B4-BE49-F238E27FC236}">
                  <a16:creationId xmlns:a16="http://schemas.microsoft.com/office/drawing/2014/main" id="{DF15FD62-90FC-4F1E-B450-7CF6B7A3AD01}"/>
                </a:ext>
              </a:extLst>
            </p:cNvPr>
            <p:cNvSpPr/>
            <p:nvPr/>
          </p:nvSpPr>
          <p:spPr>
            <a:xfrm rot="20622458">
              <a:off x="8496733" y="3494058"/>
              <a:ext cx="250170" cy="18631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7;p2">
              <a:extLst>
                <a:ext uri="{FF2B5EF4-FFF2-40B4-BE49-F238E27FC236}">
                  <a16:creationId xmlns:a16="http://schemas.microsoft.com/office/drawing/2014/main" id="{BEA21D1C-2865-44F8-B6DF-D82B54439AB5}"/>
                </a:ext>
              </a:extLst>
            </p:cNvPr>
            <p:cNvSpPr/>
            <p:nvPr/>
          </p:nvSpPr>
          <p:spPr>
            <a:xfrm rot="20622458">
              <a:off x="8411695" y="3437057"/>
              <a:ext cx="108310" cy="1080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8;p2">
              <a:extLst>
                <a:ext uri="{FF2B5EF4-FFF2-40B4-BE49-F238E27FC236}">
                  <a16:creationId xmlns:a16="http://schemas.microsoft.com/office/drawing/2014/main" id="{DE9AFCC0-76C9-4AEE-82C4-6FC01A52C76B}"/>
                </a:ext>
              </a:extLst>
            </p:cNvPr>
            <p:cNvSpPr/>
            <p:nvPr/>
          </p:nvSpPr>
          <p:spPr>
            <a:xfrm rot="20622458">
              <a:off x="8363322" y="3563884"/>
              <a:ext cx="118442" cy="9976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9;p2">
              <a:extLst>
                <a:ext uri="{FF2B5EF4-FFF2-40B4-BE49-F238E27FC236}">
                  <a16:creationId xmlns:a16="http://schemas.microsoft.com/office/drawing/2014/main" id="{1A5A9B0B-3EB6-4BDE-A08A-339E51FE9966}"/>
                </a:ext>
              </a:extLst>
            </p:cNvPr>
            <p:cNvSpPr/>
            <p:nvPr/>
          </p:nvSpPr>
          <p:spPr>
            <a:xfrm rot="20622458">
              <a:off x="8646703" y="3344895"/>
              <a:ext cx="100428" cy="110139"/>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20;p2">
              <a:extLst>
                <a:ext uri="{FF2B5EF4-FFF2-40B4-BE49-F238E27FC236}">
                  <a16:creationId xmlns:a16="http://schemas.microsoft.com/office/drawing/2014/main" id="{CFBA738F-CA69-42C2-9FEF-6C728490859B}"/>
                </a:ext>
              </a:extLst>
            </p:cNvPr>
            <p:cNvSpPr/>
            <p:nvPr/>
          </p:nvSpPr>
          <p:spPr>
            <a:xfrm rot="20622458">
              <a:off x="8507304" y="3362057"/>
              <a:ext cx="108310" cy="107972"/>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1" name="Grupo 199">
            <a:extLst>
              <a:ext uri="{FF2B5EF4-FFF2-40B4-BE49-F238E27FC236}">
                <a16:creationId xmlns:a16="http://schemas.microsoft.com/office/drawing/2014/main" id="{E5CD1E1D-A7BD-417A-9949-B4D01CC85A99}"/>
              </a:ext>
            </a:extLst>
          </p:cNvPr>
          <p:cNvGrpSpPr/>
          <p:nvPr/>
        </p:nvGrpSpPr>
        <p:grpSpPr>
          <a:xfrm>
            <a:off x="8002060" y="2006267"/>
            <a:ext cx="736257" cy="590153"/>
            <a:chOff x="8002060" y="2006267"/>
            <a:chExt cx="736257" cy="590153"/>
          </a:xfrm>
        </p:grpSpPr>
        <p:sp>
          <p:nvSpPr>
            <p:cNvPr id="42" name="Google Shape;24;p2">
              <a:extLst>
                <a:ext uri="{FF2B5EF4-FFF2-40B4-BE49-F238E27FC236}">
                  <a16:creationId xmlns:a16="http://schemas.microsoft.com/office/drawing/2014/main" id="{157A7F46-B18E-4D46-AB76-231E1C67F773}"/>
                </a:ext>
              </a:extLst>
            </p:cNvPr>
            <p:cNvSpPr/>
            <p:nvPr/>
          </p:nvSpPr>
          <p:spPr>
            <a:xfrm rot="21014465">
              <a:off x="8246900" y="2258842"/>
              <a:ext cx="453268" cy="33757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25;p2">
              <a:extLst>
                <a:ext uri="{FF2B5EF4-FFF2-40B4-BE49-F238E27FC236}">
                  <a16:creationId xmlns:a16="http://schemas.microsoft.com/office/drawing/2014/main" id="{72768CBB-14E1-4A1E-A225-FA5CBA0E24C2}"/>
                </a:ext>
              </a:extLst>
            </p:cNvPr>
            <p:cNvSpPr/>
            <p:nvPr/>
          </p:nvSpPr>
          <p:spPr>
            <a:xfrm rot="21014465">
              <a:off x="8114494" y="2124526"/>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26;p2">
              <a:extLst>
                <a:ext uri="{FF2B5EF4-FFF2-40B4-BE49-F238E27FC236}">
                  <a16:creationId xmlns:a16="http://schemas.microsoft.com/office/drawing/2014/main" id="{54EB568F-3E6B-4D16-A4BC-A45839EB6CE6}"/>
                </a:ext>
              </a:extLst>
            </p:cNvPr>
            <p:cNvSpPr/>
            <p:nvPr/>
          </p:nvSpPr>
          <p:spPr>
            <a:xfrm rot="21014465">
              <a:off x="8002060" y="2343954"/>
              <a:ext cx="214609"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27;p2">
              <a:extLst>
                <a:ext uri="{FF2B5EF4-FFF2-40B4-BE49-F238E27FC236}">
                  <a16:creationId xmlns:a16="http://schemas.microsoft.com/office/drawing/2014/main" id="{4B03639B-B6FD-43AE-BC85-0A7D20F3D841}"/>
                </a:ext>
              </a:extLst>
            </p:cNvPr>
            <p:cNvSpPr/>
            <p:nvPr/>
          </p:nvSpPr>
          <p:spPr>
            <a:xfrm rot="21014465">
              <a:off x="8556352" y="2006267"/>
              <a:ext cx="181965" cy="19955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28;p2">
              <a:extLst>
                <a:ext uri="{FF2B5EF4-FFF2-40B4-BE49-F238E27FC236}">
                  <a16:creationId xmlns:a16="http://schemas.microsoft.com/office/drawing/2014/main" id="{E8F50754-584D-46E9-B316-55553F94E1CB}"/>
                </a:ext>
              </a:extLst>
            </p:cNvPr>
            <p:cNvSpPr/>
            <p:nvPr/>
          </p:nvSpPr>
          <p:spPr>
            <a:xfrm rot="21014465">
              <a:off x="8302057" y="2009248"/>
              <a:ext cx="196248" cy="1956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7" name="Grupo 205">
            <a:extLst>
              <a:ext uri="{FF2B5EF4-FFF2-40B4-BE49-F238E27FC236}">
                <a16:creationId xmlns:a16="http://schemas.microsoft.com/office/drawing/2014/main" id="{EFFD2FAC-3328-4D38-A5D5-4635E336A9E0}"/>
              </a:ext>
            </a:extLst>
          </p:cNvPr>
          <p:cNvGrpSpPr/>
          <p:nvPr/>
        </p:nvGrpSpPr>
        <p:grpSpPr>
          <a:xfrm>
            <a:off x="507674" y="627518"/>
            <a:ext cx="585901" cy="826569"/>
            <a:chOff x="507674" y="627518"/>
            <a:chExt cx="585901" cy="826569"/>
          </a:xfrm>
        </p:grpSpPr>
        <p:sp>
          <p:nvSpPr>
            <p:cNvPr id="48" name="Google Shape;24;p2">
              <a:extLst>
                <a:ext uri="{FF2B5EF4-FFF2-40B4-BE49-F238E27FC236}">
                  <a16:creationId xmlns:a16="http://schemas.microsoft.com/office/drawing/2014/main" id="{8AC84DC3-6CEE-49D4-8743-D6DE04EE3BFB}"/>
                </a:ext>
              </a:extLst>
            </p:cNvPr>
            <p:cNvSpPr/>
            <p:nvPr/>
          </p:nvSpPr>
          <p:spPr>
            <a:xfrm rot="6968519">
              <a:off x="449829" y="864949"/>
              <a:ext cx="453268" cy="33757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5;p2">
              <a:extLst>
                <a:ext uri="{FF2B5EF4-FFF2-40B4-BE49-F238E27FC236}">
                  <a16:creationId xmlns:a16="http://schemas.microsoft.com/office/drawing/2014/main" id="{23E35B47-403F-43E0-9878-E502A0599D9C}"/>
                </a:ext>
              </a:extLst>
            </p:cNvPr>
            <p:cNvSpPr/>
            <p:nvPr/>
          </p:nvSpPr>
          <p:spPr>
            <a:xfrm rot="6968519">
              <a:off x="897570" y="844858"/>
              <a:ext cx="196248" cy="195763"/>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6;p2">
              <a:extLst>
                <a:ext uri="{FF2B5EF4-FFF2-40B4-BE49-F238E27FC236}">
                  <a16:creationId xmlns:a16="http://schemas.microsoft.com/office/drawing/2014/main" id="{C2004A9B-1737-4C17-9679-5F3D1A350413}"/>
                </a:ext>
              </a:extLst>
            </p:cNvPr>
            <p:cNvSpPr/>
            <p:nvPr/>
          </p:nvSpPr>
          <p:spPr>
            <a:xfrm rot="6968519">
              <a:off x="777272" y="644448"/>
              <a:ext cx="214609" cy="180749"/>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27;p2">
              <a:extLst>
                <a:ext uri="{FF2B5EF4-FFF2-40B4-BE49-F238E27FC236}">
                  <a16:creationId xmlns:a16="http://schemas.microsoft.com/office/drawing/2014/main" id="{81DCB63F-9A6C-407D-8DD9-8FD4053DD827}"/>
                </a:ext>
              </a:extLst>
            </p:cNvPr>
            <p:cNvSpPr/>
            <p:nvPr/>
          </p:nvSpPr>
          <p:spPr>
            <a:xfrm rot="6968519">
              <a:off x="744057" y="1263326"/>
              <a:ext cx="181965" cy="199558"/>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28;p2">
              <a:extLst>
                <a:ext uri="{FF2B5EF4-FFF2-40B4-BE49-F238E27FC236}">
                  <a16:creationId xmlns:a16="http://schemas.microsoft.com/office/drawing/2014/main" id="{0B6FABC9-1C80-4173-94D6-6CDB39EC9B5C}"/>
                </a:ext>
              </a:extLst>
            </p:cNvPr>
            <p:cNvSpPr/>
            <p:nvPr/>
          </p:nvSpPr>
          <p:spPr>
            <a:xfrm rot="6968519">
              <a:off x="881024" y="1064499"/>
              <a:ext cx="196248" cy="195626"/>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DC7A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3" name="Grupo 211">
            <a:extLst>
              <a:ext uri="{FF2B5EF4-FFF2-40B4-BE49-F238E27FC236}">
                <a16:creationId xmlns:a16="http://schemas.microsoft.com/office/drawing/2014/main" id="{46DA2875-F060-4714-B58A-92947FF38DEB}"/>
              </a:ext>
            </a:extLst>
          </p:cNvPr>
          <p:cNvGrpSpPr/>
          <p:nvPr/>
        </p:nvGrpSpPr>
        <p:grpSpPr>
          <a:xfrm>
            <a:off x="5072674" y="2223905"/>
            <a:ext cx="526014" cy="496946"/>
            <a:chOff x="5072674" y="2223905"/>
            <a:chExt cx="526014" cy="496946"/>
          </a:xfrm>
        </p:grpSpPr>
        <p:sp>
          <p:nvSpPr>
            <p:cNvPr id="54" name="Google Shape;16;p2">
              <a:extLst>
                <a:ext uri="{FF2B5EF4-FFF2-40B4-BE49-F238E27FC236}">
                  <a16:creationId xmlns:a16="http://schemas.microsoft.com/office/drawing/2014/main" id="{35BB478F-3F57-4D8D-8E0C-E5F03E151791}"/>
                </a:ext>
              </a:extLst>
            </p:cNvPr>
            <p:cNvSpPr/>
            <p:nvPr/>
          </p:nvSpPr>
          <p:spPr>
            <a:xfrm rot="3415126">
              <a:off x="5083188" y="2425661"/>
              <a:ext cx="338373" cy="252008"/>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7;p2">
              <a:extLst>
                <a:ext uri="{FF2B5EF4-FFF2-40B4-BE49-F238E27FC236}">
                  <a16:creationId xmlns:a16="http://schemas.microsoft.com/office/drawing/2014/main" id="{CAE9B1F4-8ACC-4AC2-B7E1-B82662F37E0E}"/>
                </a:ext>
              </a:extLst>
            </p:cNvPr>
            <p:cNvSpPr/>
            <p:nvPr/>
          </p:nvSpPr>
          <p:spPr>
            <a:xfrm rot="3415126">
              <a:off x="5242689" y="2239080"/>
              <a:ext cx="146505" cy="146148"/>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8;p2">
              <a:extLst>
                <a:ext uri="{FF2B5EF4-FFF2-40B4-BE49-F238E27FC236}">
                  <a16:creationId xmlns:a16="http://schemas.microsoft.com/office/drawing/2014/main" id="{2B43AAA1-0CEA-4508-AB70-E90A7FEA9FBF}"/>
                </a:ext>
              </a:extLst>
            </p:cNvPr>
            <p:cNvSpPr/>
            <p:nvPr/>
          </p:nvSpPr>
          <p:spPr>
            <a:xfrm rot="3415126">
              <a:off x="5060037" y="2236542"/>
              <a:ext cx="160212" cy="134938"/>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9;p2">
              <a:extLst>
                <a:ext uri="{FF2B5EF4-FFF2-40B4-BE49-F238E27FC236}">
                  <a16:creationId xmlns:a16="http://schemas.microsoft.com/office/drawing/2014/main" id="{8FE38515-6DAC-4FD9-BA19-F6F97BCBB8A6}"/>
                </a:ext>
              </a:extLst>
            </p:cNvPr>
            <p:cNvSpPr/>
            <p:nvPr/>
          </p:nvSpPr>
          <p:spPr>
            <a:xfrm rot="3415126">
              <a:off x="5456279" y="2501286"/>
              <a:ext cx="135843" cy="148974"/>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20;p2">
              <a:extLst>
                <a:ext uri="{FF2B5EF4-FFF2-40B4-BE49-F238E27FC236}">
                  <a16:creationId xmlns:a16="http://schemas.microsoft.com/office/drawing/2014/main" id="{5265C3F9-A6ED-4EB5-9431-C833E93ABCAE}"/>
                </a:ext>
              </a:extLst>
            </p:cNvPr>
            <p:cNvSpPr/>
            <p:nvPr/>
          </p:nvSpPr>
          <p:spPr>
            <a:xfrm rot="3415126">
              <a:off x="5377207" y="2333620"/>
              <a:ext cx="146505" cy="146038"/>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E9A1AC"/>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59" name="Imagen 2">
            <a:extLst>
              <a:ext uri="{FF2B5EF4-FFF2-40B4-BE49-F238E27FC236}">
                <a16:creationId xmlns:a16="http://schemas.microsoft.com/office/drawing/2014/main" id="{C330B8AE-336C-4955-88E2-CE0BC2DCE896}"/>
              </a:ext>
            </a:extLst>
          </p:cNvPr>
          <p:cNvPicPr>
            <a:picLocks noChangeAspect="1"/>
          </p:cNvPicPr>
          <p:nvPr/>
        </p:nvPicPr>
        <p:blipFill>
          <a:blip r:embed="rId3"/>
          <a:stretch>
            <a:fillRect/>
          </a:stretch>
        </p:blipFill>
        <p:spPr>
          <a:xfrm>
            <a:off x="4654908" y="487887"/>
            <a:ext cx="3767629" cy="4487920"/>
          </a:xfrm>
          <a:prstGeom prst="rect">
            <a:avLst/>
          </a:prstGeom>
          <a:noFill/>
          <a:ln cap="flat">
            <a:noFill/>
          </a:ln>
        </p:spPr>
      </p:pic>
      <p:sp>
        <p:nvSpPr>
          <p:cNvPr id="60" name="Google Shape;512;p32">
            <a:extLst>
              <a:ext uri="{FF2B5EF4-FFF2-40B4-BE49-F238E27FC236}">
                <a16:creationId xmlns:a16="http://schemas.microsoft.com/office/drawing/2014/main" id="{FA5F6841-5060-4604-B48A-9FA935157A2E}"/>
              </a:ext>
            </a:extLst>
          </p:cNvPr>
          <p:cNvSpPr txBox="1">
            <a:spLocks noGrp="1"/>
          </p:cNvSpPr>
          <p:nvPr>
            <p:ph type="title" idx="4294967295"/>
          </p:nvPr>
        </p:nvSpPr>
        <p:spPr>
          <a:xfrm>
            <a:off x="565022" y="1377369"/>
            <a:ext cx="4222566" cy="2072103"/>
          </a:xfrm>
        </p:spPr>
        <p:txBody>
          <a:bodyPr/>
          <a:lstStyle/>
          <a:p>
            <a:pPr lvl="0"/>
            <a:r>
              <a:rPr lang="es-PE" sz="5400" u="sng" dirty="0"/>
              <a:t>I Can Be Kind </a:t>
            </a:r>
            <a:r>
              <a:rPr lang="es-PE" sz="5400" u="sng" dirty="0" err="1"/>
              <a:t>to</a:t>
            </a:r>
            <a:r>
              <a:rPr lang="es-PE" sz="5400" u="sng" dirty="0"/>
              <a:t> </a:t>
            </a:r>
            <a:r>
              <a:rPr lang="es-PE" sz="5400" u="sng" dirty="0" err="1"/>
              <a:t>Animals</a:t>
            </a:r>
            <a:endParaRPr lang="es-PE" sz="2400" u="sng" dirty="0"/>
          </a:p>
        </p:txBody>
      </p:sp>
      <p:sp>
        <p:nvSpPr>
          <p:cNvPr id="61" name="TextBox 59">
            <a:extLst>
              <a:ext uri="{FF2B5EF4-FFF2-40B4-BE49-F238E27FC236}">
                <a16:creationId xmlns:a16="http://schemas.microsoft.com/office/drawing/2014/main" id="{2C3FAFB0-9E8E-4152-AA5D-CF7F3C76EB95}"/>
              </a:ext>
            </a:extLst>
          </p:cNvPr>
          <p:cNvSpPr txBox="1"/>
          <p:nvPr/>
        </p:nvSpPr>
        <p:spPr>
          <a:xfrm>
            <a:off x="7468160" y="4842013"/>
            <a:ext cx="1673854" cy="25391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pitchFamily="34"/>
                <a:ea typeface="맑은 고딕" pitchFamily="34"/>
                <a:cs typeface="Arial" pitchFamily="34"/>
              </a:rPr>
              <a:t>slidesppt.net</a:t>
            </a:r>
          </a:p>
        </p:txBody>
      </p:sp>
      <p:grpSp>
        <p:nvGrpSpPr>
          <p:cNvPr id="62" name="Gráfico 10">
            <a:extLst>
              <a:ext uri="{FF2B5EF4-FFF2-40B4-BE49-F238E27FC236}">
                <a16:creationId xmlns:a16="http://schemas.microsoft.com/office/drawing/2014/main" id="{D5942124-E493-4FA5-BFCB-93C7B521898C}"/>
              </a:ext>
            </a:extLst>
          </p:cNvPr>
          <p:cNvGrpSpPr/>
          <p:nvPr/>
        </p:nvGrpSpPr>
        <p:grpSpPr>
          <a:xfrm>
            <a:off x="8629009" y="4526353"/>
            <a:ext cx="351824" cy="351824"/>
            <a:chOff x="8629009" y="4526353"/>
            <a:chExt cx="351824" cy="351824"/>
          </a:xfrm>
        </p:grpSpPr>
        <p:sp>
          <p:nvSpPr>
            <p:cNvPr id="63" name="Forma libre: forma 30">
              <a:extLst>
                <a:ext uri="{FF2B5EF4-FFF2-40B4-BE49-F238E27FC236}">
                  <a16:creationId xmlns:a16="http://schemas.microsoft.com/office/drawing/2014/main" id="{EA22507C-F00E-48AF-957C-B69631492E2E}"/>
                </a:ext>
              </a:extLst>
            </p:cNvPr>
            <p:cNvSpPr/>
            <p:nvPr/>
          </p:nvSpPr>
          <p:spPr>
            <a:xfrm>
              <a:off x="8629009" y="4526353"/>
              <a:ext cx="351824" cy="351824"/>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ECAD4"/>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3F3F3F"/>
                </a:solidFill>
                <a:uFillTx/>
                <a:latin typeface="Century Gothic"/>
                <a:ea typeface="Arial"/>
                <a:cs typeface="Arial"/>
              </a:endParaRPr>
            </a:p>
          </p:txBody>
        </p:sp>
        <p:sp>
          <p:nvSpPr>
            <p:cNvPr id="64" name="Forma libre: forma 31">
              <a:extLst>
                <a:ext uri="{FF2B5EF4-FFF2-40B4-BE49-F238E27FC236}">
                  <a16:creationId xmlns:a16="http://schemas.microsoft.com/office/drawing/2014/main" id="{31831ADB-FB58-4F92-B8C0-EABAE7C2B85B}"/>
                </a:ext>
              </a:extLst>
            </p:cNvPr>
            <p:cNvSpPr/>
            <p:nvPr/>
          </p:nvSpPr>
          <p:spPr>
            <a:xfrm>
              <a:off x="8674272" y="4569567"/>
              <a:ext cx="274219" cy="265368"/>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3F3F3F"/>
                </a:solidFill>
                <a:uFillTx/>
                <a:latin typeface="Century Gothic"/>
                <a:ea typeface="Arial"/>
                <a:cs typeface="Arial"/>
              </a:endParaRPr>
            </a:p>
          </p:txBody>
        </p:sp>
      </p:grpSp>
      <p:pic>
        <p:nvPicPr>
          <p:cNvPr id="70" name="Picture 69">
            <a:extLst>
              <a:ext uri="{FF2B5EF4-FFF2-40B4-BE49-F238E27FC236}">
                <a16:creationId xmlns:a16="http://schemas.microsoft.com/office/drawing/2014/main" id="{FA002052-B3EF-763E-3F69-EDD4B90E788B}"/>
              </a:ext>
            </a:extLst>
          </p:cNvPr>
          <p:cNvPicPr>
            <a:picLocks noChangeAspect="1"/>
          </p:cNvPicPr>
          <p:nvPr/>
        </p:nvPicPr>
        <p:blipFill>
          <a:blip r:embed="rId4"/>
          <a:stretch>
            <a:fillRect/>
          </a:stretch>
        </p:blipFill>
        <p:spPr>
          <a:xfrm>
            <a:off x="583179" y="3315836"/>
            <a:ext cx="859611" cy="10425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C3CE-816C-6444-0101-CC55293AC517}"/>
              </a:ext>
            </a:extLst>
          </p:cNvPr>
          <p:cNvSpPr>
            <a:spLocks noGrp="1"/>
          </p:cNvSpPr>
          <p:nvPr>
            <p:ph type="title"/>
          </p:nvPr>
        </p:nvSpPr>
        <p:spPr>
          <a:xfrm>
            <a:off x="719998" y="315885"/>
            <a:ext cx="7704002" cy="914400"/>
          </a:xfrm>
          <a:ln>
            <a:solidFill>
              <a:srgbClr val="D7839B"/>
            </a:solidFill>
          </a:ln>
        </p:spPr>
        <p:txBody>
          <a:bodyPr/>
          <a:lstStyle/>
          <a:p>
            <a:r>
              <a:rPr lang="en-US" dirty="0"/>
              <a:t>2. Feed them healthy food and clean water every day </a:t>
            </a:r>
          </a:p>
        </p:txBody>
      </p:sp>
      <p:pic>
        <p:nvPicPr>
          <p:cNvPr id="8" name="Picture 7">
            <a:extLst>
              <a:ext uri="{FF2B5EF4-FFF2-40B4-BE49-F238E27FC236}">
                <a16:creationId xmlns:a16="http://schemas.microsoft.com/office/drawing/2014/main" id="{5999A810-FE13-D497-0A3F-9D9B9825D1D7}"/>
              </a:ext>
            </a:extLst>
          </p:cNvPr>
          <p:cNvPicPr>
            <a:picLocks noChangeAspect="1"/>
          </p:cNvPicPr>
          <p:nvPr/>
        </p:nvPicPr>
        <p:blipFill>
          <a:blip r:embed="rId3"/>
          <a:stretch>
            <a:fillRect/>
          </a:stretch>
        </p:blipFill>
        <p:spPr>
          <a:xfrm>
            <a:off x="2177570" y="1512917"/>
            <a:ext cx="4788859" cy="3438155"/>
          </a:xfrm>
          <a:prstGeom prst="rect">
            <a:avLst/>
          </a:prstGeom>
          <a:ln>
            <a:solidFill>
              <a:srgbClr val="D7839B"/>
            </a:solidFill>
          </a:ln>
        </p:spPr>
      </p:pic>
    </p:spTree>
    <p:extLst>
      <p:ext uri="{BB962C8B-B14F-4D97-AF65-F5344CB8AC3E}">
        <p14:creationId xmlns:p14="http://schemas.microsoft.com/office/powerpoint/2010/main" val="336245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ECC4-2A17-37B3-0426-5755C3B28D53}"/>
              </a:ext>
            </a:extLst>
          </p:cNvPr>
          <p:cNvSpPr>
            <a:spLocks noGrp="1"/>
          </p:cNvSpPr>
          <p:nvPr>
            <p:ph type="title"/>
          </p:nvPr>
        </p:nvSpPr>
        <p:spPr>
          <a:xfrm>
            <a:off x="719998" y="299259"/>
            <a:ext cx="7704002" cy="718468"/>
          </a:xfrm>
          <a:ln>
            <a:solidFill>
              <a:srgbClr val="D7839B"/>
            </a:solidFill>
          </a:ln>
        </p:spPr>
        <p:txBody>
          <a:bodyPr/>
          <a:lstStyle/>
          <a:p>
            <a:r>
              <a:rPr lang="en-US" dirty="0"/>
              <a:t>3. Never hurt animals or tease them</a:t>
            </a:r>
          </a:p>
        </p:txBody>
      </p:sp>
      <p:pic>
        <p:nvPicPr>
          <p:cNvPr id="4" name="Picture 3">
            <a:extLst>
              <a:ext uri="{FF2B5EF4-FFF2-40B4-BE49-F238E27FC236}">
                <a16:creationId xmlns:a16="http://schemas.microsoft.com/office/drawing/2014/main" id="{95FA44CA-8E9B-1988-2D1E-1A1A0FE74F9F}"/>
              </a:ext>
            </a:extLst>
          </p:cNvPr>
          <p:cNvPicPr>
            <a:picLocks noChangeAspect="1"/>
          </p:cNvPicPr>
          <p:nvPr/>
        </p:nvPicPr>
        <p:blipFill>
          <a:blip r:embed="rId3"/>
          <a:stretch>
            <a:fillRect/>
          </a:stretch>
        </p:blipFill>
        <p:spPr>
          <a:xfrm>
            <a:off x="2664071" y="1376016"/>
            <a:ext cx="3815856" cy="2539279"/>
          </a:xfrm>
          <a:prstGeom prst="rect">
            <a:avLst/>
          </a:prstGeom>
          <a:ln>
            <a:solidFill>
              <a:srgbClr val="D7839B"/>
            </a:solidFill>
          </a:ln>
        </p:spPr>
      </p:pic>
      <p:sp>
        <p:nvSpPr>
          <p:cNvPr id="5" name="TextBox 4">
            <a:extLst>
              <a:ext uri="{FF2B5EF4-FFF2-40B4-BE49-F238E27FC236}">
                <a16:creationId xmlns:a16="http://schemas.microsoft.com/office/drawing/2014/main" id="{75D971A9-F2EA-990E-CF04-785451699CC7}"/>
              </a:ext>
            </a:extLst>
          </p:cNvPr>
          <p:cNvSpPr txBox="1"/>
          <p:nvPr/>
        </p:nvSpPr>
        <p:spPr>
          <a:xfrm>
            <a:off x="1487978" y="4015047"/>
            <a:ext cx="5993477" cy="553998"/>
          </a:xfrm>
          <a:prstGeom prst="rect">
            <a:avLst/>
          </a:prstGeom>
          <a:noFill/>
        </p:spPr>
        <p:txBody>
          <a:bodyPr wrap="square" rtlCol="0">
            <a:spAutoFit/>
          </a:bodyPr>
          <a:lstStyle/>
          <a:p>
            <a:pPr algn="ctr"/>
            <a:r>
              <a:rPr lang="en-US" sz="3000" b="1" dirty="0">
                <a:solidFill>
                  <a:srgbClr val="D7839B"/>
                </a:solidFill>
              </a:rPr>
              <a:t>Play with them instead!</a:t>
            </a:r>
          </a:p>
        </p:txBody>
      </p:sp>
    </p:spTree>
    <p:extLst>
      <p:ext uri="{BB962C8B-B14F-4D97-AF65-F5344CB8AC3E}">
        <p14:creationId xmlns:p14="http://schemas.microsoft.com/office/powerpoint/2010/main" val="404822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C395-17F0-AEA2-1EAC-CAD223ACD347}"/>
              </a:ext>
            </a:extLst>
          </p:cNvPr>
          <p:cNvSpPr>
            <a:spLocks noGrp="1"/>
          </p:cNvSpPr>
          <p:nvPr>
            <p:ph type="title"/>
          </p:nvPr>
        </p:nvSpPr>
        <p:spPr>
          <a:xfrm>
            <a:off x="719998" y="445029"/>
            <a:ext cx="7704002" cy="810193"/>
          </a:xfrm>
          <a:ln>
            <a:solidFill>
              <a:srgbClr val="D7839B"/>
            </a:solidFill>
          </a:ln>
        </p:spPr>
        <p:txBody>
          <a:bodyPr/>
          <a:lstStyle/>
          <a:p>
            <a:r>
              <a:rPr lang="en-US" dirty="0"/>
              <a:t>4. Tell an adult if an animal is lost or hurt</a:t>
            </a:r>
          </a:p>
        </p:txBody>
      </p:sp>
      <p:pic>
        <p:nvPicPr>
          <p:cNvPr id="6" name="Picture 5">
            <a:extLst>
              <a:ext uri="{FF2B5EF4-FFF2-40B4-BE49-F238E27FC236}">
                <a16:creationId xmlns:a16="http://schemas.microsoft.com/office/drawing/2014/main" id="{EC824120-06A4-FF56-B1DF-7D642AC30632}"/>
              </a:ext>
            </a:extLst>
          </p:cNvPr>
          <p:cNvPicPr>
            <a:picLocks noChangeAspect="1"/>
          </p:cNvPicPr>
          <p:nvPr/>
        </p:nvPicPr>
        <p:blipFill>
          <a:blip r:embed="rId3"/>
          <a:stretch>
            <a:fillRect/>
          </a:stretch>
        </p:blipFill>
        <p:spPr>
          <a:xfrm>
            <a:off x="2725015" y="1371600"/>
            <a:ext cx="3693967" cy="3693967"/>
          </a:xfrm>
          <a:prstGeom prst="rect">
            <a:avLst/>
          </a:prstGeom>
          <a:ln>
            <a:solidFill>
              <a:srgbClr val="D7839B"/>
            </a:solidFill>
          </a:ln>
        </p:spPr>
      </p:pic>
    </p:spTree>
    <p:extLst>
      <p:ext uri="{BB962C8B-B14F-4D97-AF65-F5344CB8AC3E}">
        <p14:creationId xmlns:p14="http://schemas.microsoft.com/office/powerpoint/2010/main" val="112124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905D-19B1-3B3E-17B0-F8AAFC1CAC76}"/>
              </a:ext>
            </a:extLst>
          </p:cNvPr>
          <p:cNvSpPr>
            <a:spLocks noGrp="1"/>
          </p:cNvSpPr>
          <p:nvPr>
            <p:ph type="title"/>
          </p:nvPr>
        </p:nvSpPr>
        <p:spPr>
          <a:ln>
            <a:solidFill>
              <a:srgbClr val="D7839B"/>
            </a:solidFill>
          </a:ln>
        </p:spPr>
        <p:txBody>
          <a:bodyPr/>
          <a:lstStyle/>
          <a:p>
            <a:r>
              <a:rPr lang="en-US" dirty="0"/>
              <a:t>5. Give animals space when they need it</a:t>
            </a:r>
          </a:p>
        </p:txBody>
      </p:sp>
      <p:pic>
        <p:nvPicPr>
          <p:cNvPr id="4" name="Picture 3">
            <a:extLst>
              <a:ext uri="{FF2B5EF4-FFF2-40B4-BE49-F238E27FC236}">
                <a16:creationId xmlns:a16="http://schemas.microsoft.com/office/drawing/2014/main" id="{C7FC79BB-90A6-65A5-C56A-BC82A8940F90}"/>
              </a:ext>
            </a:extLst>
          </p:cNvPr>
          <p:cNvPicPr>
            <a:picLocks noChangeAspect="1"/>
          </p:cNvPicPr>
          <p:nvPr/>
        </p:nvPicPr>
        <p:blipFill>
          <a:blip r:embed="rId3"/>
          <a:stretch>
            <a:fillRect/>
          </a:stretch>
        </p:blipFill>
        <p:spPr>
          <a:xfrm>
            <a:off x="2015434" y="1410307"/>
            <a:ext cx="5113129" cy="2672022"/>
          </a:xfrm>
          <a:prstGeom prst="rect">
            <a:avLst/>
          </a:prstGeom>
          <a:ln>
            <a:solidFill>
              <a:srgbClr val="D7839B"/>
            </a:solidFill>
          </a:ln>
        </p:spPr>
      </p:pic>
    </p:spTree>
    <p:extLst>
      <p:ext uri="{BB962C8B-B14F-4D97-AF65-F5344CB8AC3E}">
        <p14:creationId xmlns:p14="http://schemas.microsoft.com/office/powerpoint/2010/main" val="90088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riángulo isósceles 20">
            <a:extLst>
              <a:ext uri="{FF2B5EF4-FFF2-40B4-BE49-F238E27FC236}">
                <a16:creationId xmlns:a16="http://schemas.microsoft.com/office/drawing/2014/main" id="{02988E21-3D91-4E14-B3A1-DA6BEDD7BEE5}"/>
              </a:ext>
            </a:extLst>
          </p:cNvPr>
          <p:cNvSpPr/>
          <p:nvPr/>
        </p:nvSpPr>
        <p:spPr>
          <a:xfrm>
            <a:off x="4656079" y="2238707"/>
            <a:ext cx="3570805" cy="290184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E9A1A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Calibri"/>
            </a:endParaRPr>
          </a:p>
        </p:txBody>
      </p:sp>
      <p:sp>
        <p:nvSpPr>
          <p:cNvPr id="3" name="Google Shape;263;p42">
            <a:extLst>
              <a:ext uri="{FF2B5EF4-FFF2-40B4-BE49-F238E27FC236}">
                <a16:creationId xmlns:a16="http://schemas.microsoft.com/office/drawing/2014/main" id="{DF4AF2BF-5BA6-45F1-B45D-F0F193C1872A}"/>
              </a:ext>
            </a:extLst>
          </p:cNvPr>
          <p:cNvSpPr txBox="1"/>
          <p:nvPr/>
        </p:nvSpPr>
        <p:spPr>
          <a:xfrm>
            <a:off x="84504" y="222041"/>
            <a:ext cx="8785176" cy="773536"/>
          </a:xfrm>
          <a:prstGeom prst="rect">
            <a:avLst/>
          </a:prstGeom>
          <a:noFill/>
          <a:ln cap="flat">
            <a:solidFill>
              <a:srgbClr val="D7839B"/>
            </a:solidFill>
          </a:ln>
        </p:spPr>
        <p:txBody>
          <a:bodyPr vert="horz" wrap="square" lIns="91412" tIns="91412" rIns="91412" bIns="91412" anchor="t" anchorCtr="0" compatLnSpc="1">
            <a:noAutofit/>
          </a:bodyPr>
          <a:lstStyle/>
          <a:p>
            <a:pPr marL="0" marR="0" lvl="0" indent="0" algn="ctr" defTabSz="914381"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3200" b="1" i="0" u="none" strike="noStrike" kern="0" cap="none" spc="0" baseline="0" dirty="0" err="1">
                <a:solidFill>
                  <a:srgbClr val="D7839B"/>
                </a:solidFill>
                <a:uFillTx/>
                <a:latin typeface="Arial (Títulos)"/>
                <a:ea typeface="DM Sans"/>
                <a:cs typeface="Rubik"/>
              </a:rPr>
              <a:t>Remember</a:t>
            </a:r>
            <a:r>
              <a:rPr lang="es-PE" sz="3200" b="1" i="0" u="none" strike="noStrike" kern="0" cap="none" spc="0" baseline="0" dirty="0">
                <a:solidFill>
                  <a:srgbClr val="D7839B"/>
                </a:solidFill>
                <a:uFillTx/>
                <a:latin typeface="Arial (Títulos)"/>
                <a:ea typeface="DM Sans"/>
                <a:cs typeface="Rubik"/>
              </a:rPr>
              <a:t>: 5 </a:t>
            </a:r>
            <a:r>
              <a:rPr lang="es-PE" sz="3200" b="1" i="0" u="none" strike="noStrike" kern="0" cap="none" spc="0" baseline="0" dirty="0" err="1">
                <a:solidFill>
                  <a:srgbClr val="D7839B"/>
                </a:solidFill>
                <a:uFillTx/>
                <a:latin typeface="Arial (Títulos)"/>
                <a:ea typeface="DM Sans"/>
                <a:cs typeface="Rubik"/>
              </a:rPr>
              <a:t>Ways</a:t>
            </a:r>
            <a:r>
              <a:rPr lang="es-PE" sz="3200" b="1" i="0" u="none" strike="noStrike" kern="0" cap="none" spc="0" baseline="0" dirty="0">
                <a:solidFill>
                  <a:srgbClr val="D7839B"/>
                </a:solidFill>
                <a:uFillTx/>
                <a:latin typeface="Arial (Títulos)"/>
                <a:ea typeface="DM Sans"/>
                <a:cs typeface="Rubik"/>
              </a:rPr>
              <a:t> </a:t>
            </a:r>
            <a:r>
              <a:rPr lang="es-PE" sz="3200" b="1" i="0" u="none" strike="noStrike" kern="0" cap="none" spc="0" baseline="0" dirty="0" err="1">
                <a:solidFill>
                  <a:srgbClr val="D7839B"/>
                </a:solidFill>
                <a:uFillTx/>
                <a:latin typeface="Arial (Títulos)"/>
                <a:ea typeface="DM Sans"/>
                <a:cs typeface="Rubik"/>
              </a:rPr>
              <a:t>to</a:t>
            </a:r>
            <a:r>
              <a:rPr lang="es-PE" sz="3200" b="1" i="0" u="none" strike="noStrike" kern="0" cap="none" spc="0" baseline="0" dirty="0">
                <a:solidFill>
                  <a:srgbClr val="D7839B"/>
                </a:solidFill>
                <a:uFillTx/>
                <a:latin typeface="Arial (Títulos)"/>
                <a:ea typeface="DM Sans"/>
                <a:cs typeface="Rubik"/>
              </a:rPr>
              <a:t> Be Kind </a:t>
            </a:r>
            <a:r>
              <a:rPr lang="es-PE" sz="3200" b="1" i="0" u="none" strike="noStrike" kern="0" cap="none" spc="0" baseline="0" dirty="0" err="1">
                <a:solidFill>
                  <a:srgbClr val="D7839B"/>
                </a:solidFill>
                <a:uFillTx/>
                <a:latin typeface="Arial (Títulos)"/>
                <a:ea typeface="DM Sans"/>
                <a:cs typeface="Rubik"/>
              </a:rPr>
              <a:t>to</a:t>
            </a:r>
            <a:r>
              <a:rPr lang="es-PE" sz="3200" b="1" i="0" u="none" strike="noStrike" kern="0" cap="none" spc="0" baseline="0" dirty="0">
                <a:solidFill>
                  <a:srgbClr val="D7839B"/>
                </a:solidFill>
                <a:uFillTx/>
                <a:latin typeface="Arial (Títulos)"/>
                <a:ea typeface="DM Sans"/>
                <a:cs typeface="Rubik"/>
              </a:rPr>
              <a:t> </a:t>
            </a:r>
            <a:r>
              <a:rPr lang="es-PE" sz="3200" b="1" i="0" u="none" strike="noStrike" kern="0" cap="none" spc="0" baseline="0" dirty="0" err="1">
                <a:solidFill>
                  <a:srgbClr val="D7839B"/>
                </a:solidFill>
                <a:uFillTx/>
                <a:latin typeface="Arial (Títulos)"/>
                <a:ea typeface="DM Sans"/>
                <a:cs typeface="Rubik"/>
              </a:rPr>
              <a:t>Animals</a:t>
            </a:r>
            <a:endParaRPr lang="es-PE" sz="3200" b="1" i="0" u="none" strike="noStrike" kern="0" cap="none" spc="0" baseline="0" dirty="0">
              <a:solidFill>
                <a:srgbClr val="D7839B"/>
              </a:solidFill>
              <a:uFillTx/>
              <a:latin typeface="Arial (Títulos)"/>
              <a:ea typeface="DM Sans"/>
              <a:cs typeface="Rubik"/>
            </a:endParaRPr>
          </a:p>
        </p:txBody>
      </p:sp>
      <p:sp>
        <p:nvSpPr>
          <p:cNvPr id="7" name="Google Shape;273;p42">
            <a:extLst>
              <a:ext uri="{FF2B5EF4-FFF2-40B4-BE49-F238E27FC236}">
                <a16:creationId xmlns:a16="http://schemas.microsoft.com/office/drawing/2014/main" id="{DFCBA7F8-2AC7-46A0-AE7D-47C94DAEC0C2}"/>
              </a:ext>
            </a:extLst>
          </p:cNvPr>
          <p:cNvSpPr txBox="1"/>
          <p:nvPr/>
        </p:nvSpPr>
        <p:spPr>
          <a:xfrm>
            <a:off x="187297" y="1078474"/>
            <a:ext cx="4657248" cy="3680642"/>
          </a:xfrm>
          <a:prstGeom prst="rect">
            <a:avLst/>
          </a:prstGeom>
          <a:noFill/>
          <a:ln cap="flat">
            <a:solidFill>
              <a:srgbClr val="D7839B"/>
            </a:solidFill>
          </a:ln>
        </p:spPr>
        <p:txBody>
          <a:bodyPr vert="horz" wrap="square" lIns="91412" tIns="91412" rIns="91412" bIns="91412" anchor="t" anchorCtr="0" compatLnSpc="1">
            <a:noAutofit/>
          </a:bodyPr>
          <a:lstStyle/>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b="0" i="0" u="none" strike="noStrike" kern="0" cap="none" spc="0" baseline="0" dirty="0">
                <a:solidFill>
                  <a:srgbClr val="3F3F3F"/>
                </a:solidFill>
                <a:uFillTx/>
                <a:latin typeface="Source Sans Pro" pitchFamily="34"/>
                <a:ea typeface="Montserrat"/>
                <a:cs typeface="Kanit Light"/>
              </a:rPr>
              <a:t>Use a </a:t>
            </a:r>
            <a:r>
              <a:rPr lang="es-PE" sz="2400" b="0" i="0" u="none" strike="noStrike" kern="0" cap="none" spc="0" baseline="0" dirty="0" err="1">
                <a:solidFill>
                  <a:srgbClr val="3F3F3F"/>
                </a:solidFill>
                <a:uFillTx/>
                <a:latin typeface="Source Sans Pro" pitchFamily="34"/>
                <a:ea typeface="Montserrat"/>
                <a:cs typeface="Kanit Light"/>
              </a:rPr>
              <a:t>soft</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voic</a:t>
            </a:r>
            <a:r>
              <a:rPr lang="es-PE" sz="2400" kern="0" dirty="0" err="1">
                <a:solidFill>
                  <a:srgbClr val="3F3F3F"/>
                </a:solidFill>
                <a:latin typeface="Source Sans Pro" pitchFamily="34"/>
                <a:ea typeface="Montserrat"/>
                <a:cs typeface="Kanit Light"/>
              </a:rPr>
              <a:t>e</a:t>
            </a:r>
            <a:r>
              <a:rPr lang="es-PE" sz="2400" kern="0" dirty="0">
                <a:solidFill>
                  <a:srgbClr val="3F3F3F"/>
                </a:solidFill>
                <a:latin typeface="Source Sans Pro" pitchFamily="34"/>
                <a:ea typeface="Montserrat"/>
                <a:cs typeface="Kanit Light"/>
              </a:rPr>
              <a:t> and </a:t>
            </a:r>
            <a:r>
              <a:rPr lang="es-PE" sz="2400" kern="0" dirty="0" err="1">
                <a:solidFill>
                  <a:srgbClr val="3F3F3F"/>
                </a:solidFill>
                <a:latin typeface="Source Sans Pro" pitchFamily="34"/>
                <a:ea typeface="Montserrat"/>
                <a:cs typeface="Kanit Light"/>
              </a:rPr>
              <a:t>gentle</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touch</a:t>
            </a:r>
            <a:endParaRPr lang="es-PE" sz="2400" kern="0" dirty="0">
              <a:solidFill>
                <a:srgbClr val="3F3F3F"/>
              </a:solidFill>
              <a:latin typeface="Source Sans Pro" pitchFamily="34"/>
              <a:ea typeface="Montserrat"/>
              <a:cs typeface="Kanit Light"/>
            </a:endParaRPr>
          </a:p>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kern="0" dirty="0" err="1">
                <a:solidFill>
                  <a:srgbClr val="3F3F3F"/>
                </a:solidFill>
                <a:latin typeface="Source Sans Pro" pitchFamily="34"/>
                <a:ea typeface="Montserrat"/>
                <a:cs typeface="Kanit Light"/>
              </a:rPr>
              <a:t>Feed</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healthy</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food</a:t>
            </a:r>
            <a:r>
              <a:rPr lang="es-PE" sz="2400" kern="0" dirty="0">
                <a:solidFill>
                  <a:srgbClr val="3F3F3F"/>
                </a:solidFill>
                <a:latin typeface="Source Sans Pro" pitchFamily="34"/>
                <a:ea typeface="Montserrat"/>
                <a:cs typeface="Kanit Light"/>
              </a:rPr>
              <a:t> and </a:t>
            </a:r>
            <a:r>
              <a:rPr lang="es-PE" sz="2400" kern="0" dirty="0" err="1">
                <a:solidFill>
                  <a:srgbClr val="3F3F3F"/>
                </a:solidFill>
                <a:latin typeface="Source Sans Pro" pitchFamily="34"/>
                <a:ea typeface="Montserrat"/>
                <a:cs typeface="Kanit Light"/>
              </a:rPr>
              <a:t>clean</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water</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every</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day</a:t>
            </a:r>
            <a:endParaRPr lang="es-PE" sz="2400" kern="0" dirty="0">
              <a:solidFill>
                <a:srgbClr val="3F3F3F"/>
              </a:solidFill>
              <a:latin typeface="Source Sans Pro" pitchFamily="34"/>
              <a:ea typeface="Montserrat"/>
              <a:cs typeface="Kanit Light"/>
            </a:endParaRPr>
          </a:p>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b="0" i="0" u="none" strike="noStrike" kern="0" cap="none" spc="0" baseline="0" dirty="0" err="1">
                <a:solidFill>
                  <a:srgbClr val="3F3F3F"/>
                </a:solidFill>
                <a:uFillTx/>
                <a:latin typeface="Source Sans Pro" pitchFamily="34"/>
                <a:ea typeface="Montserrat"/>
                <a:cs typeface="Kanit Light"/>
              </a:rPr>
              <a:t>Never</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hurt</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animals</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or</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tease</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them</a:t>
            </a:r>
            <a:endParaRPr lang="es-PE" sz="2400" b="0" i="0" u="none" strike="noStrike" kern="0" cap="none" spc="0" baseline="0" dirty="0">
              <a:solidFill>
                <a:srgbClr val="3F3F3F"/>
              </a:solidFill>
              <a:uFillTx/>
              <a:latin typeface="Source Sans Pro" pitchFamily="34"/>
              <a:ea typeface="Montserrat"/>
              <a:cs typeface="Kanit Light"/>
            </a:endParaRPr>
          </a:p>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b="0" i="0" u="none" strike="noStrike" kern="0" cap="none" spc="0" baseline="0" dirty="0">
                <a:solidFill>
                  <a:srgbClr val="3F3F3F"/>
                </a:solidFill>
                <a:uFillTx/>
                <a:latin typeface="Source Sans Pro" pitchFamily="34"/>
                <a:ea typeface="Montserrat"/>
                <a:cs typeface="Kanit Light"/>
              </a:rPr>
              <a:t>Te</a:t>
            </a:r>
            <a:r>
              <a:rPr lang="es-PE" sz="2400" kern="0" dirty="0">
                <a:solidFill>
                  <a:srgbClr val="3F3F3F"/>
                </a:solidFill>
                <a:latin typeface="Source Sans Pro" pitchFamily="34"/>
                <a:ea typeface="Montserrat"/>
                <a:cs typeface="Kanit Light"/>
              </a:rPr>
              <a:t>ll </a:t>
            </a:r>
            <a:r>
              <a:rPr lang="es-PE" sz="2400" kern="0" dirty="0" err="1">
                <a:solidFill>
                  <a:srgbClr val="3F3F3F"/>
                </a:solidFill>
                <a:latin typeface="Source Sans Pro" pitchFamily="34"/>
                <a:ea typeface="Montserrat"/>
                <a:cs typeface="Kanit Light"/>
              </a:rPr>
              <a:t>an</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adult</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if</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an</a:t>
            </a:r>
            <a:r>
              <a:rPr lang="es-PE" sz="2400" kern="0" dirty="0">
                <a:solidFill>
                  <a:srgbClr val="3F3F3F"/>
                </a:solidFill>
                <a:latin typeface="Source Sans Pro" pitchFamily="34"/>
                <a:ea typeface="Montserrat"/>
                <a:cs typeface="Kanit Light"/>
              </a:rPr>
              <a:t> animal </a:t>
            </a:r>
            <a:r>
              <a:rPr lang="es-PE" sz="2400" kern="0" dirty="0" err="1">
                <a:solidFill>
                  <a:srgbClr val="3F3F3F"/>
                </a:solidFill>
                <a:latin typeface="Source Sans Pro" pitchFamily="34"/>
                <a:ea typeface="Montserrat"/>
                <a:cs typeface="Kanit Light"/>
              </a:rPr>
              <a:t>is</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hurt</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or</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lost</a:t>
            </a:r>
            <a:endParaRPr lang="es-PE" sz="2400" kern="0" dirty="0">
              <a:solidFill>
                <a:srgbClr val="3F3F3F"/>
              </a:solidFill>
              <a:latin typeface="Source Sans Pro" pitchFamily="34"/>
              <a:ea typeface="Montserrat"/>
              <a:cs typeface="Kanit Light"/>
            </a:endParaRPr>
          </a:p>
          <a:p>
            <a:pPr marL="342900" marR="0" lvl="0" indent="-342900" algn="l" defTabSz="914381" rtl="0" fontAlgn="auto" hangingPunct="1">
              <a:lnSpc>
                <a:spcPct val="100000"/>
              </a:lnSpc>
              <a:spcBef>
                <a:spcPts val="0"/>
              </a:spcBef>
              <a:spcAft>
                <a:spcPts val="0"/>
              </a:spcAft>
              <a:buFont typeface="+mj-lt"/>
              <a:buAutoNum type="arabicPeriod"/>
              <a:tabLst/>
              <a:defRPr sz="1800" b="0" i="0" u="none" strike="noStrike" kern="0" cap="none" spc="0" baseline="0">
                <a:solidFill>
                  <a:srgbClr val="000000"/>
                </a:solidFill>
                <a:uFillTx/>
              </a:defRPr>
            </a:pPr>
            <a:r>
              <a:rPr lang="es-PE" sz="2400" b="0" i="0" u="none" strike="noStrike" kern="0" cap="none" spc="0" baseline="0" dirty="0" err="1">
                <a:solidFill>
                  <a:srgbClr val="3F3F3F"/>
                </a:solidFill>
                <a:uFillTx/>
                <a:latin typeface="Source Sans Pro" pitchFamily="34"/>
                <a:ea typeface="Montserrat"/>
                <a:cs typeface="Kanit Light"/>
              </a:rPr>
              <a:t>Give</a:t>
            </a:r>
            <a:r>
              <a:rPr lang="es-PE" sz="2400" b="0" i="0" u="none" strike="noStrike" kern="0" cap="none" spc="0" baseline="0" dirty="0">
                <a:solidFill>
                  <a:srgbClr val="3F3F3F"/>
                </a:solidFill>
                <a:uFillTx/>
                <a:latin typeface="Source Sans Pro" pitchFamily="34"/>
                <a:ea typeface="Montserrat"/>
                <a:cs typeface="Kanit Light"/>
              </a:rPr>
              <a:t> </a:t>
            </a:r>
            <a:r>
              <a:rPr lang="es-PE" sz="2400" b="0" i="0" u="none" strike="noStrike" kern="0" cap="none" spc="0" baseline="0" dirty="0" err="1">
                <a:solidFill>
                  <a:srgbClr val="3F3F3F"/>
                </a:solidFill>
                <a:uFillTx/>
                <a:latin typeface="Source Sans Pro" pitchFamily="34"/>
                <a:ea typeface="Montserrat"/>
                <a:cs typeface="Kanit Light"/>
              </a:rPr>
              <a:t>an</a:t>
            </a:r>
            <a:r>
              <a:rPr lang="es-PE" sz="2400" kern="0" dirty="0" err="1">
                <a:solidFill>
                  <a:srgbClr val="3F3F3F"/>
                </a:solidFill>
                <a:latin typeface="Source Sans Pro" pitchFamily="34"/>
                <a:ea typeface="Montserrat"/>
                <a:cs typeface="Kanit Light"/>
              </a:rPr>
              <a:t>imals</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space</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when</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they</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need</a:t>
            </a:r>
            <a:r>
              <a:rPr lang="es-PE" sz="2400" kern="0" dirty="0">
                <a:solidFill>
                  <a:srgbClr val="3F3F3F"/>
                </a:solidFill>
                <a:latin typeface="Source Sans Pro" pitchFamily="34"/>
                <a:ea typeface="Montserrat"/>
                <a:cs typeface="Kanit Light"/>
              </a:rPr>
              <a:t> </a:t>
            </a:r>
            <a:r>
              <a:rPr lang="es-PE" sz="2400" kern="0" dirty="0" err="1">
                <a:solidFill>
                  <a:srgbClr val="3F3F3F"/>
                </a:solidFill>
                <a:latin typeface="Source Sans Pro" pitchFamily="34"/>
                <a:ea typeface="Montserrat"/>
                <a:cs typeface="Kanit Light"/>
              </a:rPr>
              <a:t>it</a:t>
            </a:r>
            <a:endParaRPr lang="es-PE" sz="2400" b="0" i="0" u="none" strike="noStrike" kern="0" cap="none" spc="0" baseline="0" dirty="0">
              <a:solidFill>
                <a:srgbClr val="3F3F3F"/>
              </a:solidFill>
              <a:uFillTx/>
              <a:latin typeface="Source Sans Pro" pitchFamily="34"/>
              <a:ea typeface="Montserrat"/>
              <a:cs typeface="Kanit Light"/>
            </a:endParaRPr>
          </a:p>
        </p:txBody>
      </p:sp>
      <p:sp>
        <p:nvSpPr>
          <p:cNvPr id="10" name="TextBox 59">
            <a:extLst>
              <a:ext uri="{FF2B5EF4-FFF2-40B4-BE49-F238E27FC236}">
                <a16:creationId xmlns:a16="http://schemas.microsoft.com/office/drawing/2014/main" id="{BFE11257-620E-49AF-8496-619FDE844553}"/>
              </a:ext>
            </a:extLst>
          </p:cNvPr>
          <p:cNvSpPr txBox="1"/>
          <p:nvPr/>
        </p:nvSpPr>
        <p:spPr>
          <a:xfrm>
            <a:off x="7468160" y="4842013"/>
            <a:ext cx="1673854" cy="253919"/>
          </a:xfrm>
          <a:prstGeom prst="rect">
            <a:avLst/>
          </a:prstGeom>
          <a:noFill/>
          <a:ln cap="flat">
            <a:noFill/>
          </a:ln>
        </p:spPr>
        <p:txBody>
          <a:bodyPr vert="horz" wrap="square" lIns="91440" tIns="45720" rIns="91440" bIns="45720" anchor="ctr" anchorCtr="0" compatLnSpc="1">
            <a:spAutoFit/>
          </a:bodyPr>
          <a:lstStyle/>
          <a:p>
            <a:pPr marL="0" marR="0" lvl="0" indent="0" algn="r"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E9A1AC"/>
                </a:solidFill>
                <a:uFillTx/>
                <a:latin typeface="Arial" pitchFamily="34"/>
                <a:ea typeface="맑은 고딕" pitchFamily="34"/>
                <a:cs typeface="Arial" pitchFamily="34"/>
              </a:rPr>
              <a:t>slidesppt.net</a:t>
            </a:r>
          </a:p>
        </p:txBody>
      </p:sp>
      <p:grpSp>
        <p:nvGrpSpPr>
          <p:cNvPr id="11" name="Gráfico 10">
            <a:extLst>
              <a:ext uri="{FF2B5EF4-FFF2-40B4-BE49-F238E27FC236}">
                <a16:creationId xmlns:a16="http://schemas.microsoft.com/office/drawing/2014/main" id="{5C769D84-A7E6-47D8-8823-71AAB2F6F0AC}"/>
              </a:ext>
            </a:extLst>
          </p:cNvPr>
          <p:cNvGrpSpPr/>
          <p:nvPr/>
        </p:nvGrpSpPr>
        <p:grpSpPr>
          <a:xfrm>
            <a:off x="8629009" y="4526353"/>
            <a:ext cx="351824" cy="351824"/>
            <a:chOff x="8629009" y="4526353"/>
            <a:chExt cx="351824" cy="351824"/>
          </a:xfrm>
        </p:grpSpPr>
        <p:sp>
          <p:nvSpPr>
            <p:cNvPr id="12" name="Forma libre: forma 30">
              <a:extLst>
                <a:ext uri="{FF2B5EF4-FFF2-40B4-BE49-F238E27FC236}">
                  <a16:creationId xmlns:a16="http://schemas.microsoft.com/office/drawing/2014/main" id="{19C7A7A6-F083-4123-ACC4-D4F21163AD59}"/>
                </a:ext>
              </a:extLst>
            </p:cNvPr>
            <p:cNvSpPr/>
            <p:nvPr/>
          </p:nvSpPr>
          <p:spPr>
            <a:xfrm>
              <a:off x="8629009" y="4526353"/>
              <a:ext cx="351824" cy="351824"/>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EECAD4"/>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3F3F3F"/>
                </a:solidFill>
                <a:uFillTx/>
                <a:latin typeface="Century Gothic"/>
                <a:ea typeface="Arial"/>
                <a:cs typeface="Arial"/>
              </a:endParaRPr>
            </a:p>
          </p:txBody>
        </p:sp>
        <p:sp>
          <p:nvSpPr>
            <p:cNvPr id="13" name="Forma libre: forma 31">
              <a:extLst>
                <a:ext uri="{FF2B5EF4-FFF2-40B4-BE49-F238E27FC236}">
                  <a16:creationId xmlns:a16="http://schemas.microsoft.com/office/drawing/2014/main" id="{E5C148C6-9C50-44C8-9188-4F2974EE7B8C}"/>
                </a:ext>
              </a:extLst>
            </p:cNvPr>
            <p:cNvSpPr/>
            <p:nvPr/>
          </p:nvSpPr>
          <p:spPr>
            <a:xfrm>
              <a:off x="8674272" y="4569567"/>
              <a:ext cx="274219" cy="265368"/>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3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3F3F3F"/>
                </a:solidFill>
                <a:uFillTx/>
                <a:latin typeface="Century Gothic"/>
                <a:ea typeface="Arial"/>
                <a:cs typeface="Arial"/>
              </a:endParaRPr>
            </a:p>
          </p:txBody>
        </p:sp>
      </p:grpSp>
      <p:pic>
        <p:nvPicPr>
          <p:cNvPr id="14" name="Imagen 16">
            <a:extLst>
              <a:ext uri="{FF2B5EF4-FFF2-40B4-BE49-F238E27FC236}">
                <a16:creationId xmlns:a16="http://schemas.microsoft.com/office/drawing/2014/main" id="{09F04463-0339-4A5F-A084-B8CC4711F6D8}"/>
              </a:ext>
            </a:extLst>
          </p:cNvPr>
          <p:cNvPicPr>
            <a:picLocks noChangeAspect="1"/>
          </p:cNvPicPr>
          <p:nvPr/>
        </p:nvPicPr>
        <p:blipFill>
          <a:blip r:embed="rId3"/>
          <a:srcRect r="2898"/>
          <a:stretch>
            <a:fillRect/>
          </a:stretch>
        </p:blipFill>
        <p:spPr>
          <a:xfrm>
            <a:off x="5045607" y="1727850"/>
            <a:ext cx="3382340" cy="3069540"/>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F1670-32C7-DE25-E61A-8F46BF47DAD8}"/>
              </a:ext>
            </a:extLst>
          </p:cNvPr>
          <p:cNvSpPr>
            <a:spLocks noGrp="1"/>
          </p:cNvSpPr>
          <p:nvPr>
            <p:ph type="title" idx="4294967295"/>
          </p:nvPr>
        </p:nvSpPr>
        <p:spPr>
          <a:xfrm>
            <a:off x="1039092" y="483711"/>
            <a:ext cx="7099068" cy="530095"/>
          </a:xfrm>
          <a:ln>
            <a:solidFill>
              <a:srgbClr val="D7839B"/>
            </a:solidFill>
          </a:ln>
        </p:spPr>
        <p:txBody>
          <a:bodyPr/>
          <a:lstStyle/>
          <a:p>
            <a:r>
              <a:rPr lang="en-US" b="1" dirty="0">
                <a:solidFill>
                  <a:srgbClr val="D7839B"/>
                </a:solidFill>
              </a:rPr>
              <a:t>So…what do YOU think?</a:t>
            </a:r>
          </a:p>
        </p:txBody>
      </p:sp>
      <p:sp>
        <p:nvSpPr>
          <p:cNvPr id="5" name="TextBox 4">
            <a:extLst>
              <a:ext uri="{FF2B5EF4-FFF2-40B4-BE49-F238E27FC236}">
                <a16:creationId xmlns:a16="http://schemas.microsoft.com/office/drawing/2014/main" id="{ABDB55C7-A007-FA06-A635-B6FB92A75BB5}"/>
              </a:ext>
            </a:extLst>
          </p:cNvPr>
          <p:cNvSpPr txBox="1"/>
          <p:nvPr/>
        </p:nvSpPr>
        <p:spPr>
          <a:xfrm>
            <a:off x="3790603" y="1670858"/>
            <a:ext cx="4347557" cy="1938992"/>
          </a:xfrm>
          <a:prstGeom prst="rect">
            <a:avLst/>
          </a:prstGeom>
          <a:noFill/>
          <a:ln>
            <a:solidFill>
              <a:srgbClr val="D7839B"/>
            </a:solidFill>
          </a:ln>
        </p:spPr>
        <p:txBody>
          <a:bodyPr wrap="square" rtlCol="0">
            <a:spAutoFit/>
          </a:bodyPr>
          <a:lstStyle/>
          <a:p>
            <a:pPr algn="ctr"/>
            <a:r>
              <a:rPr lang="en-US" sz="2400" dirty="0"/>
              <a:t>You’re playing in the park with friends and a woman is walking her dog nearby.  You really like dogs and you want to pet it.  What should you do?</a:t>
            </a:r>
          </a:p>
        </p:txBody>
      </p:sp>
      <p:pic>
        <p:nvPicPr>
          <p:cNvPr id="7" name="Picture 6">
            <a:extLst>
              <a:ext uri="{FF2B5EF4-FFF2-40B4-BE49-F238E27FC236}">
                <a16:creationId xmlns:a16="http://schemas.microsoft.com/office/drawing/2014/main" id="{2006FF06-07DA-EB56-875A-1AF6EFC58963}"/>
              </a:ext>
            </a:extLst>
          </p:cNvPr>
          <p:cNvPicPr>
            <a:picLocks noChangeAspect="1"/>
          </p:cNvPicPr>
          <p:nvPr/>
        </p:nvPicPr>
        <p:blipFill>
          <a:blip r:embed="rId3"/>
          <a:stretch>
            <a:fillRect/>
          </a:stretch>
        </p:blipFill>
        <p:spPr>
          <a:xfrm>
            <a:off x="1039092" y="1305307"/>
            <a:ext cx="2342890" cy="3520736"/>
          </a:xfrm>
          <a:prstGeom prst="rect">
            <a:avLst/>
          </a:prstGeom>
        </p:spPr>
      </p:pic>
    </p:spTree>
    <p:extLst>
      <p:ext uri="{BB962C8B-B14F-4D97-AF65-F5344CB8AC3E}">
        <p14:creationId xmlns:p14="http://schemas.microsoft.com/office/powerpoint/2010/main" val="259472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grpSp>
        <p:nvGrpSpPr>
          <p:cNvPr id="2" name="Grupo 20">
            <a:extLst>
              <a:ext uri="{FF2B5EF4-FFF2-40B4-BE49-F238E27FC236}">
                <a16:creationId xmlns:a16="http://schemas.microsoft.com/office/drawing/2014/main" id="{21285782-D0BF-43A1-82C5-EF58BABE8E81}"/>
              </a:ext>
            </a:extLst>
          </p:cNvPr>
          <p:cNvGrpSpPr/>
          <p:nvPr/>
        </p:nvGrpSpPr>
        <p:grpSpPr>
          <a:xfrm>
            <a:off x="589733" y="316053"/>
            <a:ext cx="7981559" cy="4546890"/>
            <a:chOff x="589733" y="316053"/>
            <a:chExt cx="7981559" cy="4546890"/>
          </a:xfrm>
        </p:grpSpPr>
        <p:sp>
          <p:nvSpPr>
            <p:cNvPr id="3" name="Freeform 5">
              <a:extLst>
                <a:ext uri="{FF2B5EF4-FFF2-40B4-BE49-F238E27FC236}">
                  <a16:creationId xmlns:a16="http://schemas.microsoft.com/office/drawing/2014/main" id="{7EBF2C5E-0C8E-41EA-9E0A-9EB3632AC947}"/>
                </a:ext>
              </a:extLst>
            </p:cNvPr>
            <p:cNvSpPr/>
            <p:nvPr/>
          </p:nvSpPr>
          <p:spPr>
            <a:xfrm>
              <a:off x="589733" y="4507114"/>
              <a:ext cx="245031" cy="24716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8"/>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3"/>
                <a:gd name="f35" fmla="val 106"/>
                <a:gd name="f36" fmla="val 12"/>
                <a:gd name="f37" fmla="val 109"/>
                <a:gd name="f38" fmla="val 22"/>
                <a:gd name="f39" fmla="val 34"/>
                <a:gd name="f40" fmla="val 46"/>
                <a:gd name="f41" fmla="val 111"/>
                <a:gd name="f42" fmla="val 59"/>
                <a:gd name="f43" fmla="val 108"/>
                <a:gd name="f44" fmla="val 103"/>
                <a:gd name="f45" fmla="val 90"/>
                <a:gd name="f46" fmla="val 94"/>
                <a:gd name="f47" fmla="val 104"/>
                <a:gd name="f48" fmla="val 88"/>
                <a:gd name="f49" fmla="val 81"/>
                <a:gd name="f50" fmla="val 71"/>
                <a:gd name="f51" fmla="val 61"/>
                <a:gd name="f52" fmla="val 99"/>
                <a:gd name="f53" fmla="val 44"/>
                <a:gd name="f54" fmla="val 91"/>
                <a:gd name="f55" fmla="val 41"/>
                <a:gd name="f56" fmla="val 39"/>
                <a:gd name="f57" fmla="val 86"/>
                <a:gd name="f58" fmla="val 37"/>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9 f67 1"/>
                <a:gd name="f74" fmla="*/ 52 f66 1"/>
                <a:gd name="f75" fmla="*/ 6 f67 1"/>
                <a:gd name="f76" fmla="*/ 48 f66 1"/>
                <a:gd name="f77" fmla="*/ 11 f67 1"/>
                <a:gd name="f78" fmla="*/ 24 f66 1"/>
                <a:gd name="f79" fmla="*/ 75 f67 1"/>
                <a:gd name="f80" fmla="*/ 0 f66 1"/>
                <a:gd name="f81" fmla="*/ 89 f67 1"/>
                <a:gd name="f82" fmla="*/ 1 f66 1"/>
                <a:gd name="f83" fmla="*/ 109 f67 1"/>
                <a:gd name="f84" fmla="*/ 22 f66 1"/>
                <a:gd name="f85" fmla="*/ 111 f67 1"/>
                <a:gd name="f86" fmla="*/ 59 f66 1"/>
                <a:gd name="f87" fmla="*/ 94 f67 1"/>
                <a:gd name="f88" fmla="*/ 104 f66 1"/>
                <a:gd name="f89" fmla="*/ 71 f67 1"/>
                <a:gd name="f90" fmla="*/ 111 f66 1"/>
                <a:gd name="f91" fmla="*/ 44 f67 1"/>
                <a:gd name="f92" fmla="*/ 91 f66 1"/>
                <a:gd name="f93" fmla="*/ 37 f67 1"/>
                <a:gd name="f94" fmla="*/ 84 f66 1"/>
                <a:gd name="f95" fmla="+- f68 0 f1"/>
                <a:gd name="f96" fmla="*/ f71 1 113"/>
                <a:gd name="f97" fmla="*/ f72 1 115"/>
                <a:gd name="f98" fmla="*/ f73 1 113"/>
                <a:gd name="f99" fmla="*/ f74 1 115"/>
                <a:gd name="f100" fmla="*/ f75 1 113"/>
                <a:gd name="f101" fmla="*/ f76 1 115"/>
                <a:gd name="f102" fmla="*/ f77 1 113"/>
                <a:gd name="f103" fmla="*/ f78 1 115"/>
                <a:gd name="f104" fmla="*/ f79 1 113"/>
                <a:gd name="f105" fmla="*/ f80 1 115"/>
                <a:gd name="f106" fmla="*/ f81 1 113"/>
                <a:gd name="f107" fmla="*/ f82 1 115"/>
                <a:gd name="f108" fmla="*/ f83 1 113"/>
                <a:gd name="f109" fmla="*/ f84 1 115"/>
                <a:gd name="f110" fmla="*/ f85 1 113"/>
                <a:gd name="f111" fmla="*/ f86 1 115"/>
                <a:gd name="f112" fmla="*/ f87 1 113"/>
                <a:gd name="f113" fmla="*/ f88 1 115"/>
                <a:gd name="f114" fmla="*/ f89 1 113"/>
                <a:gd name="f115" fmla="*/ f90 1 115"/>
                <a:gd name="f116" fmla="*/ f91 1 113"/>
                <a:gd name="f117" fmla="*/ f92 1 115"/>
                <a:gd name="f118" fmla="*/ f93 1 113"/>
                <a:gd name="f119" fmla="*/ f94 1 115"/>
                <a:gd name="f120" fmla="*/ 0 1 f69"/>
                <a:gd name="f121" fmla="*/ f63 1 f69"/>
                <a:gd name="f122" fmla="*/ 0 1 f70"/>
                <a:gd name="f123" fmla="*/ f64 1 f70"/>
                <a:gd name="f124" fmla="*/ f96 1 f69"/>
                <a:gd name="f125" fmla="*/ f97 1 f70"/>
                <a:gd name="f126" fmla="*/ f98 1 f69"/>
                <a:gd name="f127" fmla="*/ f99 1 f70"/>
                <a:gd name="f128" fmla="*/ f100 1 f69"/>
                <a:gd name="f129" fmla="*/ f101 1 f70"/>
                <a:gd name="f130" fmla="*/ f102 1 f69"/>
                <a:gd name="f131" fmla="*/ f103 1 f70"/>
                <a:gd name="f132" fmla="*/ f104 1 f69"/>
                <a:gd name="f133" fmla="*/ f105 1 f70"/>
                <a:gd name="f134" fmla="*/ f106 1 f69"/>
                <a:gd name="f135" fmla="*/ f107 1 f70"/>
                <a:gd name="f136" fmla="*/ f108 1 f69"/>
                <a:gd name="f137" fmla="*/ f109 1 f70"/>
                <a:gd name="f138" fmla="*/ f110 1 f69"/>
                <a:gd name="f139" fmla="*/ f111 1 f70"/>
                <a:gd name="f140" fmla="*/ f112 1 f69"/>
                <a:gd name="f141" fmla="*/ f113 1 f70"/>
                <a:gd name="f142" fmla="*/ f114 1 f69"/>
                <a:gd name="f143" fmla="*/ f115 1 f70"/>
                <a:gd name="f144" fmla="*/ f116 1 f69"/>
                <a:gd name="f145" fmla="*/ f117 1 f70"/>
                <a:gd name="f146" fmla="*/ f118 1 f69"/>
                <a:gd name="f147" fmla="*/ f119 1 f70"/>
                <a:gd name="f148" fmla="*/ f120 f60 1"/>
                <a:gd name="f149" fmla="*/ f121 f60 1"/>
                <a:gd name="f150" fmla="*/ f123 f61 1"/>
                <a:gd name="f151" fmla="*/ f122 f61 1"/>
                <a:gd name="f152" fmla="*/ f124 f60 1"/>
                <a:gd name="f153" fmla="*/ f125 f61 1"/>
                <a:gd name="f154" fmla="*/ f126 f60 1"/>
                <a:gd name="f155" fmla="*/ f127 f61 1"/>
                <a:gd name="f156" fmla="*/ f128 f60 1"/>
                <a:gd name="f157" fmla="*/ f129 f61 1"/>
                <a:gd name="f158" fmla="*/ f130 f60 1"/>
                <a:gd name="f159" fmla="*/ f131 f61 1"/>
                <a:gd name="f160" fmla="*/ f132 f60 1"/>
                <a:gd name="f161" fmla="*/ f133 f61 1"/>
                <a:gd name="f162" fmla="*/ f134 f60 1"/>
                <a:gd name="f163" fmla="*/ f135 f61 1"/>
                <a:gd name="f164" fmla="*/ f136 f60 1"/>
                <a:gd name="f165" fmla="*/ f137 f61 1"/>
                <a:gd name="f166" fmla="*/ f138 f60 1"/>
                <a:gd name="f167" fmla="*/ f139 f61 1"/>
                <a:gd name="f168" fmla="*/ f140 f60 1"/>
                <a:gd name="f169" fmla="*/ f141 f61 1"/>
                <a:gd name="f170" fmla="*/ f142 f60 1"/>
                <a:gd name="f171" fmla="*/ f143 f61 1"/>
                <a:gd name="f172" fmla="*/ f144 f60 1"/>
                <a:gd name="f173" fmla="*/ f145 f61 1"/>
                <a:gd name="f174" fmla="*/ f146 f60 1"/>
                <a:gd name="f175" fmla="*/ f147 f61 1"/>
              </a:gdLst>
              <a:ahLst/>
              <a:cxnLst>
                <a:cxn ang="3cd4">
                  <a:pos x="hc" y="t"/>
                </a:cxn>
                <a:cxn ang="0">
                  <a:pos x="r" y="vc"/>
                </a:cxn>
                <a:cxn ang="cd4">
                  <a:pos x="hc" y="b"/>
                </a:cxn>
                <a:cxn ang="cd2">
                  <a:pos x="l" y="vc"/>
                </a:cxn>
                <a:cxn ang="f95">
                  <a:pos x="f152" y="f153"/>
                </a:cxn>
                <a:cxn ang="f95">
                  <a:pos x="f154" y="f155"/>
                </a:cxn>
                <a:cxn ang="f95">
                  <a:pos x="f156" y="f157"/>
                </a:cxn>
                <a:cxn ang="f95">
                  <a:pos x="f158" y="f159"/>
                </a:cxn>
                <a:cxn ang="f95">
                  <a:pos x="f160" y="f161"/>
                </a:cxn>
                <a:cxn ang="f95">
                  <a:pos x="f162" y="f163"/>
                </a:cxn>
                <a:cxn ang="f95">
                  <a:pos x="f164" y="f165"/>
                </a:cxn>
                <a:cxn ang="f95">
                  <a:pos x="f166" y="f167"/>
                </a:cxn>
                <a:cxn ang="f95">
                  <a:pos x="f168" y="f169"/>
                </a:cxn>
                <a:cxn ang="f95">
                  <a:pos x="f170" y="f171"/>
                </a:cxn>
                <a:cxn ang="f95">
                  <a:pos x="f172" y="f173"/>
                </a:cxn>
                <a:cxn ang="f95">
                  <a:pos x="f174" y="f175"/>
                </a:cxn>
                <a:cxn ang="f95">
                  <a:pos x="f152" y="f153"/>
                </a:cxn>
              </a:cxnLst>
              <a:rect l="f148" t="f151" r="f149" b="f150"/>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6"/>
                    <a:pt x="f49" y="f7"/>
                    <a:pt x="f50" y="f41"/>
                  </a:cubicBezTo>
                  <a:cubicBezTo>
                    <a:pt x="f51" y="f35"/>
                    <a:pt x="f15" y="f52"/>
                    <a:pt x="f53" y="f54"/>
                  </a:cubicBezTo>
                  <a:cubicBezTo>
                    <a:pt x="f55" y="f32"/>
                    <a:pt x="f56" y="f57"/>
                    <a:pt x="f58" y="f31"/>
                  </a:cubicBezTo>
                  <a:cubicBezTo>
                    <a:pt x="f58" y="f31"/>
                    <a:pt x="f8"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 name="Freeform 6">
              <a:extLst>
                <a:ext uri="{FF2B5EF4-FFF2-40B4-BE49-F238E27FC236}">
                  <a16:creationId xmlns:a16="http://schemas.microsoft.com/office/drawing/2014/main" id="{3B18C000-7D43-495B-A0C2-4C13AD19C7A1}"/>
                </a:ext>
              </a:extLst>
            </p:cNvPr>
            <p:cNvSpPr/>
            <p:nvPr/>
          </p:nvSpPr>
          <p:spPr>
            <a:xfrm>
              <a:off x="593994" y="4311094"/>
              <a:ext cx="125711" cy="174714"/>
            </a:xfrm>
            <a:custGeom>
              <a:avLst/>
              <a:gdLst>
                <a:gd name="f0" fmla="val 10800000"/>
                <a:gd name="f1" fmla="val 5400000"/>
                <a:gd name="f2" fmla="val 180"/>
                <a:gd name="f3" fmla="val w"/>
                <a:gd name="f4" fmla="val h"/>
                <a:gd name="f5" fmla="val 0"/>
                <a:gd name="f6" fmla="val 58"/>
                <a:gd name="f7" fmla="val 81"/>
                <a:gd name="f8" fmla="val 4"/>
                <a:gd name="f9" fmla="val 73"/>
                <a:gd name="f10" fmla="val 3"/>
                <a:gd name="f11" fmla="val 69"/>
                <a:gd name="f12" fmla="val 1"/>
                <a:gd name="f13" fmla="val 67"/>
                <a:gd name="f14" fmla="val 64"/>
                <a:gd name="f15" fmla="val 49"/>
                <a:gd name="f16" fmla="val 35"/>
                <a:gd name="f17" fmla="val 7"/>
                <a:gd name="f18" fmla="val 21"/>
                <a:gd name="f19" fmla="val 10"/>
                <a:gd name="f20" fmla="val 14"/>
                <a:gd name="f21" fmla="val 16"/>
                <a:gd name="f22" fmla="val 11"/>
                <a:gd name="f23" fmla="val 24"/>
                <a:gd name="f24" fmla="val 5"/>
                <a:gd name="f25" fmla="val 28"/>
                <a:gd name="f26" fmla="val 31"/>
                <a:gd name="f27" fmla="val 2"/>
                <a:gd name="f28" fmla="val 37"/>
                <a:gd name="f29" fmla="val 39"/>
                <a:gd name="f30" fmla="val 41"/>
                <a:gd name="f31" fmla="val 45"/>
                <a:gd name="f32" fmla="val 17"/>
                <a:gd name="f33" fmla="val 55"/>
                <a:gd name="f34" fmla="val 20"/>
                <a:gd name="f35" fmla="val 57"/>
                <a:gd name="f36" fmla="val 25"/>
                <a:gd name="f37" fmla="val 32"/>
                <a:gd name="f38" fmla="val 56"/>
                <a:gd name="f39" fmla="val 46"/>
                <a:gd name="f40" fmla="val 59"/>
                <a:gd name="f41" fmla="val 76"/>
                <a:gd name="f42" fmla="val 79"/>
                <a:gd name="f43" fmla="val 54"/>
                <a:gd name="f44" fmla="val 80"/>
                <a:gd name="f45" fmla="val 52"/>
                <a:gd name="f46" fmla="val 50"/>
                <a:gd name="f47" fmla="val 48"/>
                <a:gd name="f48" fmla="val 27"/>
                <a:gd name="f49" fmla="val 77"/>
                <a:gd name="f50" fmla="val 12"/>
                <a:gd name="f51" fmla="val 8"/>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3 f60 1"/>
                <a:gd name="f67" fmla="*/ 1 f61 1"/>
                <a:gd name="f68" fmla="*/ 64 f60 1"/>
                <a:gd name="f69" fmla="*/ 7 f61 1"/>
                <a:gd name="f70" fmla="*/ 21 f60 1"/>
                <a:gd name="f71" fmla="*/ 21 f61 1"/>
                <a:gd name="f72" fmla="*/ 7 f60 1"/>
                <a:gd name="f73" fmla="*/ 31 f61 1"/>
                <a:gd name="f74" fmla="*/ 2 f60 1"/>
                <a:gd name="f75" fmla="*/ 39 f61 1"/>
                <a:gd name="f76" fmla="*/ 5 f60 1"/>
                <a:gd name="f77" fmla="*/ 49 f61 1"/>
                <a:gd name="f78" fmla="*/ 17 f60 1"/>
                <a:gd name="f79" fmla="*/ 57 f61 1"/>
                <a:gd name="f80" fmla="*/ 32 f60 1"/>
                <a:gd name="f81" fmla="*/ 58 f61 1"/>
                <a:gd name="f82" fmla="*/ 54 f61 1"/>
                <a:gd name="f83" fmla="*/ 80 f60 1"/>
                <a:gd name="f84" fmla="*/ 48 f61 1"/>
                <a:gd name="f85" fmla="*/ 81 f60 1"/>
                <a:gd name="f86" fmla="*/ 17 f61 1"/>
                <a:gd name="f87" fmla="*/ 77 f60 1"/>
                <a:gd name="f88" fmla="+- f62 0 f1"/>
                <a:gd name="f89" fmla="*/ f65 1 58"/>
                <a:gd name="f90" fmla="*/ f66 1 81"/>
                <a:gd name="f91" fmla="*/ f67 1 58"/>
                <a:gd name="f92" fmla="*/ f68 1 81"/>
                <a:gd name="f93" fmla="*/ f69 1 58"/>
                <a:gd name="f94" fmla="*/ f70 1 81"/>
                <a:gd name="f95" fmla="*/ f71 1 58"/>
                <a:gd name="f96" fmla="*/ f72 1 81"/>
                <a:gd name="f97" fmla="*/ f73 1 58"/>
                <a:gd name="f98" fmla="*/ f74 1 81"/>
                <a:gd name="f99" fmla="*/ f75 1 58"/>
                <a:gd name="f100" fmla="*/ f76 1 81"/>
                <a:gd name="f101" fmla="*/ f77 1 58"/>
                <a:gd name="f102" fmla="*/ f78 1 81"/>
                <a:gd name="f103" fmla="*/ f79 1 58"/>
                <a:gd name="f104" fmla="*/ f80 1 81"/>
                <a:gd name="f105" fmla="*/ f81 1 58"/>
                <a:gd name="f106" fmla="*/ f82 1 58"/>
                <a:gd name="f107" fmla="*/ f83 1 81"/>
                <a:gd name="f108" fmla="*/ f84 1 58"/>
                <a:gd name="f109" fmla="*/ f85 1 81"/>
                <a:gd name="f110" fmla="*/ f86 1 58"/>
                <a:gd name="f111" fmla="*/ f87 1 8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3"/>
                <a:gd name="f134" fmla="*/ f107 1 f64"/>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4 1"/>
                <a:gd name="f161" fmla="*/ f134 f55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44"/>
                </a:cxn>
                <a:cxn ang="f88">
                  <a:pos x="f160" y="f161"/>
                </a:cxn>
                <a:cxn ang="f88">
                  <a:pos x="f162" y="f163"/>
                </a:cxn>
                <a:cxn ang="f88">
                  <a:pos x="f164" y="f165"/>
                </a:cxn>
                <a:cxn ang="f88">
                  <a:pos x="f143" y="f144"/>
                </a:cxn>
              </a:cxnLst>
              <a:rect l="f139" t="f142" r="f140" b="f141"/>
              <a:pathLst>
                <a:path w="58" h="81">
                  <a:moveTo>
                    <a:pt x="f8" y="f9"/>
                  </a:moveTo>
                  <a:cubicBezTo>
                    <a:pt x="f10" y="f11"/>
                    <a:pt x="f12" y="f13"/>
                    <a:pt x="f12" y="f14"/>
                  </a:cubicBezTo>
                  <a:cubicBezTo>
                    <a:pt x="f5" y="f15"/>
                    <a:pt x="f12" y="f16"/>
                    <a:pt x="f17" y="f18"/>
                  </a:cubicBezTo>
                  <a:cubicBezTo>
                    <a:pt x="f19" y="f20"/>
                    <a:pt x="f21" y="f22"/>
                    <a:pt x="f18" y="f17"/>
                  </a:cubicBezTo>
                  <a:cubicBezTo>
                    <a:pt x="f23" y="f24"/>
                    <a:pt x="f25" y="f10"/>
                    <a:pt x="f26" y="f27"/>
                  </a:cubicBezTo>
                  <a:cubicBezTo>
                    <a:pt x="f16" y="f5"/>
                    <a:pt x="f28" y="f12"/>
                    <a:pt x="f29" y="f24"/>
                  </a:cubicBezTo>
                  <a:cubicBezTo>
                    <a:pt x="f30" y="f19"/>
                    <a:pt x="f31" y="f20"/>
                    <a:pt x="f15" y="f32"/>
                  </a:cubicBezTo>
                  <a:cubicBezTo>
                    <a:pt x="f33" y="f34"/>
                    <a:pt x="f35" y="f36"/>
                    <a:pt x="f35" y="f37"/>
                  </a:cubicBezTo>
                  <a:cubicBezTo>
                    <a:pt x="f38" y="f39"/>
                    <a:pt x="f6" y="f40"/>
                    <a:pt x="f6" y="f9"/>
                  </a:cubicBezTo>
                  <a:cubicBezTo>
                    <a:pt x="f6" y="f41"/>
                    <a:pt x="f35" y="f42"/>
                    <a:pt x="f43" y="f44"/>
                  </a:cubicBezTo>
                  <a:cubicBezTo>
                    <a:pt x="f45" y="f7"/>
                    <a:pt x="f46" y="f7"/>
                    <a:pt x="f47" y="f7"/>
                  </a:cubicBezTo>
                  <a:cubicBezTo>
                    <a:pt x="f28" y="f44"/>
                    <a:pt x="f48" y="f42"/>
                    <a:pt x="f32" y="f49"/>
                  </a:cubicBezTo>
                  <a:cubicBezTo>
                    <a:pt x="f50" y="f49"/>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 name="Freeform 7">
              <a:extLst>
                <a:ext uri="{FF2B5EF4-FFF2-40B4-BE49-F238E27FC236}">
                  <a16:creationId xmlns:a16="http://schemas.microsoft.com/office/drawing/2014/main" id="{DBFD237E-5609-4E9D-8910-033834959C79}"/>
                </a:ext>
              </a:extLst>
            </p:cNvPr>
            <p:cNvSpPr/>
            <p:nvPr/>
          </p:nvSpPr>
          <p:spPr>
            <a:xfrm>
              <a:off x="755934" y="4294049"/>
              <a:ext cx="149147"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3"/>
                <a:gd name="f11" fmla="val 56"/>
                <a:gd name="f12" fmla="val 1"/>
                <a:gd name="f13" fmla="val 50"/>
                <a:gd name="f14" fmla="val 38"/>
                <a:gd name="f15" fmla="val 4"/>
                <a:gd name="f16" fmla="val 26"/>
                <a:gd name="f17" fmla="val 10"/>
                <a:gd name="f18" fmla="val 16"/>
                <a:gd name="f19" fmla="val 17"/>
                <a:gd name="f20" fmla="val 2"/>
                <a:gd name="f21" fmla="val 37"/>
                <a:gd name="f22" fmla="val 41"/>
                <a:gd name="f23" fmla="val 45"/>
                <a:gd name="f24" fmla="val 3"/>
                <a:gd name="f25" fmla="val 46"/>
                <a:gd name="f26" fmla="val 7"/>
                <a:gd name="f27" fmla="val 9"/>
                <a:gd name="f28" fmla="val 11"/>
                <a:gd name="f29" fmla="val 47"/>
                <a:gd name="f30" fmla="val 13"/>
                <a:gd name="f31" fmla="val 24"/>
                <a:gd name="f32" fmla="val 28"/>
                <a:gd name="f33" fmla="val 60"/>
                <a:gd name="f34" fmla="val 31"/>
                <a:gd name="f35" fmla="val 68"/>
                <a:gd name="f36" fmla="val 33"/>
                <a:gd name="f37" fmla="val 35"/>
                <a:gd name="f38" fmla="val 66"/>
                <a:gd name="f39" fmla="val 43"/>
                <a:gd name="f40" fmla="val 61"/>
                <a:gd name="f41" fmla="val 54"/>
                <a:gd name="f42" fmla="val 64"/>
                <a:gd name="f43" fmla="val 72"/>
                <a:gd name="f44" fmla="val 44"/>
                <a:gd name="f45" fmla="val 74"/>
                <a:gd name="f46" fmla="val 75"/>
                <a:gd name="f47" fmla="val 39"/>
                <a:gd name="f48" fmla="val 34"/>
                <a:gd name="f49" fmla="val 29"/>
                <a:gd name="f50" fmla="val 21"/>
                <a:gd name="f51" fmla="val 14"/>
                <a:gd name="f52" fmla="val 73"/>
                <a:gd name="f53" fmla="val 12"/>
                <a:gd name="f54" fmla="val 70"/>
                <a:gd name="f55" fmla="+- 0 0 -90"/>
                <a:gd name="f56" fmla="*/ f3 1 69"/>
                <a:gd name="f57" fmla="*/ f4 1 76"/>
                <a:gd name="f58" fmla="val f5"/>
                <a:gd name="f59" fmla="val f6"/>
                <a:gd name="f60" fmla="val f7"/>
                <a:gd name="f61" fmla="*/ f55 f0 1"/>
                <a:gd name="f62" fmla="+- f60 0 f58"/>
                <a:gd name="f63" fmla="+- f59 0 f58"/>
                <a:gd name="f64" fmla="*/ f61 1 f2"/>
                <a:gd name="f65" fmla="*/ f63 1 69"/>
                <a:gd name="f66" fmla="*/ f62 1 76"/>
                <a:gd name="f67" fmla="*/ 6 f63 1"/>
                <a:gd name="f68" fmla="*/ 65 f62 1"/>
                <a:gd name="f69" fmla="*/ 1 f63 1"/>
                <a:gd name="f70" fmla="*/ 50 f62 1"/>
                <a:gd name="f71" fmla="*/ 10 f63 1"/>
                <a:gd name="f72" fmla="*/ 16 f62 1"/>
                <a:gd name="f73" fmla="*/ 37 f63 1"/>
                <a:gd name="f74" fmla="*/ 0 f62 1"/>
                <a:gd name="f75" fmla="*/ 46 f63 1"/>
                <a:gd name="f76" fmla="*/ 7 f62 1"/>
                <a:gd name="f77" fmla="*/ 47 f63 1"/>
                <a:gd name="f78" fmla="*/ 13 f62 1"/>
                <a:gd name="f79" fmla="*/ 60 f63 1"/>
                <a:gd name="f80" fmla="*/ 31 f62 1"/>
                <a:gd name="f81" fmla="*/ 66 f63 1"/>
                <a:gd name="f82" fmla="*/ 43 f62 1"/>
                <a:gd name="f83" fmla="*/ 45 f63 1"/>
                <a:gd name="f84" fmla="*/ 72 f62 1"/>
                <a:gd name="f85" fmla="*/ 39 f63 1"/>
                <a:gd name="f86" fmla="*/ 75 f62 1"/>
                <a:gd name="f87" fmla="*/ 24 f63 1"/>
                <a:gd name="f88" fmla="*/ 76 f62 1"/>
                <a:gd name="f89" fmla="*/ 14 f63 1"/>
                <a:gd name="f90" fmla="*/ 73 f62 1"/>
                <a:gd name="f91" fmla="+- f64 0 f1"/>
                <a:gd name="f92" fmla="*/ f67 1 69"/>
                <a:gd name="f93" fmla="*/ f68 1 76"/>
                <a:gd name="f94" fmla="*/ f69 1 69"/>
                <a:gd name="f95" fmla="*/ f70 1 76"/>
                <a:gd name="f96" fmla="*/ f71 1 69"/>
                <a:gd name="f97" fmla="*/ f72 1 76"/>
                <a:gd name="f98" fmla="*/ f73 1 69"/>
                <a:gd name="f99" fmla="*/ f74 1 76"/>
                <a:gd name="f100" fmla="*/ f75 1 69"/>
                <a:gd name="f101" fmla="*/ f76 1 76"/>
                <a:gd name="f102" fmla="*/ f77 1 69"/>
                <a:gd name="f103" fmla="*/ f78 1 76"/>
                <a:gd name="f104" fmla="*/ f79 1 69"/>
                <a:gd name="f105" fmla="*/ f80 1 76"/>
                <a:gd name="f106" fmla="*/ f81 1 69"/>
                <a:gd name="f107" fmla="*/ f82 1 76"/>
                <a:gd name="f108" fmla="*/ f83 1 69"/>
                <a:gd name="f109" fmla="*/ f84 1 76"/>
                <a:gd name="f110" fmla="*/ f85 1 69"/>
                <a:gd name="f111" fmla="*/ f86 1 76"/>
                <a:gd name="f112" fmla="*/ f87 1 69"/>
                <a:gd name="f113" fmla="*/ f88 1 76"/>
                <a:gd name="f114" fmla="*/ f89 1 69"/>
                <a:gd name="f115" fmla="*/ f90 1 76"/>
                <a:gd name="f116" fmla="*/ 0 1 f65"/>
                <a:gd name="f117" fmla="*/ f59 1 f65"/>
                <a:gd name="f118" fmla="*/ 0 1 f66"/>
                <a:gd name="f119" fmla="*/ f60 1 f66"/>
                <a:gd name="f120" fmla="*/ f92 1 f65"/>
                <a:gd name="f121" fmla="*/ f93 1 f66"/>
                <a:gd name="f122" fmla="*/ f94 1 f65"/>
                <a:gd name="f123" fmla="*/ f95 1 f66"/>
                <a:gd name="f124" fmla="*/ f96 1 f65"/>
                <a:gd name="f125" fmla="*/ f97 1 f66"/>
                <a:gd name="f126" fmla="*/ f98 1 f65"/>
                <a:gd name="f127" fmla="*/ f99 1 f66"/>
                <a:gd name="f128" fmla="*/ f100 1 f65"/>
                <a:gd name="f129" fmla="*/ f101 1 f66"/>
                <a:gd name="f130" fmla="*/ f102 1 f65"/>
                <a:gd name="f131" fmla="*/ f103 1 f66"/>
                <a:gd name="f132" fmla="*/ f104 1 f65"/>
                <a:gd name="f133" fmla="*/ f105 1 f66"/>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6 1"/>
                <a:gd name="f153" fmla="*/ f125 f57 1"/>
                <a:gd name="f154" fmla="*/ f126 f56 1"/>
                <a:gd name="f155" fmla="*/ f127 f57 1"/>
                <a:gd name="f156" fmla="*/ f128 f56 1"/>
                <a:gd name="f157" fmla="*/ f129 f57 1"/>
                <a:gd name="f158" fmla="*/ f130 f56 1"/>
                <a:gd name="f159" fmla="*/ f131 f57 1"/>
                <a:gd name="f160" fmla="*/ f132 f56 1"/>
                <a:gd name="f161" fmla="*/ f133 f57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66" y="f167"/>
                </a:cxn>
                <a:cxn ang="f91">
                  <a:pos x="f168" y="f169"/>
                </a:cxn>
                <a:cxn ang="f91">
                  <a:pos x="f170" y="f171"/>
                </a:cxn>
                <a:cxn ang="f91">
                  <a:pos x="f148" y="f149"/>
                </a:cxn>
              </a:cxnLst>
              <a:rect l="f144" t="f147" r="f145" b="f146"/>
              <a:pathLst>
                <a:path w="69" h="76">
                  <a:moveTo>
                    <a:pt x="f8" y="f9"/>
                  </a:moveTo>
                  <a:cubicBezTo>
                    <a:pt x="f5" y="f10"/>
                    <a:pt x="f5" y="f11"/>
                    <a:pt x="f12" y="f13"/>
                  </a:cubicBezTo>
                  <a:cubicBezTo>
                    <a:pt x="f12" y="f14"/>
                    <a:pt x="f15" y="f16"/>
                    <a:pt x="f17" y="f18"/>
                  </a:cubicBezTo>
                  <a:cubicBezTo>
                    <a:pt x="f19" y="f8"/>
                    <a:pt x="f16" y="f20"/>
                    <a:pt x="f21" y="f5"/>
                  </a:cubicBezTo>
                  <a:cubicBezTo>
                    <a:pt x="f22" y="f5"/>
                    <a:pt x="f23" y="f24"/>
                    <a:pt x="f25" y="f26"/>
                  </a:cubicBezTo>
                  <a:cubicBezTo>
                    <a:pt x="f25" y="f27"/>
                    <a:pt x="f25" y="f28"/>
                    <a:pt x="f29" y="f30"/>
                  </a:cubicBezTo>
                  <a:cubicBezTo>
                    <a:pt x="f29" y="f31"/>
                    <a:pt x="f13" y="f32"/>
                    <a:pt x="f33" y="f34"/>
                  </a:cubicBezTo>
                  <a:cubicBezTo>
                    <a:pt x="f35" y="f36"/>
                    <a:pt x="f6" y="f37"/>
                    <a:pt x="f38" y="f39"/>
                  </a:cubicBezTo>
                  <a:cubicBezTo>
                    <a:pt x="f40" y="f41"/>
                    <a:pt x="f41" y="f42"/>
                    <a:pt x="f23" y="f43"/>
                  </a:cubicBezTo>
                  <a:cubicBezTo>
                    <a:pt x="f44" y="f45"/>
                    <a:pt x="f22" y="f46"/>
                    <a:pt x="f47" y="f46"/>
                  </a:cubicBezTo>
                  <a:cubicBezTo>
                    <a:pt x="f48" y="f7"/>
                    <a:pt x="f49" y="f7"/>
                    <a:pt x="f31" y="f7"/>
                  </a:cubicBezTo>
                  <a:cubicBezTo>
                    <a:pt x="f50" y="f7"/>
                    <a:pt x="f19" y="f46"/>
                    <a:pt x="f51" y="f52"/>
                  </a:cubicBezTo>
                  <a:cubicBezTo>
                    <a:pt x="f53" y="f54"/>
                    <a:pt x="f27"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8">
              <a:extLst>
                <a:ext uri="{FF2B5EF4-FFF2-40B4-BE49-F238E27FC236}">
                  <a16:creationId xmlns:a16="http://schemas.microsoft.com/office/drawing/2014/main" id="{B2B1EC8C-C146-4DFB-8E70-41456DD4726C}"/>
                </a:ext>
              </a:extLst>
            </p:cNvPr>
            <p:cNvSpPr/>
            <p:nvPr/>
          </p:nvSpPr>
          <p:spPr>
            <a:xfrm>
              <a:off x="860331" y="4430414"/>
              <a:ext cx="166192" cy="127842"/>
            </a:xfrm>
            <a:custGeom>
              <a:avLst/>
              <a:gdLst>
                <a:gd name="f0" fmla="val 10800000"/>
                <a:gd name="f1" fmla="val 5400000"/>
                <a:gd name="f2" fmla="val 180"/>
                <a:gd name="f3" fmla="val w"/>
                <a:gd name="f4" fmla="val h"/>
                <a:gd name="f5" fmla="val 0"/>
                <a:gd name="f6" fmla="val 77"/>
                <a:gd name="f7" fmla="val 59"/>
                <a:gd name="f8" fmla="val 10"/>
                <a:gd name="f9" fmla="val 51"/>
                <a:gd name="f10" fmla="val 6"/>
                <a:gd name="f11" fmla="val 47"/>
                <a:gd name="f12" fmla="val 3"/>
                <a:gd name="f13" fmla="val 41"/>
                <a:gd name="f14" fmla="val 1"/>
                <a:gd name="f15" fmla="val 35"/>
                <a:gd name="f16" fmla="val 33"/>
                <a:gd name="f17" fmla="val 31"/>
                <a:gd name="f18" fmla="val 29"/>
                <a:gd name="f19" fmla="val 21"/>
                <a:gd name="f20" fmla="val 7"/>
                <a:gd name="f21" fmla="val 15"/>
                <a:gd name="f22" fmla="val 12"/>
                <a:gd name="f23" fmla="val 9"/>
                <a:gd name="f24" fmla="val 5"/>
                <a:gd name="f25" fmla="val 19"/>
                <a:gd name="f26" fmla="val 24"/>
                <a:gd name="f27" fmla="val 2"/>
                <a:gd name="f28" fmla="val 30"/>
                <a:gd name="f29" fmla="val 36"/>
                <a:gd name="f30" fmla="val 43"/>
                <a:gd name="f31" fmla="val 44"/>
                <a:gd name="f32" fmla="val 45"/>
                <a:gd name="f33" fmla="val 46"/>
                <a:gd name="f34" fmla="val 50"/>
                <a:gd name="f35" fmla="val 53"/>
                <a:gd name="f36" fmla="val 56"/>
                <a:gd name="f37" fmla="val 8"/>
                <a:gd name="f38" fmla="val 60"/>
                <a:gd name="f39" fmla="val 11"/>
                <a:gd name="f40" fmla="val 65"/>
                <a:gd name="f41" fmla="val 69"/>
                <a:gd name="f42" fmla="val 75"/>
                <a:gd name="f43" fmla="val 14"/>
                <a:gd name="f44" fmla="val 20"/>
                <a:gd name="f45" fmla="val 73"/>
                <a:gd name="f46" fmla="val 68"/>
                <a:gd name="f47" fmla="val 40"/>
                <a:gd name="f48" fmla="val 61"/>
                <a:gd name="f49" fmla="val 52"/>
                <a:gd name="f50" fmla="val 55"/>
                <a:gd name="f51" fmla="val 58"/>
                <a:gd name="f52" fmla="val 18"/>
                <a:gd name="f53" fmla="val 57"/>
                <a:gd name="f54" fmla="val 54"/>
                <a:gd name="f55" fmla="+- 0 0 -90"/>
                <a:gd name="f56" fmla="*/ f3 1 77"/>
                <a:gd name="f57" fmla="*/ f4 1 59"/>
                <a:gd name="f58" fmla="val f5"/>
                <a:gd name="f59" fmla="val f6"/>
                <a:gd name="f60" fmla="val f7"/>
                <a:gd name="f61" fmla="*/ f55 f0 1"/>
                <a:gd name="f62" fmla="+- f60 0 f58"/>
                <a:gd name="f63" fmla="+- f59 0 f58"/>
                <a:gd name="f64" fmla="*/ f61 1 f2"/>
                <a:gd name="f65" fmla="*/ f63 1 77"/>
                <a:gd name="f66" fmla="*/ f62 1 59"/>
                <a:gd name="f67" fmla="*/ 10 f63 1"/>
                <a:gd name="f68" fmla="*/ 51 f62 1"/>
                <a:gd name="f69" fmla="*/ 1 f63 1"/>
                <a:gd name="f70" fmla="*/ 35 f62 1"/>
                <a:gd name="f71" fmla="*/ 29 f62 1"/>
                <a:gd name="f72" fmla="*/ 12 f63 1"/>
                <a:gd name="f73" fmla="*/ 9 f62 1"/>
                <a:gd name="f74" fmla="*/ 24 f63 1"/>
                <a:gd name="f75" fmla="*/ 2 f62 1"/>
                <a:gd name="f76" fmla="*/ 43 f63 1"/>
                <a:gd name="f77" fmla="*/ 0 f62 1"/>
                <a:gd name="f78" fmla="*/ 46 f63 1"/>
                <a:gd name="f79" fmla="*/ 1 f62 1"/>
                <a:gd name="f80" fmla="*/ 56 f63 1"/>
                <a:gd name="f81" fmla="*/ 8 f62 1"/>
                <a:gd name="f82" fmla="*/ 69 f63 1"/>
                <a:gd name="f83" fmla="*/ 12 f62 1"/>
                <a:gd name="f84" fmla="*/ 75 f63 1"/>
                <a:gd name="f85" fmla="*/ 20 f62 1"/>
                <a:gd name="f86" fmla="*/ 61 f63 1"/>
                <a:gd name="f87" fmla="*/ 47 f62 1"/>
                <a:gd name="f88" fmla="*/ 30 f63 1"/>
                <a:gd name="f89" fmla="*/ 58 f62 1"/>
                <a:gd name="f90" fmla="*/ 14 f63 1"/>
                <a:gd name="f91" fmla="*/ 54 f62 1"/>
                <a:gd name="f92" fmla="+- f64 0 f1"/>
                <a:gd name="f93" fmla="*/ f67 1 77"/>
                <a:gd name="f94" fmla="*/ f68 1 59"/>
                <a:gd name="f95" fmla="*/ f69 1 77"/>
                <a:gd name="f96" fmla="*/ f70 1 59"/>
                <a:gd name="f97" fmla="*/ f71 1 59"/>
                <a:gd name="f98" fmla="*/ f72 1 77"/>
                <a:gd name="f99" fmla="*/ f73 1 59"/>
                <a:gd name="f100" fmla="*/ f74 1 77"/>
                <a:gd name="f101" fmla="*/ f75 1 59"/>
                <a:gd name="f102" fmla="*/ f76 1 77"/>
                <a:gd name="f103" fmla="*/ f77 1 59"/>
                <a:gd name="f104" fmla="*/ f78 1 77"/>
                <a:gd name="f105" fmla="*/ f79 1 59"/>
                <a:gd name="f106" fmla="*/ f80 1 77"/>
                <a:gd name="f107" fmla="*/ f81 1 59"/>
                <a:gd name="f108" fmla="*/ f82 1 77"/>
                <a:gd name="f109" fmla="*/ f83 1 59"/>
                <a:gd name="f110" fmla="*/ f84 1 77"/>
                <a:gd name="f111" fmla="*/ f85 1 59"/>
                <a:gd name="f112" fmla="*/ f86 1 77"/>
                <a:gd name="f113" fmla="*/ f87 1 59"/>
                <a:gd name="f114" fmla="*/ f88 1 77"/>
                <a:gd name="f115" fmla="*/ f89 1 59"/>
                <a:gd name="f116" fmla="*/ f90 1 77"/>
                <a:gd name="f117" fmla="*/ f91 1 59"/>
                <a:gd name="f118" fmla="*/ 0 1 f65"/>
                <a:gd name="f119" fmla="*/ f59 1 f65"/>
                <a:gd name="f120" fmla="*/ 0 1 f66"/>
                <a:gd name="f121" fmla="*/ f60 1 f66"/>
                <a:gd name="f122" fmla="*/ f93 1 f65"/>
                <a:gd name="f123" fmla="*/ f94 1 f66"/>
                <a:gd name="f124" fmla="*/ f95 1 f65"/>
                <a:gd name="f125" fmla="*/ f96 1 f66"/>
                <a:gd name="f126" fmla="*/ f97 1 f66"/>
                <a:gd name="f127" fmla="*/ f98 1 f65"/>
                <a:gd name="f128" fmla="*/ f99 1 f66"/>
                <a:gd name="f129" fmla="*/ f100 1 f65"/>
                <a:gd name="f130" fmla="*/ f101 1 f66"/>
                <a:gd name="f131" fmla="*/ f102 1 f65"/>
                <a:gd name="f132" fmla="*/ f103 1 f66"/>
                <a:gd name="f133" fmla="*/ f104 1 f65"/>
                <a:gd name="f134" fmla="*/ f105 1 f66"/>
                <a:gd name="f135" fmla="*/ f106 1 f65"/>
                <a:gd name="f136" fmla="*/ f107 1 f66"/>
                <a:gd name="f137" fmla="*/ f108 1 f65"/>
                <a:gd name="f138" fmla="*/ f109 1 f66"/>
                <a:gd name="f139" fmla="*/ f110 1 f65"/>
                <a:gd name="f140" fmla="*/ f111 1 f66"/>
                <a:gd name="f141" fmla="*/ f112 1 f65"/>
                <a:gd name="f142" fmla="*/ f113 1 f66"/>
                <a:gd name="f143" fmla="*/ f114 1 f65"/>
                <a:gd name="f144" fmla="*/ f115 1 f66"/>
                <a:gd name="f145" fmla="*/ f116 1 f65"/>
                <a:gd name="f146" fmla="*/ f117 1 f66"/>
                <a:gd name="f147" fmla="*/ f118 f56 1"/>
                <a:gd name="f148" fmla="*/ f119 f56 1"/>
                <a:gd name="f149" fmla="*/ f121 f57 1"/>
                <a:gd name="f150" fmla="*/ f120 f57 1"/>
                <a:gd name="f151" fmla="*/ f122 f56 1"/>
                <a:gd name="f152" fmla="*/ f123 f57 1"/>
                <a:gd name="f153" fmla="*/ f124 f56 1"/>
                <a:gd name="f154" fmla="*/ f125 f57 1"/>
                <a:gd name="f155" fmla="*/ f126 f57 1"/>
                <a:gd name="f156" fmla="*/ f127 f56 1"/>
                <a:gd name="f157" fmla="*/ f128 f57 1"/>
                <a:gd name="f158" fmla="*/ f129 f56 1"/>
                <a:gd name="f159" fmla="*/ f130 f57 1"/>
                <a:gd name="f160" fmla="*/ f131 f56 1"/>
                <a:gd name="f161" fmla="*/ f132 f57 1"/>
                <a:gd name="f162" fmla="*/ f133 f56 1"/>
                <a:gd name="f163" fmla="*/ f134 f57 1"/>
                <a:gd name="f164" fmla="*/ f135 f56 1"/>
                <a:gd name="f165" fmla="*/ f136 f57 1"/>
                <a:gd name="f166" fmla="*/ f137 f56 1"/>
                <a:gd name="f167" fmla="*/ f138 f57 1"/>
                <a:gd name="f168" fmla="*/ f139 f56 1"/>
                <a:gd name="f169" fmla="*/ f140 f57 1"/>
                <a:gd name="f170" fmla="*/ f141 f56 1"/>
                <a:gd name="f171" fmla="*/ f142 f57 1"/>
                <a:gd name="f172" fmla="*/ f143 f56 1"/>
                <a:gd name="f173" fmla="*/ f144 f57 1"/>
                <a:gd name="f174" fmla="*/ f145 f56 1"/>
                <a:gd name="f175" fmla="*/ f146 f57 1"/>
              </a:gdLst>
              <a:ahLst/>
              <a:cxnLst>
                <a:cxn ang="3cd4">
                  <a:pos x="hc" y="t"/>
                </a:cxn>
                <a:cxn ang="0">
                  <a:pos x="r" y="vc"/>
                </a:cxn>
                <a:cxn ang="cd4">
                  <a:pos x="hc" y="b"/>
                </a:cxn>
                <a:cxn ang="cd2">
                  <a:pos x="l" y="vc"/>
                </a:cxn>
                <a:cxn ang="f92">
                  <a:pos x="f151" y="f152"/>
                </a:cxn>
                <a:cxn ang="f92">
                  <a:pos x="f153" y="f154"/>
                </a:cxn>
                <a:cxn ang="f92">
                  <a:pos x="f153" y="f155"/>
                </a:cxn>
                <a:cxn ang="f92">
                  <a:pos x="f156" y="f157"/>
                </a:cxn>
                <a:cxn ang="f92">
                  <a:pos x="f158" y="f159"/>
                </a:cxn>
                <a:cxn ang="f92">
                  <a:pos x="f160" y="f161"/>
                </a:cxn>
                <a:cxn ang="f92">
                  <a:pos x="f162" y="f163"/>
                </a:cxn>
                <a:cxn ang="f92">
                  <a:pos x="f164" y="f165"/>
                </a:cxn>
                <a:cxn ang="f92">
                  <a:pos x="f166" y="f167"/>
                </a:cxn>
                <a:cxn ang="f92">
                  <a:pos x="f168" y="f169"/>
                </a:cxn>
                <a:cxn ang="f92">
                  <a:pos x="f170" y="f171"/>
                </a:cxn>
                <a:cxn ang="f92">
                  <a:pos x="f172" y="f173"/>
                </a:cxn>
                <a:cxn ang="f92">
                  <a:pos x="f174" y="f175"/>
                </a:cxn>
                <a:cxn ang="f92">
                  <a:pos x="f151" y="f152"/>
                </a:cxn>
              </a:cxnLst>
              <a:rect l="f147" t="f150" r="f148" b="f149"/>
              <a:pathLst>
                <a:path w="77" h="59">
                  <a:moveTo>
                    <a:pt x="f8" y="f9"/>
                  </a:moveTo>
                  <a:cubicBezTo>
                    <a:pt x="f10" y="f11"/>
                    <a:pt x="f12" y="f13"/>
                    <a:pt x="f14" y="f15"/>
                  </a:cubicBezTo>
                  <a:cubicBezTo>
                    <a:pt x="f5" y="f16"/>
                    <a:pt x="f14" y="f17"/>
                    <a:pt x="f14" y="f18"/>
                  </a:cubicBezTo>
                  <a:cubicBezTo>
                    <a:pt x="f12" y="f19"/>
                    <a:pt x="f20" y="f21"/>
                    <a:pt x="f22" y="f23"/>
                  </a:cubicBezTo>
                  <a:cubicBezTo>
                    <a:pt x="f21" y="f24"/>
                    <a:pt x="f25" y="f12"/>
                    <a:pt x="f26" y="f27"/>
                  </a:cubicBezTo>
                  <a:cubicBezTo>
                    <a:pt x="f28" y="f14"/>
                    <a:pt x="f29" y="f14"/>
                    <a:pt x="f30" y="f5"/>
                  </a:cubicBezTo>
                  <a:cubicBezTo>
                    <a:pt x="f31" y="f5"/>
                    <a:pt x="f32" y="f5"/>
                    <a:pt x="f33" y="f14"/>
                  </a:cubicBezTo>
                  <a:cubicBezTo>
                    <a:pt x="f34" y="f12"/>
                    <a:pt x="f35" y="f10"/>
                    <a:pt x="f36" y="f37"/>
                  </a:cubicBezTo>
                  <a:cubicBezTo>
                    <a:pt x="f38" y="f39"/>
                    <a:pt x="f40" y="f22"/>
                    <a:pt x="f41" y="f22"/>
                  </a:cubicBezTo>
                  <a:cubicBezTo>
                    <a:pt x="f42" y="f22"/>
                    <a:pt x="f6" y="f43"/>
                    <a:pt x="f42" y="f44"/>
                  </a:cubicBezTo>
                  <a:cubicBezTo>
                    <a:pt x="f45" y="f28"/>
                    <a:pt x="f46" y="f47"/>
                    <a:pt x="f48" y="f11"/>
                  </a:cubicBezTo>
                  <a:cubicBezTo>
                    <a:pt x="f49" y="f50"/>
                    <a:pt x="f13" y="f51"/>
                    <a:pt x="f28" y="f51"/>
                  </a:cubicBezTo>
                  <a:cubicBezTo>
                    <a:pt x="f26" y="f7"/>
                    <a:pt x="f52" y="f53"/>
                    <a:pt x="f43" y="f54"/>
                  </a:cubicBezTo>
                  <a:cubicBezTo>
                    <a:pt x="f22" y="f35"/>
                    <a:pt x="f39" y="f4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9">
              <a:extLst>
                <a:ext uri="{FF2B5EF4-FFF2-40B4-BE49-F238E27FC236}">
                  <a16:creationId xmlns:a16="http://schemas.microsoft.com/office/drawing/2014/main" id="{878FA3C4-9133-4442-9C06-0D57C5775AEF}"/>
                </a:ext>
              </a:extLst>
            </p:cNvPr>
            <p:cNvSpPr/>
            <p:nvPr/>
          </p:nvSpPr>
          <p:spPr>
            <a:xfrm>
              <a:off x="847548" y="4585953"/>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45"/>
                <a:gd name="f11" fmla="val 9"/>
                <a:gd name="f12" fmla="val 47"/>
                <a:gd name="f13" fmla="val 15"/>
                <a:gd name="f14" fmla="val 53"/>
                <a:gd name="f15" fmla="val 20"/>
                <a:gd name="f16" fmla="val 56"/>
                <a:gd name="f17" fmla="val 23"/>
                <a:gd name="f18" fmla="val 59"/>
                <a:gd name="f19" fmla="val 24"/>
                <a:gd name="f20" fmla="val 62"/>
                <a:gd name="f21" fmla="val 26"/>
                <a:gd name="f22" fmla="val 64"/>
                <a:gd name="f23" fmla="val 27"/>
                <a:gd name="f24" fmla="val 66"/>
                <a:gd name="f25" fmla="val 68"/>
                <a:gd name="f26" fmla="val 28"/>
                <a:gd name="f27" fmla="val 30"/>
                <a:gd name="f28" fmla="val 33"/>
                <a:gd name="f29" fmla="val 37"/>
                <a:gd name="f30" fmla="val 69"/>
                <a:gd name="f31" fmla="val 41"/>
                <a:gd name="f32" fmla="val 67"/>
                <a:gd name="f33" fmla="val 48"/>
                <a:gd name="f34" fmla="val 58"/>
                <a:gd name="f35" fmla="val 46"/>
                <a:gd name="f36" fmla="val 65"/>
                <a:gd name="f37" fmla="val 16"/>
                <a:gd name="f38" fmla="val 63"/>
                <a:gd name="f39" fmla="val 4"/>
                <a:gd name="f40" fmla="val 54"/>
                <a:gd name="f41" fmla="val 40"/>
                <a:gd name="f42" fmla="val 2"/>
                <a:gd name="f43" fmla="val 7"/>
                <a:gd name="f44" fmla="val 12"/>
                <a:gd name="f45" fmla="val 17"/>
                <a:gd name="f46" fmla="val 19"/>
                <a:gd name="f47" fmla="val 14"/>
                <a:gd name="f48" fmla="val 11"/>
                <a:gd name="f49" fmla="val 8"/>
                <a:gd name="f50" fmla="val 34"/>
                <a:gd name="f51" fmla="val 5"/>
                <a:gd name="f52" fmla="val 3"/>
                <a:gd name="f53" fmla="+- 0 0 -90"/>
                <a:gd name="f54" fmla="*/ f3 1 72"/>
                <a:gd name="f55" fmla="*/ f4 1 71"/>
                <a:gd name="f56" fmla="val f5"/>
                <a:gd name="f57" fmla="val f6"/>
                <a:gd name="f58" fmla="val f7"/>
                <a:gd name="f59" fmla="*/ f53 f0 1"/>
                <a:gd name="f60" fmla="+- f58 0 f56"/>
                <a:gd name="f61" fmla="+- f57 0 f56"/>
                <a:gd name="f62" fmla="*/ f59 1 f2"/>
                <a:gd name="f63" fmla="*/ f61 1 72"/>
                <a:gd name="f64" fmla="*/ f60 1 71"/>
                <a:gd name="f65" fmla="*/ 44 f61 1"/>
                <a:gd name="f66" fmla="*/ 1 f60 1"/>
                <a:gd name="f67" fmla="*/ 53 f61 1"/>
                <a:gd name="f68" fmla="*/ 20 f60 1"/>
                <a:gd name="f69" fmla="*/ 62 f61 1"/>
                <a:gd name="f70" fmla="*/ 26 f60 1"/>
                <a:gd name="f71" fmla="*/ 68 f61 1"/>
                <a:gd name="f72" fmla="*/ 28 f60 1"/>
                <a:gd name="f73" fmla="*/ 71 f61 1"/>
                <a:gd name="f74" fmla="*/ 37 f60 1"/>
                <a:gd name="f75" fmla="*/ 64 f61 1"/>
                <a:gd name="f76" fmla="*/ 48 f60 1"/>
                <a:gd name="f77" fmla="*/ 33 f61 1"/>
                <a:gd name="f78" fmla="*/ 69 f60 1"/>
                <a:gd name="f79" fmla="*/ 9 f61 1"/>
                <a:gd name="f80" fmla="*/ 63 f60 1"/>
                <a:gd name="f81" fmla="*/ 0 f61 1"/>
                <a:gd name="f82" fmla="*/ 47 f60 1"/>
                <a:gd name="f83" fmla="*/ 7 f61 1"/>
                <a:gd name="f84" fmla="*/ 23 f61 1"/>
                <a:gd name="f85" fmla="*/ 14 f60 1"/>
                <a:gd name="f86" fmla="*/ 34 f61 1"/>
                <a:gd name="f87" fmla="*/ 5 f60 1"/>
                <a:gd name="f88" fmla="+- f62 0 f1"/>
                <a:gd name="f89" fmla="*/ f65 1 72"/>
                <a:gd name="f90" fmla="*/ f66 1 71"/>
                <a:gd name="f91" fmla="*/ f67 1 72"/>
                <a:gd name="f92" fmla="*/ f68 1 71"/>
                <a:gd name="f93" fmla="*/ f69 1 72"/>
                <a:gd name="f94" fmla="*/ f70 1 71"/>
                <a:gd name="f95" fmla="*/ f71 1 72"/>
                <a:gd name="f96" fmla="*/ f72 1 71"/>
                <a:gd name="f97" fmla="*/ f73 1 72"/>
                <a:gd name="f98" fmla="*/ f74 1 71"/>
                <a:gd name="f99" fmla="*/ f75 1 72"/>
                <a:gd name="f100" fmla="*/ f76 1 71"/>
                <a:gd name="f101" fmla="*/ f77 1 72"/>
                <a:gd name="f102" fmla="*/ f78 1 71"/>
                <a:gd name="f103" fmla="*/ f79 1 72"/>
                <a:gd name="f104" fmla="*/ f80 1 71"/>
                <a:gd name="f105" fmla="*/ f81 1 72"/>
                <a:gd name="f106" fmla="*/ f82 1 71"/>
                <a:gd name="f107" fmla="*/ f83 1 72"/>
                <a:gd name="f108" fmla="*/ f84 1 72"/>
                <a:gd name="f109" fmla="*/ f85 1 71"/>
                <a:gd name="f110" fmla="*/ f86 1 72"/>
                <a:gd name="f111" fmla="*/ f87 1 7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2" h="71">
                  <a:moveTo>
                    <a:pt x="f8" y="f9"/>
                  </a:moveTo>
                  <a:cubicBezTo>
                    <a:pt x="f10" y="f11"/>
                    <a:pt x="f12" y="f13"/>
                    <a:pt x="f14" y="f15"/>
                  </a:cubicBezTo>
                  <a:cubicBezTo>
                    <a:pt x="f16" y="f17"/>
                    <a:pt x="f18" y="f19"/>
                    <a:pt x="f20" y="f21"/>
                  </a:cubicBezTo>
                  <a:cubicBezTo>
                    <a:pt x="f22" y="f23"/>
                    <a:pt x="f24" y="f23"/>
                    <a:pt x="f25" y="f26"/>
                  </a:cubicBezTo>
                  <a:cubicBezTo>
                    <a:pt x="f7" y="f27"/>
                    <a:pt x="f6" y="f28"/>
                    <a:pt x="f7" y="f29"/>
                  </a:cubicBezTo>
                  <a:cubicBezTo>
                    <a:pt x="f30" y="f31"/>
                    <a:pt x="f32" y="f10"/>
                    <a:pt x="f22" y="f33"/>
                  </a:cubicBezTo>
                  <a:cubicBezTo>
                    <a:pt x="f16" y="f34"/>
                    <a:pt x="f35" y="f36"/>
                    <a:pt x="f28" y="f30"/>
                  </a:cubicBezTo>
                  <a:cubicBezTo>
                    <a:pt x="f19" y="f7"/>
                    <a:pt x="f37" y="f30"/>
                    <a:pt x="f11" y="f38"/>
                  </a:cubicBezTo>
                  <a:cubicBezTo>
                    <a:pt x="f39" y="f34"/>
                    <a:pt x="f9" y="f40"/>
                    <a:pt x="f5" y="f12"/>
                  </a:cubicBezTo>
                  <a:cubicBezTo>
                    <a:pt x="f5" y="f41"/>
                    <a:pt x="f42" y="f28"/>
                    <a:pt x="f43" y="f26"/>
                  </a:cubicBezTo>
                  <a:cubicBezTo>
                    <a:pt x="f44" y="f17"/>
                    <a:pt x="f45" y="f46"/>
                    <a:pt x="f17" y="f47"/>
                  </a:cubicBezTo>
                  <a:cubicBezTo>
                    <a:pt x="f23" y="f48"/>
                    <a:pt x="f27" y="f49"/>
                    <a:pt x="f50" y="f51"/>
                  </a:cubicBezTo>
                  <a:cubicBezTo>
                    <a:pt x="f29" y="f52"/>
                    <a:pt x="f4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10">
              <a:extLst>
                <a:ext uri="{FF2B5EF4-FFF2-40B4-BE49-F238E27FC236}">
                  <a16:creationId xmlns:a16="http://schemas.microsoft.com/office/drawing/2014/main" id="{5014D516-DA26-4B43-AA46-02E7E081F3B4}"/>
                </a:ext>
              </a:extLst>
            </p:cNvPr>
            <p:cNvSpPr/>
            <p:nvPr/>
          </p:nvSpPr>
          <p:spPr>
            <a:xfrm>
              <a:off x="975390" y="4347313"/>
              <a:ext cx="53263" cy="89492"/>
            </a:xfrm>
            <a:custGeom>
              <a:avLst/>
              <a:gdLst>
                <a:gd name="f0" fmla="val 10800000"/>
                <a:gd name="f1" fmla="val 5400000"/>
                <a:gd name="f2" fmla="val 180"/>
                <a:gd name="f3" fmla="val w"/>
                <a:gd name="f4" fmla="val h"/>
                <a:gd name="f5" fmla="val 0"/>
                <a:gd name="f6" fmla="val 25"/>
                <a:gd name="f7" fmla="val 41"/>
                <a:gd name="f8" fmla="val 18"/>
                <a:gd name="f9" fmla="val 33"/>
                <a:gd name="f10" fmla="val 16"/>
                <a:gd name="f11" fmla="val 35"/>
                <a:gd name="f12" fmla="val 15"/>
                <a:gd name="f13" fmla="val 36"/>
                <a:gd name="f14" fmla="val 12"/>
                <a:gd name="f15" fmla="val 38"/>
                <a:gd name="f16" fmla="val 8"/>
                <a:gd name="f17" fmla="val 1"/>
                <a:gd name="f18" fmla="val 32"/>
                <a:gd name="f19" fmla="val 31"/>
                <a:gd name="f20" fmla="val 29"/>
                <a:gd name="f21" fmla="val 28"/>
                <a:gd name="f22" fmla="val 3"/>
                <a:gd name="f23" fmla="val 5"/>
                <a:gd name="f24" fmla="val 22"/>
                <a:gd name="f25" fmla="val 7"/>
                <a:gd name="f26" fmla="val 9"/>
                <a:gd name="f27" fmla="val 14"/>
                <a:gd name="f28" fmla="val 11"/>
                <a:gd name="f29" fmla="val 13"/>
                <a:gd name="f30" fmla="val 4"/>
                <a:gd name="f31" fmla="val 21"/>
                <a:gd name="f32" fmla="val 26"/>
                <a:gd name="f33" fmla="val 30"/>
                <a:gd name="f34" fmla="+- 0 0 -90"/>
                <a:gd name="f35" fmla="*/ f3 1 25"/>
                <a:gd name="f36" fmla="*/ f4 1 41"/>
                <a:gd name="f37" fmla="val f5"/>
                <a:gd name="f38" fmla="val f6"/>
                <a:gd name="f39" fmla="val f7"/>
                <a:gd name="f40" fmla="*/ f34 f0 1"/>
                <a:gd name="f41" fmla="+- f39 0 f37"/>
                <a:gd name="f42" fmla="+- f38 0 f37"/>
                <a:gd name="f43" fmla="*/ f40 1 f2"/>
                <a:gd name="f44" fmla="*/ f42 1 25"/>
                <a:gd name="f45" fmla="*/ f41 1 41"/>
                <a:gd name="f46" fmla="*/ 18 f42 1"/>
                <a:gd name="f47" fmla="*/ 33 f41 1"/>
                <a:gd name="f48" fmla="*/ 12 f42 1"/>
                <a:gd name="f49" fmla="*/ 38 f41 1"/>
                <a:gd name="f50" fmla="*/ 0 f42 1"/>
                <a:gd name="f51" fmla="*/ 32 f41 1"/>
                <a:gd name="f52" fmla="*/ 1 f42 1"/>
                <a:gd name="f53" fmla="*/ 28 f41 1"/>
                <a:gd name="f54" fmla="*/ 7 f42 1"/>
                <a:gd name="f55" fmla="*/ 18 f41 1"/>
                <a:gd name="f56" fmla="*/ 13 f42 1"/>
                <a:gd name="f57" fmla="*/ 4 f41 1"/>
                <a:gd name="f58" fmla="*/ 21 f42 1"/>
                <a:gd name="f59" fmla="*/ 3 f41 1"/>
                <a:gd name="f60" fmla="*/ 25 f42 1"/>
                <a:gd name="f61" fmla="*/ 21 f41 1"/>
                <a:gd name="f62" fmla="+- f43 0 f1"/>
                <a:gd name="f63" fmla="*/ f46 1 25"/>
                <a:gd name="f64" fmla="*/ f47 1 41"/>
                <a:gd name="f65" fmla="*/ f48 1 25"/>
                <a:gd name="f66" fmla="*/ f49 1 41"/>
                <a:gd name="f67" fmla="*/ f50 1 25"/>
                <a:gd name="f68" fmla="*/ f51 1 41"/>
                <a:gd name="f69" fmla="*/ f52 1 25"/>
                <a:gd name="f70" fmla="*/ f53 1 41"/>
                <a:gd name="f71" fmla="*/ f54 1 25"/>
                <a:gd name="f72" fmla="*/ f55 1 41"/>
                <a:gd name="f73" fmla="*/ f56 1 25"/>
                <a:gd name="f74" fmla="*/ f57 1 41"/>
                <a:gd name="f75" fmla="*/ f58 1 25"/>
                <a:gd name="f76" fmla="*/ f59 1 41"/>
                <a:gd name="f77" fmla="*/ f60 1 25"/>
                <a:gd name="f78" fmla="*/ f61 1 41"/>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5"/>
                <a:gd name="f91" fmla="*/ f71 1 f44"/>
                <a:gd name="f92" fmla="*/ f72 1 f45"/>
                <a:gd name="f93" fmla="*/ f73 1 f44"/>
                <a:gd name="f94" fmla="*/ f74 1 f45"/>
                <a:gd name="f95" fmla="*/ f75 1 f44"/>
                <a:gd name="f96" fmla="*/ f76 1 f45"/>
                <a:gd name="f97" fmla="*/ f77 1 f44"/>
                <a:gd name="f98" fmla="*/ f78 1 f45"/>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6 1"/>
                <a:gd name="f111" fmla="*/ f91 f35 1"/>
                <a:gd name="f112" fmla="*/ f92 f36 1"/>
                <a:gd name="f113" fmla="*/ f93 f35 1"/>
                <a:gd name="f114" fmla="*/ f94 f36 1"/>
                <a:gd name="f115" fmla="*/ f95 f35 1"/>
                <a:gd name="f116" fmla="*/ f96 f36 1"/>
                <a:gd name="f117" fmla="*/ f97 f35 1"/>
                <a:gd name="f118" fmla="*/ f98 f36 1"/>
              </a:gdLst>
              <a:ahLst/>
              <a:cxnLst>
                <a:cxn ang="3cd4">
                  <a:pos x="hc" y="t"/>
                </a:cxn>
                <a:cxn ang="0">
                  <a:pos x="r" y="vc"/>
                </a:cxn>
                <a:cxn ang="cd4">
                  <a:pos x="hc" y="b"/>
                </a:cxn>
                <a:cxn ang="cd2">
                  <a:pos x="l" y="vc"/>
                </a:cxn>
                <a:cxn ang="f62">
                  <a:pos x="f103" y="f104"/>
                </a:cxn>
                <a:cxn ang="f62">
                  <a:pos x="f105" y="f106"/>
                </a:cxn>
                <a:cxn ang="f62">
                  <a:pos x="f107" y="f108"/>
                </a:cxn>
                <a:cxn ang="f62">
                  <a:pos x="f109" y="f110"/>
                </a:cxn>
                <a:cxn ang="f62">
                  <a:pos x="f111" y="f112"/>
                </a:cxn>
                <a:cxn ang="f62">
                  <a:pos x="f113" y="f114"/>
                </a:cxn>
                <a:cxn ang="f62">
                  <a:pos x="f115" y="f116"/>
                </a:cxn>
                <a:cxn ang="f62">
                  <a:pos x="f117" y="f118"/>
                </a:cxn>
                <a:cxn ang="f62">
                  <a:pos x="f103" y="f104"/>
                </a:cxn>
              </a:cxnLst>
              <a:rect l="f99" t="f102" r="f100" b="f101"/>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25" y="f8"/>
                  </a:cubicBezTo>
                  <a:cubicBezTo>
                    <a:pt x="f26" y="f27"/>
                    <a:pt x="f28" y="f26"/>
                    <a:pt x="f29" y="f30"/>
                  </a:cubicBezTo>
                  <a:cubicBezTo>
                    <a:pt x="f12" y="f5"/>
                    <a:pt x="f8" y="f5"/>
                    <a:pt x="f31" y="f22"/>
                  </a:cubicBezTo>
                  <a:cubicBezTo>
                    <a:pt x="f6" y="f26"/>
                    <a:pt x="f6" y="f12"/>
                    <a:pt x="f6" y="f31"/>
                  </a:cubicBezTo>
                  <a:cubicBezTo>
                    <a:pt x="f6" y="f32"/>
                    <a:pt x="f24" y="f3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11">
              <a:extLst>
                <a:ext uri="{FF2B5EF4-FFF2-40B4-BE49-F238E27FC236}">
                  <a16:creationId xmlns:a16="http://schemas.microsoft.com/office/drawing/2014/main" id="{CA2B97BF-2B1A-4B1D-9252-6F5925B994D0}"/>
                </a:ext>
              </a:extLst>
            </p:cNvPr>
            <p:cNvSpPr/>
            <p:nvPr/>
          </p:nvSpPr>
          <p:spPr>
            <a:xfrm>
              <a:off x="975390" y="4549734"/>
              <a:ext cx="66047" cy="7670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30"/>
                <a:gd name="f12" fmla="val 12"/>
                <a:gd name="f13" fmla="val 33"/>
                <a:gd name="f14" fmla="val 8"/>
                <a:gd name="f15" fmla="val 34"/>
                <a:gd name="f16" fmla="val 3"/>
                <a:gd name="f17" fmla="val 28"/>
                <a:gd name="f18" fmla="val 25"/>
                <a:gd name="f19" fmla="val 20"/>
                <a:gd name="f20" fmla="val 2"/>
                <a:gd name="f21" fmla="val 5"/>
                <a:gd name="f22" fmla="val 14"/>
                <a:gd name="f23" fmla="val 9"/>
                <a:gd name="f24" fmla="val 13"/>
                <a:gd name="f25" fmla="val 11"/>
                <a:gd name="f26" fmla="val 10"/>
                <a:gd name="f27" fmla="val 21"/>
                <a:gd name="f28" fmla="val 7"/>
                <a:gd name="f29" fmla="val 23"/>
                <a:gd name="f30" fmla="val 24"/>
                <a:gd name="f31" fmla="val 1"/>
                <a:gd name="f32" fmla="val 27"/>
                <a:gd name="f33" fmla="val 4"/>
                <a:gd name="f34" fmla="+- 0 0 -90"/>
                <a:gd name="f35" fmla="*/ f3 1 31"/>
                <a:gd name="f36" fmla="*/ f4 1 36"/>
                <a:gd name="f37" fmla="val f5"/>
                <a:gd name="f38" fmla="val f6"/>
                <a:gd name="f39" fmla="val f7"/>
                <a:gd name="f40" fmla="*/ f34 f0 1"/>
                <a:gd name="f41" fmla="+- f39 0 f37"/>
                <a:gd name="f42" fmla="+- f38 0 f37"/>
                <a:gd name="f43" fmla="*/ f40 1 f2"/>
                <a:gd name="f44" fmla="*/ f42 1 31"/>
                <a:gd name="f45" fmla="*/ f41 1 36"/>
                <a:gd name="f46" fmla="*/ 17 f42 1"/>
                <a:gd name="f47" fmla="*/ 29 f41 1"/>
                <a:gd name="f48" fmla="*/ 8 f42 1"/>
                <a:gd name="f49" fmla="*/ 34 f41 1"/>
                <a:gd name="f50" fmla="*/ 0 f42 1"/>
                <a:gd name="f51" fmla="*/ 28 f41 1"/>
                <a:gd name="f52" fmla="*/ 2 f42 1"/>
                <a:gd name="f53" fmla="*/ 17 f41 1"/>
                <a:gd name="f54" fmla="*/ 12 f42 1"/>
                <a:gd name="f55" fmla="*/ 11 f41 1"/>
                <a:gd name="f56" fmla="*/ 23 f42 1"/>
                <a:gd name="f57" fmla="*/ 2 f41 1"/>
                <a:gd name="f58" fmla="*/ 29 f42 1"/>
                <a:gd name="f59" fmla="*/ 0 f41 1"/>
                <a:gd name="f60" fmla="*/ 31 f42 1"/>
                <a:gd name="f61" fmla="*/ 4 f41 1"/>
                <a:gd name="f62" fmla="+- f43 0 f1"/>
                <a:gd name="f63" fmla="*/ f46 1 31"/>
                <a:gd name="f64" fmla="*/ f47 1 36"/>
                <a:gd name="f65" fmla="*/ f48 1 31"/>
                <a:gd name="f66" fmla="*/ f49 1 36"/>
                <a:gd name="f67" fmla="*/ f50 1 31"/>
                <a:gd name="f68" fmla="*/ f51 1 36"/>
                <a:gd name="f69" fmla="*/ f52 1 31"/>
                <a:gd name="f70" fmla="*/ f53 1 36"/>
                <a:gd name="f71" fmla="*/ f54 1 31"/>
                <a:gd name="f72" fmla="*/ f55 1 36"/>
                <a:gd name="f73" fmla="*/ f56 1 31"/>
                <a:gd name="f74" fmla="*/ f57 1 36"/>
                <a:gd name="f75" fmla="*/ f58 1 31"/>
                <a:gd name="f76" fmla="*/ f59 1 36"/>
                <a:gd name="f77" fmla="*/ f60 1 31"/>
                <a:gd name="f78" fmla="*/ f61 1 36"/>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5"/>
                <a:gd name="f91" fmla="*/ f71 1 f44"/>
                <a:gd name="f92" fmla="*/ f72 1 f45"/>
                <a:gd name="f93" fmla="*/ f73 1 f44"/>
                <a:gd name="f94" fmla="*/ f74 1 f45"/>
                <a:gd name="f95" fmla="*/ f75 1 f44"/>
                <a:gd name="f96" fmla="*/ f76 1 f45"/>
                <a:gd name="f97" fmla="*/ f77 1 f44"/>
                <a:gd name="f98" fmla="*/ f78 1 f45"/>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6 1"/>
                <a:gd name="f111" fmla="*/ f91 f35 1"/>
                <a:gd name="f112" fmla="*/ f92 f36 1"/>
                <a:gd name="f113" fmla="*/ f93 f35 1"/>
                <a:gd name="f114" fmla="*/ f94 f36 1"/>
                <a:gd name="f115" fmla="*/ f95 f35 1"/>
                <a:gd name="f116" fmla="*/ f96 f36 1"/>
                <a:gd name="f117" fmla="*/ f97 f35 1"/>
                <a:gd name="f118" fmla="*/ f98 f36 1"/>
              </a:gdLst>
              <a:ahLst/>
              <a:cxnLst>
                <a:cxn ang="3cd4">
                  <a:pos x="hc" y="t"/>
                </a:cxn>
                <a:cxn ang="0">
                  <a:pos x="r" y="vc"/>
                </a:cxn>
                <a:cxn ang="cd4">
                  <a:pos x="hc" y="b"/>
                </a:cxn>
                <a:cxn ang="cd2">
                  <a:pos x="l" y="vc"/>
                </a:cxn>
                <a:cxn ang="f62">
                  <a:pos x="f103" y="f104"/>
                </a:cxn>
                <a:cxn ang="f62">
                  <a:pos x="f105" y="f106"/>
                </a:cxn>
                <a:cxn ang="f62">
                  <a:pos x="f107" y="f108"/>
                </a:cxn>
                <a:cxn ang="f62">
                  <a:pos x="f109" y="f110"/>
                </a:cxn>
                <a:cxn ang="f62">
                  <a:pos x="f111" y="f112"/>
                </a:cxn>
                <a:cxn ang="f62">
                  <a:pos x="f113" y="f114"/>
                </a:cxn>
                <a:cxn ang="f62">
                  <a:pos x="f115" y="f116"/>
                </a:cxn>
                <a:cxn ang="f62">
                  <a:pos x="f117" y="f118"/>
                </a:cxn>
                <a:cxn ang="f62">
                  <a:pos x="f103" y="f104"/>
                </a:cxn>
              </a:cxnLst>
              <a:rect l="f99" t="f102" r="f100" b="f101"/>
              <a:pathLst>
                <a:path w="31" h="36">
                  <a:moveTo>
                    <a:pt x="f8" y="f9"/>
                  </a:moveTo>
                  <a:cubicBezTo>
                    <a:pt x="f10" y="f11"/>
                    <a:pt x="f12" y="f13"/>
                    <a:pt x="f14" y="f15"/>
                  </a:cubicBezTo>
                  <a:cubicBezTo>
                    <a:pt x="f16" y="f7"/>
                    <a:pt x="f5" y="f15"/>
                    <a:pt x="f5" y="f17"/>
                  </a:cubicBezTo>
                  <a:cubicBezTo>
                    <a:pt x="f5" y="f18"/>
                    <a:pt x="f5" y="f19"/>
                    <a:pt x="f20" y="f8"/>
                  </a:cubicBezTo>
                  <a:cubicBezTo>
                    <a:pt x="f21" y="f22"/>
                    <a:pt x="f23" y="f24"/>
                    <a:pt x="f12" y="f25"/>
                  </a:cubicBezTo>
                  <a:cubicBezTo>
                    <a:pt x="f8" y="f26"/>
                    <a:pt x="f27" y="f28"/>
                    <a:pt x="f29" y="f20"/>
                  </a:cubicBezTo>
                  <a:cubicBezTo>
                    <a:pt x="f30" y="f31"/>
                    <a:pt x="f32" y="f31"/>
                    <a:pt x="f9" y="f5"/>
                  </a:cubicBezTo>
                  <a:cubicBezTo>
                    <a:pt x="f9" y="f31"/>
                    <a:pt x="f6" y="f16"/>
                    <a:pt x="f6" y="f33"/>
                  </a:cubicBezTo>
                  <a:cubicBezTo>
                    <a:pt x="f11" y="f22"/>
                    <a:pt x="f30" y="f27"/>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2">
              <a:extLst>
                <a:ext uri="{FF2B5EF4-FFF2-40B4-BE49-F238E27FC236}">
                  <a16:creationId xmlns:a16="http://schemas.microsoft.com/office/drawing/2014/main" id="{F2569A15-A382-4EEB-9351-2BD25B4B5F33}"/>
                </a:ext>
              </a:extLst>
            </p:cNvPr>
            <p:cNvSpPr/>
            <p:nvPr/>
          </p:nvSpPr>
          <p:spPr>
            <a:xfrm>
              <a:off x="877375" y="4277005"/>
              <a:ext cx="78839" cy="6391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29"/>
                <a:gd name="f14" fmla="val 14"/>
                <a:gd name="f15" fmla="val 25"/>
                <a:gd name="f16" fmla="val 20"/>
                <a:gd name="f17" fmla="val 13"/>
                <a:gd name="f18" fmla="val 27"/>
                <a:gd name="f19" fmla="val 8"/>
                <a:gd name="f20" fmla="val 4"/>
                <a:gd name="f21" fmla="val 2"/>
                <a:gd name="f22" fmla="val 26"/>
                <a:gd name="f23" fmla="val 21"/>
                <a:gd name="f24" fmla="val 6"/>
                <a:gd name="f25" fmla="val 12"/>
                <a:gd name="f26" fmla="val 15"/>
                <a:gd name="f27" fmla="val 35"/>
                <a:gd name="f28" fmla="+- 0 0 -90"/>
                <a:gd name="f29" fmla="*/ f3 1 36"/>
                <a:gd name="f30" fmla="*/ f4 1 30"/>
                <a:gd name="f31" fmla="val f5"/>
                <a:gd name="f32" fmla="val f6"/>
                <a:gd name="f33" fmla="val f7"/>
                <a:gd name="f34" fmla="*/ f28 f0 1"/>
                <a:gd name="f35" fmla="+- f33 0 f31"/>
                <a:gd name="f36" fmla="+- f32 0 f31"/>
                <a:gd name="f37" fmla="*/ f34 1 f2"/>
                <a:gd name="f38" fmla="*/ f36 1 36"/>
                <a:gd name="f39" fmla="*/ f35 1 30"/>
                <a:gd name="f40" fmla="*/ 36 f36 1"/>
                <a:gd name="f41" fmla="*/ 1 f35 1"/>
                <a:gd name="f42" fmla="*/ 29 f36 1"/>
                <a:gd name="f43" fmla="*/ 14 f35 1"/>
                <a:gd name="f44" fmla="*/ 13 f36 1"/>
                <a:gd name="f45" fmla="*/ 27 f35 1"/>
                <a:gd name="f46" fmla="*/ 2 f36 1"/>
                <a:gd name="f47" fmla="*/ 26 f35 1"/>
                <a:gd name="f48" fmla="*/ 6 f36 1"/>
                <a:gd name="f49" fmla="*/ 12 f35 1"/>
                <a:gd name="f50" fmla="*/ 35 f36 1"/>
                <a:gd name="f51" fmla="*/ 0 f35 1"/>
                <a:gd name="f52" fmla="+- f37 0 f1"/>
                <a:gd name="f53" fmla="*/ f40 1 36"/>
                <a:gd name="f54" fmla="*/ f41 1 30"/>
                <a:gd name="f55" fmla="*/ f42 1 36"/>
                <a:gd name="f56" fmla="*/ f43 1 30"/>
                <a:gd name="f57" fmla="*/ f44 1 36"/>
                <a:gd name="f58" fmla="*/ f45 1 30"/>
                <a:gd name="f59" fmla="*/ f46 1 36"/>
                <a:gd name="f60" fmla="*/ f47 1 30"/>
                <a:gd name="f61" fmla="*/ f48 1 36"/>
                <a:gd name="f62" fmla="*/ f49 1 30"/>
                <a:gd name="f63" fmla="*/ f50 1 36"/>
                <a:gd name="f64" fmla="*/ f51 1 30"/>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30">
                  <a:moveTo>
                    <a:pt x="f6" y="f8"/>
                  </a:moveTo>
                  <a:cubicBezTo>
                    <a:pt x="f9" y="f10"/>
                    <a:pt x="f11" y="f12"/>
                    <a:pt x="f13" y="f14"/>
                  </a:cubicBezTo>
                  <a:cubicBezTo>
                    <a:pt x="f15" y="f16"/>
                    <a:pt x="f16" y="f15"/>
                    <a:pt x="f17" y="f18"/>
                  </a:cubicBezTo>
                  <a:cubicBezTo>
                    <a:pt x="f19" y="f7"/>
                    <a:pt x="f20" y="f13"/>
                    <a:pt x="f21" y="f22"/>
                  </a:cubicBezTo>
                  <a:cubicBezTo>
                    <a:pt x="f5" y="f23"/>
                    <a:pt x="f8" y="f14"/>
                    <a:pt x="f24" y="f25"/>
                  </a:cubicBezTo>
                  <a:cubicBezTo>
                    <a:pt x="f26" y="f19"/>
                    <a:pt x="f15" y="f20"/>
                    <a:pt x="f27" y="f5"/>
                  </a:cubicBezTo>
                  <a:cubicBezTo>
                    <a:pt x="f27"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AAE6CC39-766E-47B1-B19E-C4090F61ECDD}"/>
                </a:ext>
              </a:extLst>
            </p:cNvPr>
            <p:cNvSpPr/>
            <p:nvPr/>
          </p:nvSpPr>
          <p:spPr>
            <a:xfrm>
              <a:off x="700530" y="4279135"/>
              <a:ext cx="72438" cy="55394"/>
            </a:xfrm>
            <a:custGeom>
              <a:avLst/>
              <a:gdLst>
                <a:gd name="f0" fmla="val 10800000"/>
                <a:gd name="f1" fmla="val 5400000"/>
                <a:gd name="f2" fmla="val 180"/>
                <a:gd name="f3" fmla="val w"/>
                <a:gd name="f4" fmla="val h"/>
                <a:gd name="f5" fmla="val 0"/>
                <a:gd name="f6" fmla="val 34"/>
                <a:gd name="f7" fmla="val 26"/>
                <a:gd name="f8" fmla="val 23"/>
                <a:gd name="f9" fmla="val 14"/>
                <a:gd name="f10" fmla="val 21"/>
                <a:gd name="f11" fmla="val 17"/>
                <a:gd name="f12" fmla="val 18"/>
                <a:gd name="f13" fmla="val 19"/>
                <a:gd name="f14" fmla="val 16"/>
                <a:gd name="f15" fmla="val 15"/>
                <a:gd name="f16" fmla="val 22"/>
                <a:gd name="f17" fmla="val 13"/>
                <a:gd name="f18" fmla="val 9"/>
                <a:gd name="f19" fmla="val 25"/>
                <a:gd name="f20" fmla="val 5"/>
                <a:gd name="f21" fmla="val 2"/>
                <a:gd name="f22" fmla="val 12"/>
                <a:gd name="f23" fmla="val 1"/>
                <a:gd name="f24" fmla="val 11"/>
                <a:gd name="f25" fmla="val 10"/>
                <a:gd name="f26" fmla="val 8"/>
                <a:gd name="f27" fmla="val 6"/>
                <a:gd name="f28" fmla="val 27"/>
                <a:gd name="f29" fmla="val 30"/>
                <a:gd name="f30" fmla="val 33"/>
                <a:gd name="f31" fmla="val 31"/>
                <a:gd name="f32" fmla="val 7"/>
                <a:gd name="f33" fmla="val 29"/>
                <a:gd name="f34" fmla="+- 0 0 -90"/>
                <a:gd name="f35" fmla="*/ f3 1 34"/>
                <a:gd name="f36" fmla="*/ f4 1 26"/>
                <a:gd name="f37" fmla="val f5"/>
                <a:gd name="f38" fmla="val f6"/>
                <a:gd name="f39" fmla="val f7"/>
                <a:gd name="f40" fmla="*/ f34 f0 1"/>
                <a:gd name="f41" fmla="+- f39 0 f37"/>
                <a:gd name="f42" fmla="+- f38 0 f37"/>
                <a:gd name="f43" fmla="*/ f40 1 f2"/>
                <a:gd name="f44" fmla="*/ f42 1 34"/>
                <a:gd name="f45" fmla="*/ f41 1 26"/>
                <a:gd name="f46" fmla="*/ 23 f42 1"/>
                <a:gd name="f47" fmla="*/ 14 f41 1"/>
                <a:gd name="f48" fmla="*/ 16 f42 1"/>
                <a:gd name="f49" fmla="*/ 21 f41 1"/>
                <a:gd name="f50" fmla="*/ 13 f42 1"/>
                <a:gd name="f51" fmla="*/ 23 f41 1"/>
                <a:gd name="f52" fmla="*/ 2 f42 1"/>
                <a:gd name="f53" fmla="*/ 0 f42 1"/>
                <a:gd name="f54" fmla="*/ 13 f41 1"/>
                <a:gd name="f55" fmla="*/ 10 f41 1"/>
                <a:gd name="f56" fmla="*/ 22 f42 1"/>
                <a:gd name="f57" fmla="*/ 0 f41 1"/>
                <a:gd name="f58" fmla="*/ 30 f42 1"/>
                <a:gd name="f59" fmla="*/ 1 f41 1"/>
                <a:gd name="f60" fmla="*/ 31 f42 1"/>
                <a:gd name="f61" fmla="*/ 7 f41 1"/>
                <a:gd name="f62" fmla="*/ 15 f41 1"/>
                <a:gd name="f63" fmla="+- f43 0 f1"/>
                <a:gd name="f64" fmla="*/ f46 1 34"/>
                <a:gd name="f65" fmla="*/ f47 1 26"/>
                <a:gd name="f66" fmla="*/ f48 1 34"/>
                <a:gd name="f67" fmla="*/ f49 1 26"/>
                <a:gd name="f68" fmla="*/ f50 1 34"/>
                <a:gd name="f69" fmla="*/ f51 1 26"/>
                <a:gd name="f70" fmla="*/ f52 1 34"/>
                <a:gd name="f71" fmla="*/ f53 1 34"/>
                <a:gd name="f72" fmla="*/ f54 1 26"/>
                <a:gd name="f73" fmla="*/ f55 1 26"/>
                <a:gd name="f74" fmla="*/ f56 1 34"/>
                <a:gd name="f75" fmla="*/ f57 1 26"/>
                <a:gd name="f76" fmla="*/ f58 1 34"/>
                <a:gd name="f77" fmla="*/ f59 1 26"/>
                <a:gd name="f78" fmla="*/ f60 1 34"/>
                <a:gd name="f79" fmla="*/ f61 1 26"/>
                <a:gd name="f80" fmla="*/ f62 1 26"/>
                <a:gd name="f81" fmla="*/ 0 1 f44"/>
                <a:gd name="f82" fmla="*/ f38 1 f44"/>
                <a:gd name="f83" fmla="*/ 0 1 f45"/>
                <a:gd name="f84" fmla="*/ f39 1 f45"/>
                <a:gd name="f85" fmla="*/ f64 1 f44"/>
                <a:gd name="f86" fmla="*/ f65 1 f45"/>
                <a:gd name="f87" fmla="*/ f66 1 f44"/>
                <a:gd name="f88" fmla="*/ f67 1 f45"/>
                <a:gd name="f89" fmla="*/ f68 1 f44"/>
                <a:gd name="f90" fmla="*/ f69 1 f45"/>
                <a:gd name="f91" fmla="*/ f70 1 f44"/>
                <a:gd name="f92" fmla="*/ f71 1 f44"/>
                <a:gd name="f93" fmla="*/ f72 1 f45"/>
                <a:gd name="f94" fmla="*/ f73 1 f45"/>
                <a:gd name="f95" fmla="*/ f74 1 f44"/>
                <a:gd name="f96" fmla="*/ f75 1 f45"/>
                <a:gd name="f97" fmla="*/ f76 1 f44"/>
                <a:gd name="f98" fmla="*/ f77 1 f45"/>
                <a:gd name="f99" fmla="*/ f78 1 f44"/>
                <a:gd name="f100" fmla="*/ f79 1 f45"/>
                <a:gd name="f101" fmla="*/ f80 1 f45"/>
                <a:gd name="f102" fmla="*/ f81 f35 1"/>
                <a:gd name="f103" fmla="*/ f82 f35 1"/>
                <a:gd name="f104" fmla="*/ f84 f36 1"/>
                <a:gd name="f105" fmla="*/ f83 f36 1"/>
                <a:gd name="f106" fmla="*/ f85 f35 1"/>
                <a:gd name="f107" fmla="*/ f86 f36 1"/>
                <a:gd name="f108" fmla="*/ f87 f35 1"/>
                <a:gd name="f109" fmla="*/ f88 f36 1"/>
                <a:gd name="f110" fmla="*/ f89 f35 1"/>
                <a:gd name="f111" fmla="*/ f90 f36 1"/>
                <a:gd name="f112" fmla="*/ f91 f35 1"/>
                <a:gd name="f113" fmla="*/ f92 f35 1"/>
                <a:gd name="f114" fmla="*/ f93 f36 1"/>
                <a:gd name="f115" fmla="*/ f94 f36 1"/>
                <a:gd name="f116" fmla="*/ f95 f35 1"/>
                <a:gd name="f117" fmla="*/ f96 f36 1"/>
                <a:gd name="f118" fmla="*/ f97 f35 1"/>
                <a:gd name="f119" fmla="*/ f98 f36 1"/>
                <a:gd name="f120" fmla="*/ f99 f35 1"/>
                <a:gd name="f121" fmla="*/ f100 f36 1"/>
                <a:gd name="f122" fmla="*/ f101 f36 1"/>
              </a:gdLst>
              <a:ahLst/>
              <a:cxnLst>
                <a:cxn ang="3cd4">
                  <a:pos x="hc" y="t"/>
                </a:cxn>
                <a:cxn ang="0">
                  <a:pos x="r" y="vc"/>
                </a:cxn>
                <a:cxn ang="cd4">
                  <a:pos x="hc" y="b"/>
                </a:cxn>
                <a:cxn ang="cd2">
                  <a:pos x="l" y="vc"/>
                </a:cxn>
                <a:cxn ang="f63">
                  <a:pos x="f106" y="f107"/>
                </a:cxn>
                <a:cxn ang="f63">
                  <a:pos x="f108" y="f109"/>
                </a:cxn>
                <a:cxn ang="f63">
                  <a:pos x="f110" y="f111"/>
                </a:cxn>
                <a:cxn ang="f63">
                  <a:pos x="f112" y="f111"/>
                </a:cxn>
                <a:cxn ang="f63">
                  <a:pos x="f113" y="f114"/>
                </a:cxn>
                <a:cxn ang="f63">
                  <a:pos x="f112" y="f115"/>
                </a:cxn>
                <a:cxn ang="f63">
                  <a:pos x="f116" y="f117"/>
                </a:cxn>
                <a:cxn ang="f63">
                  <a:pos x="f118" y="f119"/>
                </a:cxn>
                <a:cxn ang="f63">
                  <a:pos x="f120" y="f121"/>
                </a:cxn>
                <a:cxn ang="f63">
                  <a:pos x="f106" y="f122"/>
                </a:cxn>
                <a:cxn ang="f63">
                  <a:pos x="f106" y="f107"/>
                </a:cxn>
              </a:cxnLst>
              <a:rect l="f102" t="f105" r="f103" b="f104"/>
              <a:pathLst>
                <a:path w="34" h="26">
                  <a:moveTo>
                    <a:pt x="f8" y="f9"/>
                  </a:moveTo>
                  <a:cubicBezTo>
                    <a:pt x="f10" y="f11"/>
                    <a:pt x="f12" y="f13"/>
                    <a:pt x="f14" y="f10"/>
                  </a:cubicBezTo>
                  <a:cubicBezTo>
                    <a:pt x="f15" y="f16"/>
                    <a:pt x="f9" y="f8"/>
                    <a:pt x="f17" y="f8"/>
                  </a:cubicBezTo>
                  <a:cubicBezTo>
                    <a:pt x="f18" y="f19"/>
                    <a:pt x="f20" y="f7"/>
                    <a:pt x="f21" y="f8"/>
                  </a:cubicBezTo>
                  <a:cubicBezTo>
                    <a:pt x="f5" y="f10"/>
                    <a:pt x="f5" y="f14"/>
                    <a:pt x="f5" y="f17"/>
                  </a:cubicBezTo>
                  <a:cubicBezTo>
                    <a:pt x="f5" y="f22"/>
                    <a:pt x="f23" y="f24"/>
                    <a:pt x="f21" y="f25"/>
                  </a:cubicBezTo>
                  <a:cubicBezTo>
                    <a:pt x="f26" y="f27"/>
                    <a:pt x="f15" y="f21"/>
                    <a:pt x="f16" y="f5"/>
                  </a:cubicBezTo>
                  <a:cubicBezTo>
                    <a:pt x="f19" y="f5"/>
                    <a:pt x="f28" y="f5"/>
                    <a:pt x="f29" y="f23"/>
                  </a:cubicBezTo>
                  <a:cubicBezTo>
                    <a:pt x="f30" y="f21"/>
                    <a:pt x="f6" y="f20"/>
                    <a:pt x="f31" y="f32"/>
                  </a:cubicBezTo>
                  <a:cubicBezTo>
                    <a:pt x="f33" y="f25"/>
                    <a:pt x="f7" y="f22"/>
                    <a:pt x="f8" y="f15"/>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14">
              <a:extLst>
                <a:ext uri="{FF2B5EF4-FFF2-40B4-BE49-F238E27FC236}">
                  <a16:creationId xmlns:a16="http://schemas.microsoft.com/office/drawing/2014/main" id="{BD010513-DF06-4A58-93EC-7D39D3EDC384}"/>
                </a:ext>
              </a:extLst>
            </p:cNvPr>
            <p:cNvSpPr/>
            <p:nvPr/>
          </p:nvSpPr>
          <p:spPr>
            <a:xfrm>
              <a:off x="2370993" y="4323877"/>
              <a:ext cx="245031" cy="251423"/>
            </a:xfrm>
            <a:custGeom>
              <a:avLst/>
              <a:gdLst>
                <a:gd name="f0" fmla="val 10800000"/>
                <a:gd name="f1" fmla="val 5400000"/>
                <a:gd name="f2" fmla="val 180"/>
                <a:gd name="f3" fmla="val w"/>
                <a:gd name="f4" fmla="val h"/>
                <a:gd name="f5" fmla="val 0"/>
                <a:gd name="f6" fmla="val 113"/>
                <a:gd name="f7" fmla="val 116"/>
                <a:gd name="f8" fmla="val 36"/>
                <a:gd name="f9" fmla="val 85"/>
                <a:gd name="f10" fmla="val 27"/>
                <a:gd name="f11" fmla="val 74"/>
                <a:gd name="f12" fmla="val 18"/>
                <a:gd name="f13" fmla="val 63"/>
                <a:gd name="f14" fmla="val 9"/>
                <a:gd name="f15" fmla="val 53"/>
                <a:gd name="f16" fmla="val 8"/>
                <a:gd name="f17" fmla="val 51"/>
                <a:gd name="f18" fmla="val 7"/>
                <a:gd name="f19" fmla="val 50"/>
                <a:gd name="f20" fmla="val 6"/>
                <a:gd name="f21" fmla="val 49"/>
                <a:gd name="f22" fmla="val 39"/>
                <a:gd name="f23" fmla="val 1"/>
                <a:gd name="f24" fmla="val 31"/>
                <a:gd name="f25" fmla="val 11"/>
                <a:gd name="f26" fmla="val 24"/>
                <a:gd name="f27" fmla="val 30"/>
                <a:gd name="f28" fmla="val 75"/>
                <a:gd name="f29" fmla="val 80"/>
                <a:gd name="f30" fmla="val 84"/>
                <a:gd name="f31" fmla="val 89"/>
                <a:gd name="f32" fmla="val 100"/>
                <a:gd name="f33" fmla="val 4"/>
                <a:gd name="f34" fmla="val 106"/>
                <a:gd name="f35" fmla="val 12"/>
                <a:gd name="f36" fmla="val 109"/>
                <a:gd name="f37" fmla="val 22"/>
                <a:gd name="f38" fmla="val 34"/>
                <a:gd name="f39" fmla="val 47"/>
                <a:gd name="f40" fmla="val 111"/>
                <a:gd name="f41" fmla="val 59"/>
                <a:gd name="f42" fmla="val 108"/>
                <a:gd name="f43" fmla="val 103"/>
                <a:gd name="f44" fmla="val 91"/>
                <a:gd name="f45" fmla="val 94"/>
                <a:gd name="f46" fmla="val 105"/>
                <a:gd name="f47" fmla="val 88"/>
                <a:gd name="f48" fmla="val 114"/>
                <a:gd name="f49" fmla="val 82"/>
                <a:gd name="f50" fmla="val 71"/>
                <a:gd name="f51" fmla="val 61"/>
                <a:gd name="f52" fmla="val 107"/>
                <a:gd name="f53" fmla="val 52"/>
                <a:gd name="f54" fmla="val 99"/>
                <a:gd name="f55" fmla="val 44"/>
                <a:gd name="f56" fmla="val 92"/>
                <a:gd name="f57" fmla="val 41"/>
                <a:gd name="f58" fmla="val 90"/>
                <a:gd name="f59" fmla="val 87"/>
                <a:gd name="f60" fmla="val 37"/>
                <a:gd name="f61" fmla="+- 0 0 -90"/>
                <a:gd name="f62" fmla="*/ f3 1 113"/>
                <a:gd name="f63" fmla="*/ f4 1 116"/>
                <a:gd name="f64" fmla="val f5"/>
                <a:gd name="f65" fmla="val f6"/>
                <a:gd name="f66" fmla="val f7"/>
                <a:gd name="f67" fmla="*/ f61 f0 1"/>
                <a:gd name="f68" fmla="+- f66 0 f64"/>
                <a:gd name="f69" fmla="+- f65 0 f64"/>
                <a:gd name="f70" fmla="*/ f67 1 f2"/>
                <a:gd name="f71" fmla="*/ f69 1 113"/>
                <a:gd name="f72" fmla="*/ f68 1 116"/>
                <a:gd name="f73" fmla="*/ 36 f69 1"/>
                <a:gd name="f74" fmla="*/ 85 f68 1"/>
                <a:gd name="f75" fmla="*/ 9 f69 1"/>
                <a:gd name="f76" fmla="*/ 53 f68 1"/>
                <a:gd name="f77" fmla="*/ 6 f69 1"/>
                <a:gd name="f78" fmla="*/ 49 f68 1"/>
                <a:gd name="f79" fmla="*/ 11 f69 1"/>
                <a:gd name="f80" fmla="*/ 24 f68 1"/>
                <a:gd name="f81" fmla="*/ 75 f69 1"/>
                <a:gd name="f82" fmla="*/ 0 f68 1"/>
                <a:gd name="f83" fmla="*/ 89 f69 1"/>
                <a:gd name="f84" fmla="*/ 1 f68 1"/>
                <a:gd name="f85" fmla="*/ 109 f69 1"/>
                <a:gd name="f86" fmla="*/ 22 f68 1"/>
                <a:gd name="f87" fmla="*/ 111 f69 1"/>
                <a:gd name="f88" fmla="*/ 59 f68 1"/>
                <a:gd name="f89" fmla="*/ 94 f69 1"/>
                <a:gd name="f90" fmla="*/ 105 f68 1"/>
                <a:gd name="f91" fmla="*/ 71 f69 1"/>
                <a:gd name="f92" fmla="*/ 111 f68 1"/>
                <a:gd name="f93" fmla="*/ 44 f69 1"/>
                <a:gd name="f94" fmla="*/ 92 f68 1"/>
                <a:gd name="f95" fmla="*/ 37 f69 1"/>
                <a:gd name="f96" fmla="+- f70 0 f1"/>
                <a:gd name="f97" fmla="*/ f73 1 113"/>
                <a:gd name="f98" fmla="*/ f74 1 116"/>
                <a:gd name="f99" fmla="*/ f75 1 113"/>
                <a:gd name="f100" fmla="*/ f76 1 116"/>
                <a:gd name="f101" fmla="*/ f77 1 113"/>
                <a:gd name="f102" fmla="*/ f78 1 116"/>
                <a:gd name="f103" fmla="*/ f79 1 113"/>
                <a:gd name="f104" fmla="*/ f80 1 116"/>
                <a:gd name="f105" fmla="*/ f81 1 113"/>
                <a:gd name="f106" fmla="*/ f82 1 116"/>
                <a:gd name="f107" fmla="*/ f83 1 113"/>
                <a:gd name="f108" fmla="*/ f84 1 116"/>
                <a:gd name="f109" fmla="*/ f85 1 113"/>
                <a:gd name="f110" fmla="*/ f86 1 116"/>
                <a:gd name="f111" fmla="*/ f87 1 113"/>
                <a:gd name="f112" fmla="*/ f88 1 116"/>
                <a:gd name="f113" fmla="*/ f89 1 113"/>
                <a:gd name="f114" fmla="*/ f90 1 116"/>
                <a:gd name="f115" fmla="*/ f91 1 113"/>
                <a:gd name="f116" fmla="*/ f92 1 116"/>
                <a:gd name="f117" fmla="*/ f93 1 113"/>
                <a:gd name="f118" fmla="*/ f94 1 116"/>
                <a:gd name="f119" fmla="*/ f95 1 113"/>
                <a:gd name="f120" fmla="*/ 0 1 f71"/>
                <a:gd name="f121" fmla="*/ f65 1 f71"/>
                <a:gd name="f122" fmla="*/ 0 1 f72"/>
                <a:gd name="f123" fmla="*/ f66 1 f72"/>
                <a:gd name="f124" fmla="*/ f97 1 f71"/>
                <a:gd name="f125" fmla="*/ f98 1 f72"/>
                <a:gd name="f126" fmla="*/ f99 1 f71"/>
                <a:gd name="f127" fmla="*/ f100 1 f72"/>
                <a:gd name="f128" fmla="*/ f101 1 f71"/>
                <a:gd name="f129" fmla="*/ f102 1 f72"/>
                <a:gd name="f130" fmla="*/ f103 1 f71"/>
                <a:gd name="f131" fmla="*/ f104 1 f72"/>
                <a:gd name="f132" fmla="*/ f105 1 f71"/>
                <a:gd name="f133" fmla="*/ f106 1 f72"/>
                <a:gd name="f134" fmla="*/ f107 1 f71"/>
                <a:gd name="f135" fmla="*/ f108 1 f72"/>
                <a:gd name="f136" fmla="*/ f109 1 f71"/>
                <a:gd name="f137" fmla="*/ f110 1 f72"/>
                <a:gd name="f138" fmla="*/ f111 1 f71"/>
                <a:gd name="f139" fmla="*/ f112 1 f72"/>
                <a:gd name="f140" fmla="*/ f113 1 f71"/>
                <a:gd name="f141" fmla="*/ f114 1 f72"/>
                <a:gd name="f142" fmla="*/ f115 1 f71"/>
                <a:gd name="f143" fmla="*/ f116 1 f72"/>
                <a:gd name="f144" fmla="*/ f117 1 f71"/>
                <a:gd name="f145" fmla="*/ f118 1 f72"/>
                <a:gd name="f146" fmla="*/ f119 1 f71"/>
                <a:gd name="f147" fmla="*/ f120 f62 1"/>
                <a:gd name="f148" fmla="*/ f121 f62 1"/>
                <a:gd name="f149" fmla="*/ f123 f63 1"/>
                <a:gd name="f150" fmla="*/ f122 f63 1"/>
                <a:gd name="f151" fmla="*/ f124 f62 1"/>
                <a:gd name="f152" fmla="*/ f125 f63 1"/>
                <a:gd name="f153" fmla="*/ f126 f62 1"/>
                <a:gd name="f154" fmla="*/ f127 f63 1"/>
                <a:gd name="f155" fmla="*/ f128 f62 1"/>
                <a:gd name="f156" fmla="*/ f129 f63 1"/>
                <a:gd name="f157" fmla="*/ f130 f62 1"/>
                <a:gd name="f158" fmla="*/ f131 f63 1"/>
                <a:gd name="f159" fmla="*/ f132 f62 1"/>
                <a:gd name="f160" fmla="*/ f133 f63 1"/>
                <a:gd name="f161" fmla="*/ f134 f62 1"/>
                <a:gd name="f162" fmla="*/ f135 f63 1"/>
                <a:gd name="f163" fmla="*/ f136 f62 1"/>
                <a:gd name="f164" fmla="*/ f137 f63 1"/>
                <a:gd name="f165" fmla="*/ f138 f62 1"/>
                <a:gd name="f166" fmla="*/ f139 f63 1"/>
                <a:gd name="f167" fmla="*/ f140 f62 1"/>
                <a:gd name="f168" fmla="*/ f141 f63 1"/>
                <a:gd name="f169" fmla="*/ f142 f62 1"/>
                <a:gd name="f170" fmla="*/ f143 f63 1"/>
                <a:gd name="f171" fmla="*/ f144 f62 1"/>
                <a:gd name="f172" fmla="*/ f145 f63 1"/>
                <a:gd name="f173" fmla="*/ f146 f62 1"/>
              </a:gdLst>
              <a:ahLst/>
              <a:cxnLst>
                <a:cxn ang="3cd4">
                  <a:pos x="hc" y="t"/>
                </a:cxn>
                <a:cxn ang="0">
                  <a:pos x="r" y="vc"/>
                </a:cxn>
                <a:cxn ang="cd4">
                  <a:pos x="hc" y="b"/>
                </a:cxn>
                <a:cxn ang="cd2">
                  <a:pos x="l" y="vc"/>
                </a:cxn>
                <a:cxn ang="f96">
                  <a:pos x="f151" y="f152"/>
                </a:cxn>
                <a:cxn ang="f96">
                  <a:pos x="f153" y="f154"/>
                </a:cxn>
                <a:cxn ang="f96">
                  <a:pos x="f155" y="f156"/>
                </a:cxn>
                <a:cxn ang="f96">
                  <a:pos x="f157" y="f158"/>
                </a:cxn>
                <a:cxn ang="f96">
                  <a:pos x="f159" y="f160"/>
                </a:cxn>
                <a:cxn ang="f96">
                  <a:pos x="f161" y="f162"/>
                </a:cxn>
                <a:cxn ang="f96">
                  <a:pos x="f163" y="f164"/>
                </a:cxn>
                <a:cxn ang="f96">
                  <a:pos x="f165" y="f166"/>
                </a:cxn>
                <a:cxn ang="f96">
                  <a:pos x="f167" y="f168"/>
                </a:cxn>
                <a:cxn ang="f96">
                  <a:pos x="f169" y="f170"/>
                </a:cxn>
                <a:cxn ang="f96">
                  <a:pos x="f171" y="f172"/>
                </a:cxn>
                <a:cxn ang="f96">
                  <a:pos x="f173" y="f152"/>
                </a:cxn>
                <a:cxn ang="f96">
                  <a:pos x="f151" y="f152"/>
                </a:cxn>
              </a:cxnLst>
              <a:rect l="f147" t="f150" r="f148" b="f149"/>
              <a:pathLst>
                <a:path w="113" h="116">
                  <a:moveTo>
                    <a:pt x="f8" y="f9"/>
                  </a:moveTo>
                  <a:cubicBezTo>
                    <a:pt x="f10" y="f11"/>
                    <a:pt x="f12" y="f13"/>
                    <a:pt x="f14" y="f15"/>
                  </a:cubicBezTo>
                  <a:cubicBezTo>
                    <a:pt x="f16" y="f17"/>
                    <a:pt x="f18" y="f19"/>
                    <a:pt x="f20" y="f21"/>
                  </a:cubicBezTo>
                  <a:cubicBezTo>
                    <a:pt x="f5" y="f22"/>
                    <a:pt x="f23" y="f24"/>
                    <a:pt x="f25" y="f26"/>
                  </a:cubicBezTo>
                  <a:cubicBezTo>
                    <a:pt x="f27" y="f25"/>
                    <a:pt x="f17" y="f5"/>
                    <a:pt x="f28" y="f5"/>
                  </a:cubicBezTo>
                  <a:cubicBezTo>
                    <a:pt x="f29" y="f5"/>
                    <a:pt x="f30" y="f23"/>
                    <a:pt x="f31" y="f23"/>
                  </a:cubicBezTo>
                  <a:cubicBezTo>
                    <a:pt x="f32" y="f33"/>
                    <a:pt x="f34" y="f35"/>
                    <a:pt x="f36" y="f37"/>
                  </a:cubicBezTo>
                  <a:cubicBezTo>
                    <a:pt x="f6" y="f38"/>
                    <a:pt x="f6" y="f39"/>
                    <a:pt x="f40" y="f41"/>
                  </a:cubicBezTo>
                  <a:cubicBezTo>
                    <a:pt x="f42" y="f28"/>
                    <a:pt x="f43" y="f44"/>
                    <a:pt x="f45" y="f46"/>
                  </a:cubicBezTo>
                  <a:cubicBezTo>
                    <a:pt x="f47" y="f48"/>
                    <a:pt x="f49" y="f7"/>
                    <a:pt x="f50" y="f40"/>
                  </a:cubicBezTo>
                  <a:cubicBezTo>
                    <a:pt x="f51" y="f52"/>
                    <a:pt x="f53" y="f54"/>
                    <a:pt x="f55" y="f56"/>
                  </a:cubicBezTo>
                  <a:cubicBezTo>
                    <a:pt x="f57" y="f58"/>
                    <a:pt x="f22" y="f59"/>
                    <a:pt x="f60" y="f9"/>
                  </a:cubicBezTo>
                  <a:cubicBezTo>
                    <a:pt x="f60" y="f9"/>
                    <a:pt x="f60"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 name="Freeform 15">
              <a:extLst>
                <a:ext uri="{FF2B5EF4-FFF2-40B4-BE49-F238E27FC236}">
                  <a16:creationId xmlns:a16="http://schemas.microsoft.com/office/drawing/2014/main" id="{5346C75C-EE42-4B24-9F37-E3B689429482}"/>
                </a:ext>
              </a:extLst>
            </p:cNvPr>
            <p:cNvSpPr/>
            <p:nvPr/>
          </p:nvSpPr>
          <p:spPr>
            <a:xfrm>
              <a:off x="2377385" y="4132118"/>
              <a:ext cx="123581" cy="17471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5"/>
                <a:gd name="f18" fmla="val 7"/>
                <a:gd name="f19" fmla="val 21"/>
                <a:gd name="f20" fmla="val 10"/>
                <a:gd name="f21" fmla="val 14"/>
                <a:gd name="f22" fmla="val 16"/>
                <a:gd name="f23" fmla="val 11"/>
                <a:gd name="f24" fmla="val 24"/>
                <a:gd name="f25" fmla="val 5"/>
                <a:gd name="f26" fmla="val 28"/>
                <a:gd name="f27" fmla="val 31"/>
                <a:gd name="f28" fmla="val 37"/>
                <a:gd name="f29" fmla="val 39"/>
                <a:gd name="f30" fmla="val 41"/>
                <a:gd name="f31" fmla="val 9"/>
                <a:gd name="f32" fmla="val 45"/>
                <a:gd name="f33" fmla="val 13"/>
                <a:gd name="f34" fmla="val 55"/>
                <a:gd name="f35" fmla="val 20"/>
                <a:gd name="f36" fmla="val 57"/>
                <a:gd name="f37" fmla="val 25"/>
                <a:gd name="f38" fmla="val 32"/>
                <a:gd name="f39" fmla="val 59"/>
                <a:gd name="f40" fmla="val 73"/>
                <a:gd name="f41" fmla="val 76"/>
                <a:gd name="f42" fmla="val 78"/>
                <a:gd name="f43" fmla="val 54"/>
                <a:gd name="f44" fmla="val 80"/>
                <a:gd name="f45" fmla="val 52"/>
                <a:gd name="f46" fmla="val 50"/>
                <a:gd name="f47" fmla="val 48"/>
                <a:gd name="f48" fmla="val 27"/>
                <a:gd name="f49" fmla="val 79"/>
                <a:gd name="f50" fmla="val 17"/>
                <a:gd name="f51" fmla="val 77"/>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2 f60 1"/>
                <a:gd name="f67" fmla="*/ 1 f61 1"/>
                <a:gd name="f68" fmla="*/ 64 f60 1"/>
                <a:gd name="f69" fmla="*/ 7 f61 1"/>
                <a:gd name="f70" fmla="*/ 21 f60 1"/>
                <a:gd name="f71" fmla="*/ 21 f61 1"/>
                <a:gd name="f72" fmla="*/ 7 f60 1"/>
                <a:gd name="f73" fmla="*/ 31 f61 1"/>
                <a:gd name="f74" fmla="*/ 1 f60 1"/>
                <a:gd name="f75" fmla="*/ 39 f61 1"/>
                <a:gd name="f76" fmla="*/ 5 f60 1"/>
                <a:gd name="f77" fmla="*/ 49 f61 1"/>
                <a:gd name="f78" fmla="*/ 16 f60 1"/>
                <a:gd name="f79" fmla="*/ 57 f61 1"/>
                <a:gd name="f80" fmla="*/ 32 f60 1"/>
                <a:gd name="f81" fmla="*/ 58 f61 1"/>
                <a:gd name="f82" fmla="*/ 73 f60 1"/>
                <a:gd name="f83" fmla="*/ 54 f61 1"/>
                <a:gd name="f84" fmla="*/ 80 f60 1"/>
                <a:gd name="f85" fmla="*/ 48 f61 1"/>
                <a:gd name="f86" fmla="*/ 81 f60 1"/>
                <a:gd name="f87" fmla="*/ 17 f61 1"/>
                <a:gd name="f88" fmla="*/ 77 f60 1"/>
                <a:gd name="f89" fmla="+- f62 0 f1"/>
                <a:gd name="f90" fmla="*/ f65 1 58"/>
                <a:gd name="f91" fmla="*/ f66 1 81"/>
                <a:gd name="f92" fmla="*/ f67 1 58"/>
                <a:gd name="f93" fmla="*/ f68 1 81"/>
                <a:gd name="f94" fmla="*/ f69 1 58"/>
                <a:gd name="f95" fmla="*/ f70 1 81"/>
                <a:gd name="f96" fmla="*/ f71 1 58"/>
                <a:gd name="f97" fmla="*/ f72 1 81"/>
                <a:gd name="f98" fmla="*/ f73 1 58"/>
                <a:gd name="f99" fmla="*/ f74 1 81"/>
                <a:gd name="f100" fmla="*/ f75 1 58"/>
                <a:gd name="f101" fmla="*/ f76 1 81"/>
                <a:gd name="f102" fmla="*/ f77 1 58"/>
                <a:gd name="f103" fmla="*/ f78 1 81"/>
                <a:gd name="f104" fmla="*/ f79 1 58"/>
                <a:gd name="f105" fmla="*/ f80 1 81"/>
                <a:gd name="f106" fmla="*/ f81 1 58"/>
                <a:gd name="f107" fmla="*/ f82 1 81"/>
                <a:gd name="f108" fmla="*/ f83 1 58"/>
                <a:gd name="f109" fmla="*/ f84 1 81"/>
                <a:gd name="f110" fmla="*/ f85 1 58"/>
                <a:gd name="f111" fmla="*/ f86 1 81"/>
                <a:gd name="f112" fmla="*/ f87 1 58"/>
                <a:gd name="f113" fmla="*/ f88 1 81"/>
                <a:gd name="f114" fmla="*/ 0 1 f63"/>
                <a:gd name="f115" fmla="*/ f57 1 f63"/>
                <a:gd name="f116" fmla="*/ 0 1 f64"/>
                <a:gd name="f117" fmla="*/ f58 1 f64"/>
                <a:gd name="f118" fmla="*/ f90 1 f63"/>
                <a:gd name="f119" fmla="*/ f91 1 f64"/>
                <a:gd name="f120" fmla="*/ f92 1 f63"/>
                <a:gd name="f121" fmla="*/ f93 1 f64"/>
                <a:gd name="f122" fmla="*/ f94 1 f63"/>
                <a:gd name="f123" fmla="*/ f95 1 f64"/>
                <a:gd name="f124" fmla="*/ f96 1 f63"/>
                <a:gd name="f125" fmla="*/ f97 1 f64"/>
                <a:gd name="f126" fmla="*/ f98 1 f63"/>
                <a:gd name="f127" fmla="*/ f99 1 f64"/>
                <a:gd name="f128" fmla="*/ f100 1 f63"/>
                <a:gd name="f129" fmla="*/ f101 1 f64"/>
                <a:gd name="f130" fmla="*/ f102 1 f63"/>
                <a:gd name="f131" fmla="*/ f103 1 f64"/>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4 1"/>
                <a:gd name="f151" fmla="*/ f123 f55 1"/>
                <a:gd name="f152" fmla="*/ f124 f54 1"/>
                <a:gd name="f153" fmla="*/ f125 f55 1"/>
                <a:gd name="f154" fmla="*/ f126 f54 1"/>
                <a:gd name="f155" fmla="*/ f127 f55 1"/>
                <a:gd name="f156" fmla="*/ f128 f54 1"/>
                <a:gd name="f157" fmla="*/ f129 f55 1"/>
                <a:gd name="f158" fmla="*/ f130 f54 1"/>
                <a:gd name="f159" fmla="*/ f131 f55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7"/>
                </a:cxn>
                <a:cxn ang="f89">
                  <a:pos x="f168" y="f169"/>
                </a:cxn>
                <a:cxn ang="f89">
                  <a:pos x="f146" y="f147"/>
                </a:cxn>
              </a:cxnLst>
              <a:rect l="f142" t="f145" r="f143" b="f144"/>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4"/>
                  </a:cubicBezTo>
                  <a:cubicBezTo>
                    <a:pt x="f17" y="f5"/>
                    <a:pt x="f28" y="f14"/>
                    <a:pt x="f29" y="f25"/>
                  </a:cubicBezTo>
                  <a:cubicBezTo>
                    <a:pt x="f30" y="f31"/>
                    <a:pt x="f32" y="f33"/>
                    <a:pt x="f16" y="f22"/>
                  </a:cubicBezTo>
                  <a:cubicBezTo>
                    <a:pt x="f34" y="f35"/>
                    <a:pt x="f36" y="f37"/>
                    <a:pt x="f36" y="f38"/>
                  </a:cubicBezTo>
                  <a:cubicBezTo>
                    <a:pt x="f36" y="f32"/>
                    <a:pt x="f6" y="f39"/>
                    <a:pt x="f6" y="f40"/>
                  </a:cubicBezTo>
                  <a:cubicBezTo>
                    <a:pt x="f6" y="f41"/>
                    <a:pt x="f36" y="f42"/>
                    <a:pt x="f43" y="f44"/>
                  </a:cubicBezTo>
                  <a:cubicBezTo>
                    <a:pt x="f45" y="f44"/>
                    <a:pt x="f46" y="f7"/>
                    <a:pt x="f47" y="f7"/>
                  </a:cubicBezTo>
                  <a:cubicBezTo>
                    <a:pt x="f28" y="f44"/>
                    <a:pt x="f48" y="f49"/>
                    <a:pt x="f50" y="f51"/>
                  </a:cubicBezTo>
                  <a:cubicBezTo>
                    <a:pt x="f33" y="f41"/>
                    <a:pt x="f3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 name="Freeform 16">
              <a:extLst>
                <a:ext uri="{FF2B5EF4-FFF2-40B4-BE49-F238E27FC236}">
                  <a16:creationId xmlns:a16="http://schemas.microsoft.com/office/drawing/2014/main" id="{4BD82510-11B7-48B9-B272-5CB2701DF952}"/>
                </a:ext>
              </a:extLst>
            </p:cNvPr>
            <p:cNvSpPr/>
            <p:nvPr/>
          </p:nvSpPr>
          <p:spPr>
            <a:xfrm>
              <a:off x="2539316" y="4112943"/>
              <a:ext cx="151278" cy="166192"/>
            </a:xfrm>
            <a:custGeom>
              <a:avLst/>
              <a:gdLst>
                <a:gd name="f0" fmla="val 10800000"/>
                <a:gd name="f1" fmla="val 5400000"/>
                <a:gd name="f2" fmla="val 180"/>
                <a:gd name="f3" fmla="val w"/>
                <a:gd name="f4" fmla="val h"/>
                <a:gd name="f5" fmla="val 0"/>
                <a:gd name="f6" fmla="val 70"/>
                <a:gd name="f7" fmla="val 77"/>
                <a:gd name="f8" fmla="val 6"/>
                <a:gd name="f9" fmla="val 66"/>
                <a:gd name="f10" fmla="val 63"/>
                <a:gd name="f11" fmla="val 57"/>
                <a:gd name="f12" fmla="val 1"/>
                <a:gd name="f13" fmla="val 51"/>
                <a:gd name="f14" fmla="val 2"/>
                <a:gd name="f15" fmla="val 39"/>
                <a:gd name="f16" fmla="val 4"/>
                <a:gd name="f17" fmla="val 27"/>
                <a:gd name="f18" fmla="val 11"/>
                <a:gd name="f19" fmla="val 17"/>
                <a:gd name="f20" fmla="val 7"/>
                <a:gd name="f21" fmla="val 26"/>
                <a:gd name="f22" fmla="val 38"/>
                <a:gd name="f23" fmla="val 41"/>
                <a:gd name="f24" fmla="val 45"/>
                <a:gd name="f25" fmla="val 3"/>
                <a:gd name="f26" fmla="val 46"/>
                <a:gd name="f27" fmla="val 9"/>
                <a:gd name="f28" fmla="val 47"/>
                <a:gd name="f29" fmla="val 12"/>
                <a:gd name="f30" fmla="val 14"/>
                <a:gd name="f31" fmla="val 24"/>
                <a:gd name="f32" fmla="val 50"/>
                <a:gd name="f33" fmla="val 29"/>
                <a:gd name="f34" fmla="val 60"/>
                <a:gd name="f35" fmla="val 31"/>
                <a:gd name="f36" fmla="val 68"/>
                <a:gd name="f37" fmla="val 33"/>
                <a:gd name="f38" fmla="val 36"/>
                <a:gd name="f39" fmla="val 43"/>
                <a:gd name="f40" fmla="val 61"/>
                <a:gd name="f41" fmla="val 54"/>
                <a:gd name="f42" fmla="val 64"/>
                <a:gd name="f43" fmla="val 73"/>
                <a:gd name="f44" fmla="val 44"/>
                <a:gd name="f45" fmla="val 74"/>
                <a:gd name="f46" fmla="val 75"/>
                <a:gd name="f47" fmla="val 76"/>
                <a:gd name="f48" fmla="val 34"/>
                <a:gd name="f49" fmla="val 25"/>
                <a:gd name="f50" fmla="val 21"/>
                <a:gd name="f51" fmla="val 71"/>
                <a:gd name="f52" fmla="val 10"/>
                <a:gd name="f53" fmla="val 69"/>
                <a:gd name="f54" fmla="+- 0 0 -90"/>
                <a:gd name="f55" fmla="*/ f3 1 70"/>
                <a:gd name="f56" fmla="*/ f4 1 77"/>
                <a:gd name="f57" fmla="val f5"/>
                <a:gd name="f58" fmla="val f6"/>
                <a:gd name="f59" fmla="val f7"/>
                <a:gd name="f60" fmla="*/ f54 f0 1"/>
                <a:gd name="f61" fmla="+- f59 0 f57"/>
                <a:gd name="f62" fmla="+- f58 0 f57"/>
                <a:gd name="f63" fmla="*/ f60 1 f2"/>
                <a:gd name="f64" fmla="*/ f62 1 70"/>
                <a:gd name="f65" fmla="*/ f61 1 77"/>
                <a:gd name="f66" fmla="*/ 6 f62 1"/>
                <a:gd name="f67" fmla="*/ 66 f61 1"/>
                <a:gd name="f68" fmla="*/ 1 f62 1"/>
                <a:gd name="f69" fmla="*/ 51 f61 1"/>
                <a:gd name="f70" fmla="*/ 11 f62 1"/>
                <a:gd name="f71" fmla="*/ 17 f61 1"/>
                <a:gd name="f72" fmla="*/ 38 f62 1"/>
                <a:gd name="f73" fmla="*/ 1 f61 1"/>
                <a:gd name="f74" fmla="*/ 46 f62 1"/>
                <a:gd name="f75" fmla="*/ 7 f61 1"/>
                <a:gd name="f76" fmla="*/ 47 f62 1"/>
                <a:gd name="f77" fmla="*/ 14 f61 1"/>
                <a:gd name="f78" fmla="*/ 60 f62 1"/>
                <a:gd name="f79" fmla="*/ 31 f61 1"/>
                <a:gd name="f80" fmla="*/ 66 f62 1"/>
                <a:gd name="f81" fmla="*/ 43 f61 1"/>
                <a:gd name="f82" fmla="*/ 45 f62 1"/>
                <a:gd name="f83" fmla="*/ 73 f61 1"/>
                <a:gd name="f84" fmla="*/ 39 f62 1"/>
                <a:gd name="f85" fmla="*/ 76 f61 1"/>
                <a:gd name="f86" fmla="*/ 25 f62 1"/>
                <a:gd name="f87" fmla="*/ 77 f61 1"/>
                <a:gd name="f88" fmla="*/ 14 f62 1"/>
                <a:gd name="f89" fmla="+- f63 0 f1"/>
                <a:gd name="f90" fmla="*/ f66 1 70"/>
                <a:gd name="f91" fmla="*/ f67 1 77"/>
                <a:gd name="f92" fmla="*/ f68 1 70"/>
                <a:gd name="f93" fmla="*/ f69 1 77"/>
                <a:gd name="f94" fmla="*/ f70 1 70"/>
                <a:gd name="f95" fmla="*/ f71 1 77"/>
                <a:gd name="f96" fmla="*/ f72 1 70"/>
                <a:gd name="f97" fmla="*/ f73 1 77"/>
                <a:gd name="f98" fmla="*/ f74 1 70"/>
                <a:gd name="f99" fmla="*/ f75 1 77"/>
                <a:gd name="f100" fmla="*/ f76 1 70"/>
                <a:gd name="f101" fmla="*/ f77 1 77"/>
                <a:gd name="f102" fmla="*/ f78 1 70"/>
                <a:gd name="f103" fmla="*/ f79 1 77"/>
                <a:gd name="f104" fmla="*/ f80 1 70"/>
                <a:gd name="f105" fmla="*/ f81 1 77"/>
                <a:gd name="f106" fmla="*/ f82 1 70"/>
                <a:gd name="f107" fmla="*/ f83 1 77"/>
                <a:gd name="f108" fmla="*/ f84 1 70"/>
                <a:gd name="f109" fmla="*/ f85 1 77"/>
                <a:gd name="f110" fmla="*/ f86 1 70"/>
                <a:gd name="f111" fmla="*/ f87 1 77"/>
                <a:gd name="f112" fmla="*/ f88 1 70"/>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4"/>
                <a:gd name="f134" fmla="*/ f107 1 f65"/>
                <a:gd name="f135" fmla="*/ f108 1 f64"/>
                <a:gd name="f136" fmla="*/ f109 1 f65"/>
                <a:gd name="f137" fmla="*/ f110 1 f64"/>
                <a:gd name="f138" fmla="*/ f111 1 f65"/>
                <a:gd name="f139" fmla="*/ f112 1 f64"/>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5 1"/>
                <a:gd name="f161" fmla="*/ f134 f56 1"/>
                <a:gd name="f162" fmla="*/ f135 f55 1"/>
                <a:gd name="f163" fmla="*/ f136 f56 1"/>
                <a:gd name="f164" fmla="*/ f137 f55 1"/>
                <a:gd name="f165" fmla="*/ f138 f56 1"/>
                <a:gd name="f166" fmla="*/ f139 f55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1"/>
                </a:cxn>
                <a:cxn ang="f89">
                  <a:pos x="f144" y="f145"/>
                </a:cxn>
              </a:cxnLst>
              <a:rect l="f140" t="f143" r="f141" b="f142"/>
              <a:pathLst>
                <a:path w="70" h="77">
                  <a:moveTo>
                    <a:pt x="f8" y="f9"/>
                  </a:moveTo>
                  <a:cubicBezTo>
                    <a:pt x="f5" y="f10"/>
                    <a:pt x="f5" y="f11"/>
                    <a:pt x="f12" y="f13"/>
                  </a:cubicBezTo>
                  <a:cubicBezTo>
                    <a:pt x="f14" y="f15"/>
                    <a:pt x="f16" y="f17"/>
                    <a:pt x="f18" y="f19"/>
                  </a:cubicBezTo>
                  <a:cubicBezTo>
                    <a:pt x="f19" y="f20"/>
                    <a:pt x="f21" y="f14"/>
                    <a:pt x="f22" y="f12"/>
                  </a:cubicBezTo>
                  <a:cubicBezTo>
                    <a:pt x="f23" y="f5"/>
                    <a:pt x="f24" y="f25"/>
                    <a:pt x="f26" y="f20"/>
                  </a:cubicBezTo>
                  <a:cubicBezTo>
                    <a:pt x="f26" y="f27"/>
                    <a:pt x="f28" y="f29"/>
                    <a:pt x="f28" y="f30"/>
                  </a:cubicBezTo>
                  <a:cubicBezTo>
                    <a:pt x="f28" y="f31"/>
                    <a:pt x="f32" y="f33"/>
                    <a:pt x="f34" y="f35"/>
                  </a:cubicBezTo>
                  <a:cubicBezTo>
                    <a:pt x="f36" y="f37"/>
                    <a:pt x="f6" y="f38"/>
                    <a:pt x="f9" y="f39"/>
                  </a:cubicBezTo>
                  <a:cubicBezTo>
                    <a:pt x="f40" y="f41"/>
                    <a:pt x="f41" y="f42"/>
                    <a:pt x="f24" y="f43"/>
                  </a:cubicBezTo>
                  <a:cubicBezTo>
                    <a:pt x="f44" y="f45"/>
                    <a:pt x="f23" y="f46"/>
                    <a:pt x="f15" y="f47"/>
                  </a:cubicBezTo>
                  <a:cubicBezTo>
                    <a:pt x="f48" y="f47"/>
                    <a:pt x="f33" y="f7"/>
                    <a:pt x="f49" y="f7"/>
                  </a:cubicBezTo>
                  <a:cubicBezTo>
                    <a:pt x="f50" y="f7"/>
                    <a:pt x="f19" y="f47"/>
                    <a:pt x="f30" y="f43"/>
                  </a:cubicBezTo>
                  <a:cubicBezTo>
                    <a:pt x="f29" y="f51"/>
                    <a:pt x="f52"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 name="Freeform 17">
              <a:extLst>
                <a:ext uri="{FF2B5EF4-FFF2-40B4-BE49-F238E27FC236}">
                  <a16:creationId xmlns:a16="http://schemas.microsoft.com/office/drawing/2014/main" id="{60B568D2-0673-4B18-A08B-09A36FD193A1}"/>
                </a:ext>
              </a:extLst>
            </p:cNvPr>
            <p:cNvSpPr/>
            <p:nvPr/>
          </p:nvSpPr>
          <p:spPr>
            <a:xfrm>
              <a:off x="2643722" y="4251438"/>
              <a:ext cx="166192" cy="125711"/>
            </a:xfrm>
            <a:custGeom>
              <a:avLst/>
              <a:gdLst>
                <a:gd name="f0" fmla="val 10800000"/>
                <a:gd name="f1" fmla="val 5400000"/>
                <a:gd name="f2" fmla="val 180"/>
                <a:gd name="f3" fmla="val w"/>
                <a:gd name="f4" fmla="val h"/>
                <a:gd name="f5" fmla="val 0"/>
                <a:gd name="f6" fmla="val 76"/>
                <a:gd name="f7" fmla="val 58"/>
                <a:gd name="f8" fmla="val 10"/>
                <a:gd name="f9" fmla="val 51"/>
                <a:gd name="f10" fmla="val 5"/>
                <a:gd name="f11" fmla="val 46"/>
                <a:gd name="f12" fmla="val 2"/>
                <a:gd name="f13" fmla="val 41"/>
                <a:gd name="f14" fmla="val 35"/>
                <a:gd name="f15" fmla="val 33"/>
                <a:gd name="f16" fmla="val 31"/>
                <a:gd name="f17" fmla="val 29"/>
                <a:gd name="f18" fmla="val 21"/>
                <a:gd name="f19" fmla="val 6"/>
                <a:gd name="f20" fmla="val 14"/>
                <a:gd name="f21" fmla="val 11"/>
                <a:gd name="f22" fmla="val 8"/>
                <a:gd name="f23" fmla="val 4"/>
                <a:gd name="f24" fmla="val 18"/>
                <a:gd name="f25" fmla="val 23"/>
                <a:gd name="f26" fmla="val 30"/>
                <a:gd name="f27" fmla="val 1"/>
                <a:gd name="f28" fmla="val 36"/>
                <a:gd name="f29" fmla="val 42"/>
                <a:gd name="f30" fmla="val 43"/>
                <a:gd name="f31" fmla="val 44"/>
                <a:gd name="f32" fmla="val 45"/>
                <a:gd name="f33" fmla="val 49"/>
                <a:gd name="f34" fmla="val 3"/>
                <a:gd name="f35" fmla="val 52"/>
                <a:gd name="f36" fmla="val 56"/>
                <a:gd name="f37" fmla="val 59"/>
                <a:gd name="f38" fmla="val 64"/>
                <a:gd name="f39" fmla="val 68"/>
                <a:gd name="f40" fmla="val 74"/>
                <a:gd name="f41" fmla="val 19"/>
                <a:gd name="f42" fmla="val 72"/>
                <a:gd name="f43" fmla="val 67"/>
                <a:gd name="f44" fmla="val 39"/>
                <a:gd name="f45" fmla="val 60"/>
                <a:gd name="f46" fmla="val 47"/>
                <a:gd name="f47" fmla="val 55"/>
                <a:gd name="f48" fmla="val 40"/>
                <a:gd name="f49" fmla="val 57"/>
                <a:gd name="f50" fmla="val 13"/>
                <a:gd name="f51" fmla="val 53"/>
                <a:gd name="f52" fmla="+- 0 0 -90"/>
                <a:gd name="f53" fmla="*/ f3 1 76"/>
                <a:gd name="f54" fmla="*/ f4 1 58"/>
                <a:gd name="f55" fmla="val f5"/>
                <a:gd name="f56" fmla="val f6"/>
                <a:gd name="f57" fmla="val f7"/>
                <a:gd name="f58" fmla="*/ f52 f0 1"/>
                <a:gd name="f59" fmla="+- f57 0 f55"/>
                <a:gd name="f60" fmla="+- f56 0 f55"/>
                <a:gd name="f61" fmla="*/ f58 1 f2"/>
                <a:gd name="f62" fmla="*/ f60 1 76"/>
                <a:gd name="f63" fmla="*/ f59 1 58"/>
                <a:gd name="f64" fmla="*/ 10 f60 1"/>
                <a:gd name="f65" fmla="*/ 51 f59 1"/>
                <a:gd name="f66" fmla="*/ 0 f60 1"/>
                <a:gd name="f67" fmla="*/ 35 f59 1"/>
                <a:gd name="f68" fmla="*/ 29 f59 1"/>
                <a:gd name="f69" fmla="*/ 11 f60 1"/>
                <a:gd name="f70" fmla="*/ 8 f59 1"/>
                <a:gd name="f71" fmla="*/ 23 f60 1"/>
                <a:gd name="f72" fmla="*/ 2 f59 1"/>
                <a:gd name="f73" fmla="*/ 42 f60 1"/>
                <a:gd name="f74" fmla="*/ 0 f59 1"/>
                <a:gd name="f75" fmla="*/ 45 f60 1"/>
                <a:gd name="f76" fmla="*/ 1 f59 1"/>
                <a:gd name="f77" fmla="*/ 56 f60 1"/>
                <a:gd name="f78" fmla="*/ 68 f60 1"/>
                <a:gd name="f79" fmla="*/ 11 f59 1"/>
                <a:gd name="f80" fmla="*/ 74 f60 1"/>
                <a:gd name="f81" fmla="*/ 19 f59 1"/>
                <a:gd name="f82" fmla="*/ 60 f60 1"/>
                <a:gd name="f83" fmla="*/ 47 f59 1"/>
                <a:gd name="f84" fmla="*/ 29 f60 1"/>
                <a:gd name="f85" fmla="*/ 58 f59 1"/>
                <a:gd name="f86" fmla="*/ 13 f60 1"/>
                <a:gd name="f87" fmla="*/ 53 f59 1"/>
                <a:gd name="f88" fmla="+- f61 0 f1"/>
                <a:gd name="f89" fmla="*/ f64 1 76"/>
                <a:gd name="f90" fmla="*/ f65 1 58"/>
                <a:gd name="f91" fmla="*/ f66 1 76"/>
                <a:gd name="f92" fmla="*/ f67 1 58"/>
                <a:gd name="f93" fmla="*/ f68 1 58"/>
                <a:gd name="f94" fmla="*/ f69 1 76"/>
                <a:gd name="f95" fmla="*/ f70 1 58"/>
                <a:gd name="f96" fmla="*/ f71 1 76"/>
                <a:gd name="f97" fmla="*/ f72 1 58"/>
                <a:gd name="f98" fmla="*/ f73 1 76"/>
                <a:gd name="f99" fmla="*/ f74 1 58"/>
                <a:gd name="f100" fmla="*/ f75 1 76"/>
                <a:gd name="f101" fmla="*/ f76 1 58"/>
                <a:gd name="f102" fmla="*/ f77 1 76"/>
                <a:gd name="f103" fmla="*/ f78 1 76"/>
                <a:gd name="f104" fmla="*/ f79 1 58"/>
                <a:gd name="f105" fmla="*/ f80 1 76"/>
                <a:gd name="f106" fmla="*/ f81 1 58"/>
                <a:gd name="f107" fmla="*/ f82 1 76"/>
                <a:gd name="f108" fmla="*/ f83 1 58"/>
                <a:gd name="f109" fmla="*/ f84 1 76"/>
                <a:gd name="f110" fmla="*/ f85 1 58"/>
                <a:gd name="f111" fmla="*/ f86 1 76"/>
                <a:gd name="f112" fmla="*/ f87 1 58"/>
                <a:gd name="f113" fmla="*/ 0 1 f62"/>
                <a:gd name="f114" fmla="*/ f56 1 f62"/>
                <a:gd name="f115" fmla="*/ 0 1 f63"/>
                <a:gd name="f116" fmla="*/ f57 1 f63"/>
                <a:gd name="f117" fmla="*/ f89 1 f62"/>
                <a:gd name="f118" fmla="*/ f90 1 f63"/>
                <a:gd name="f119" fmla="*/ f91 1 f62"/>
                <a:gd name="f120" fmla="*/ f92 1 f63"/>
                <a:gd name="f121" fmla="*/ f93 1 f63"/>
                <a:gd name="f122" fmla="*/ f94 1 f62"/>
                <a:gd name="f123" fmla="*/ f95 1 f63"/>
                <a:gd name="f124" fmla="*/ f96 1 f62"/>
                <a:gd name="f125" fmla="*/ f97 1 f63"/>
                <a:gd name="f126" fmla="*/ f98 1 f62"/>
                <a:gd name="f127" fmla="*/ f99 1 f63"/>
                <a:gd name="f128" fmla="*/ f100 1 f62"/>
                <a:gd name="f129" fmla="*/ f101 1 f63"/>
                <a:gd name="f130" fmla="*/ f102 1 f62"/>
                <a:gd name="f131" fmla="*/ f103 1 f62"/>
                <a:gd name="f132" fmla="*/ f104 1 f63"/>
                <a:gd name="f133" fmla="*/ f105 1 f62"/>
                <a:gd name="f134" fmla="*/ f106 1 f63"/>
                <a:gd name="f135" fmla="*/ f107 1 f62"/>
                <a:gd name="f136" fmla="*/ f108 1 f63"/>
                <a:gd name="f137" fmla="*/ f109 1 f62"/>
                <a:gd name="f138" fmla="*/ f110 1 f63"/>
                <a:gd name="f139" fmla="*/ f111 1 f62"/>
                <a:gd name="f140" fmla="*/ f112 1 f63"/>
                <a:gd name="f141" fmla="*/ f113 f53 1"/>
                <a:gd name="f142" fmla="*/ f114 f53 1"/>
                <a:gd name="f143" fmla="*/ f116 f54 1"/>
                <a:gd name="f144" fmla="*/ f115 f54 1"/>
                <a:gd name="f145" fmla="*/ f117 f53 1"/>
                <a:gd name="f146" fmla="*/ f118 f54 1"/>
                <a:gd name="f147" fmla="*/ f119 f53 1"/>
                <a:gd name="f148" fmla="*/ f120 f54 1"/>
                <a:gd name="f149" fmla="*/ f121 f54 1"/>
                <a:gd name="f150" fmla="*/ f122 f53 1"/>
                <a:gd name="f151" fmla="*/ f123 f54 1"/>
                <a:gd name="f152" fmla="*/ f124 f53 1"/>
                <a:gd name="f153" fmla="*/ f125 f54 1"/>
                <a:gd name="f154" fmla="*/ f126 f53 1"/>
                <a:gd name="f155" fmla="*/ f127 f54 1"/>
                <a:gd name="f156" fmla="*/ f128 f53 1"/>
                <a:gd name="f157" fmla="*/ f129 f54 1"/>
                <a:gd name="f158" fmla="*/ f130 f53 1"/>
                <a:gd name="f159" fmla="*/ f131 f53 1"/>
                <a:gd name="f160" fmla="*/ f132 f54 1"/>
                <a:gd name="f161" fmla="*/ f133 f53 1"/>
                <a:gd name="f162" fmla="*/ f134 f54 1"/>
                <a:gd name="f163" fmla="*/ f135 f53 1"/>
                <a:gd name="f164" fmla="*/ f136 f54 1"/>
                <a:gd name="f165" fmla="*/ f137 f53 1"/>
                <a:gd name="f166" fmla="*/ f138 f54 1"/>
                <a:gd name="f167" fmla="*/ f139 f53 1"/>
                <a:gd name="f168" fmla="*/ f140 f54 1"/>
              </a:gdLst>
              <a:ahLst/>
              <a:cxnLst>
                <a:cxn ang="3cd4">
                  <a:pos x="hc" y="t"/>
                </a:cxn>
                <a:cxn ang="0">
                  <a:pos x="r" y="vc"/>
                </a:cxn>
                <a:cxn ang="cd4">
                  <a:pos x="hc" y="b"/>
                </a:cxn>
                <a:cxn ang="cd2">
                  <a:pos x="l" y="vc"/>
                </a:cxn>
                <a:cxn ang="f88">
                  <a:pos x="f145" y="f146"/>
                </a:cxn>
                <a:cxn ang="f88">
                  <a:pos x="f147" y="f148"/>
                </a:cxn>
                <a:cxn ang="f88">
                  <a:pos x="f147" y="f149"/>
                </a:cxn>
                <a:cxn ang="f88">
                  <a:pos x="f150" y="f151"/>
                </a:cxn>
                <a:cxn ang="f88">
                  <a:pos x="f152" y="f153"/>
                </a:cxn>
                <a:cxn ang="f88">
                  <a:pos x="f154" y="f155"/>
                </a:cxn>
                <a:cxn ang="f88">
                  <a:pos x="f156" y="f157"/>
                </a:cxn>
                <a:cxn ang="f88">
                  <a:pos x="f158" y="f151"/>
                </a:cxn>
                <a:cxn ang="f88">
                  <a:pos x="f159" y="f160"/>
                </a:cxn>
                <a:cxn ang="f88">
                  <a:pos x="f161" y="f162"/>
                </a:cxn>
                <a:cxn ang="f88">
                  <a:pos x="f163" y="f164"/>
                </a:cxn>
                <a:cxn ang="f88">
                  <a:pos x="f165" y="f166"/>
                </a:cxn>
                <a:cxn ang="f88">
                  <a:pos x="f167" y="f168"/>
                </a:cxn>
                <a:cxn ang="f88">
                  <a:pos x="f145" y="f146"/>
                </a:cxn>
              </a:cxnLst>
              <a:rect l="f141" t="f144" r="f142" b="f143"/>
              <a:pathLst>
                <a:path w="76" h="58">
                  <a:moveTo>
                    <a:pt x="f8" y="f9"/>
                  </a:moveTo>
                  <a:cubicBezTo>
                    <a:pt x="f10" y="f11"/>
                    <a:pt x="f12" y="f13"/>
                    <a:pt x="f5" y="f14"/>
                  </a:cubicBezTo>
                  <a:cubicBezTo>
                    <a:pt x="f5" y="f15"/>
                    <a:pt x="f5" y="f16"/>
                    <a:pt x="f5" y="f17"/>
                  </a:cubicBezTo>
                  <a:cubicBezTo>
                    <a:pt x="f12" y="f18"/>
                    <a:pt x="f19" y="f20"/>
                    <a:pt x="f21" y="f22"/>
                  </a:cubicBezTo>
                  <a:cubicBezTo>
                    <a:pt x="f20" y="f23"/>
                    <a:pt x="f24" y="f12"/>
                    <a:pt x="f25" y="f12"/>
                  </a:cubicBezTo>
                  <a:cubicBezTo>
                    <a:pt x="f26" y="f27"/>
                    <a:pt x="f28" y="f5"/>
                    <a:pt x="f29" y="f5"/>
                  </a:cubicBezTo>
                  <a:cubicBezTo>
                    <a:pt x="f30" y="f5"/>
                    <a:pt x="f31" y="f5"/>
                    <a:pt x="f32" y="f27"/>
                  </a:cubicBezTo>
                  <a:cubicBezTo>
                    <a:pt x="f33" y="f34"/>
                    <a:pt x="f35" y="f19"/>
                    <a:pt x="f36" y="f22"/>
                  </a:cubicBezTo>
                  <a:cubicBezTo>
                    <a:pt x="f37" y="f8"/>
                    <a:pt x="f38" y="f21"/>
                    <a:pt x="f39" y="f21"/>
                  </a:cubicBezTo>
                  <a:cubicBezTo>
                    <a:pt x="f40" y="f21"/>
                    <a:pt x="f6" y="f20"/>
                    <a:pt x="f40" y="f41"/>
                  </a:cubicBezTo>
                  <a:cubicBezTo>
                    <a:pt x="f42" y="f26"/>
                    <a:pt x="f43" y="f44"/>
                    <a:pt x="f45" y="f46"/>
                  </a:cubicBezTo>
                  <a:cubicBezTo>
                    <a:pt x="f9" y="f47"/>
                    <a:pt x="f48" y="f49"/>
                    <a:pt x="f17" y="f7"/>
                  </a:cubicBezTo>
                  <a:cubicBezTo>
                    <a:pt x="f25" y="f7"/>
                    <a:pt x="f24" y="f49"/>
                    <a:pt x="f50" y="f51"/>
                  </a:cubicBezTo>
                  <a:cubicBezTo>
                    <a:pt x="f21" y="f51"/>
                    <a:pt x="f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 name="Freeform 18">
              <a:extLst>
                <a:ext uri="{FF2B5EF4-FFF2-40B4-BE49-F238E27FC236}">
                  <a16:creationId xmlns:a16="http://schemas.microsoft.com/office/drawing/2014/main" id="{32A1F843-5012-4216-BD49-DFE323727FC9}"/>
                </a:ext>
              </a:extLst>
            </p:cNvPr>
            <p:cNvSpPr/>
            <p:nvPr/>
          </p:nvSpPr>
          <p:spPr>
            <a:xfrm>
              <a:off x="2628808" y="4406978"/>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2"/>
                <a:gd name="f20" fmla="val 26"/>
                <a:gd name="f21" fmla="val 64"/>
                <a:gd name="f22" fmla="val 27"/>
                <a:gd name="f23" fmla="val 66"/>
                <a:gd name="f24" fmla="val 68"/>
                <a:gd name="f25" fmla="val 28"/>
                <a:gd name="f26" fmla="val 30"/>
                <a:gd name="f27" fmla="val 33"/>
                <a:gd name="f28" fmla="val 36"/>
                <a:gd name="f29" fmla="val 69"/>
                <a:gd name="f30" fmla="val 40"/>
                <a:gd name="f31" fmla="val 67"/>
                <a:gd name="f32" fmla="val 65"/>
                <a:gd name="f33" fmla="val 58"/>
                <a:gd name="f34" fmla="val 46"/>
                <a:gd name="f35" fmla="val 16"/>
                <a:gd name="f36" fmla="val 9"/>
                <a:gd name="f37" fmla="val 4"/>
                <a:gd name="f38" fmla="val 47"/>
                <a:gd name="f39" fmla="val 39"/>
                <a:gd name="f40" fmla="val 2"/>
                <a:gd name="f41" fmla="val 7"/>
                <a:gd name="f42" fmla="val 12"/>
                <a:gd name="f43" fmla="val 23"/>
                <a:gd name="f44" fmla="val 18"/>
                <a:gd name="f45" fmla="val 14"/>
                <a:gd name="f46" fmla="val 11"/>
                <a:gd name="f47" fmla="val 31"/>
                <a:gd name="f48" fmla="val 34"/>
                <a:gd name="f49" fmla="val 5"/>
                <a:gd name="f50" fmla="val 37"/>
                <a:gd name="f51" fmla="+- 0 0 -90"/>
                <a:gd name="f52" fmla="*/ f3 1 73"/>
                <a:gd name="f53" fmla="*/ f4 1 71"/>
                <a:gd name="f54" fmla="val f5"/>
                <a:gd name="f55" fmla="val f6"/>
                <a:gd name="f56" fmla="val f7"/>
                <a:gd name="f57" fmla="*/ f51 f0 1"/>
                <a:gd name="f58" fmla="+- f56 0 f54"/>
                <a:gd name="f59" fmla="+- f55 0 f54"/>
                <a:gd name="f60" fmla="*/ f57 1 f2"/>
                <a:gd name="f61" fmla="*/ f59 1 73"/>
                <a:gd name="f62" fmla="*/ f58 1 71"/>
                <a:gd name="f63" fmla="*/ 45 f59 1"/>
                <a:gd name="f64" fmla="*/ 1 f58 1"/>
                <a:gd name="f65" fmla="*/ 53 f59 1"/>
                <a:gd name="f66" fmla="*/ 20 f58 1"/>
                <a:gd name="f67" fmla="*/ 62 f59 1"/>
                <a:gd name="f68" fmla="*/ 26 f58 1"/>
                <a:gd name="f69" fmla="*/ 68 f59 1"/>
                <a:gd name="f70" fmla="*/ 28 f58 1"/>
                <a:gd name="f71" fmla="*/ 71 f59 1"/>
                <a:gd name="f72" fmla="*/ 36 f58 1"/>
                <a:gd name="f73" fmla="*/ 65 f59 1"/>
                <a:gd name="f74" fmla="*/ 48 f58 1"/>
                <a:gd name="f75" fmla="*/ 33 f59 1"/>
                <a:gd name="f76" fmla="*/ 68 f58 1"/>
                <a:gd name="f77" fmla="*/ 9 f59 1"/>
                <a:gd name="f78" fmla="*/ 62 f58 1"/>
                <a:gd name="f79" fmla="*/ 1 f59 1"/>
                <a:gd name="f80" fmla="*/ 47 f58 1"/>
                <a:gd name="f81" fmla="*/ 7 f59 1"/>
                <a:gd name="f82" fmla="*/ 23 f59 1"/>
                <a:gd name="f83" fmla="*/ 14 f58 1"/>
                <a:gd name="f84" fmla="*/ 34 f59 1"/>
                <a:gd name="f85" fmla="*/ 5 f58 1"/>
                <a:gd name="f86" fmla="+- f60 0 f1"/>
                <a:gd name="f87" fmla="*/ f63 1 73"/>
                <a:gd name="f88" fmla="*/ f64 1 71"/>
                <a:gd name="f89" fmla="*/ f65 1 73"/>
                <a:gd name="f90" fmla="*/ f66 1 71"/>
                <a:gd name="f91" fmla="*/ f67 1 73"/>
                <a:gd name="f92" fmla="*/ f68 1 71"/>
                <a:gd name="f93" fmla="*/ f69 1 73"/>
                <a:gd name="f94" fmla="*/ f70 1 71"/>
                <a:gd name="f95" fmla="*/ f71 1 73"/>
                <a:gd name="f96" fmla="*/ f72 1 71"/>
                <a:gd name="f97" fmla="*/ f73 1 73"/>
                <a:gd name="f98" fmla="*/ f74 1 71"/>
                <a:gd name="f99" fmla="*/ f75 1 73"/>
                <a:gd name="f100" fmla="*/ f76 1 71"/>
                <a:gd name="f101" fmla="*/ f77 1 73"/>
                <a:gd name="f102" fmla="*/ f78 1 71"/>
                <a:gd name="f103" fmla="*/ f79 1 73"/>
                <a:gd name="f104" fmla="*/ f80 1 71"/>
                <a:gd name="f105" fmla="*/ f81 1 73"/>
                <a:gd name="f106" fmla="*/ f82 1 73"/>
                <a:gd name="f107" fmla="*/ f83 1 71"/>
                <a:gd name="f108" fmla="*/ f84 1 73"/>
                <a:gd name="f109" fmla="*/ f85 1 7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2"/>
                <a:gd name="f132" fmla="*/ f105 1 f61"/>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3 1"/>
                <a:gd name="f159" fmla="*/ f132 f52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48"/>
                </a:cxn>
                <a:cxn ang="f86">
                  <a:pos x="f160" y="f161"/>
                </a:cxn>
                <a:cxn ang="f86">
                  <a:pos x="f162" y="f163"/>
                </a:cxn>
                <a:cxn ang="f86">
                  <a:pos x="f141" y="f142"/>
                </a:cxn>
              </a:cxnLst>
              <a:rect l="f137" t="f140" r="f138" b="f139"/>
              <a:pathLst>
                <a:path w="73"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31" y="f8"/>
                    <a:pt x="f32" y="f11"/>
                  </a:cubicBezTo>
                  <a:cubicBezTo>
                    <a:pt x="f15" y="f33"/>
                    <a:pt x="f34" y="f32"/>
                    <a:pt x="f27" y="f24"/>
                  </a:cubicBezTo>
                  <a:cubicBezTo>
                    <a:pt x="f18" y="f7"/>
                    <a:pt x="f35" y="f24"/>
                    <a:pt x="f36" y="f19"/>
                  </a:cubicBezTo>
                  <a:cubicBezTo>
                    <a:pt x="f37" y="f33"/>
                    <a:pt x="f9" y="f13"/>
                    <a:pt x="f9" y="f38"/>
                  </a:cubicBezTo>
                  <a:cubicBezTo>
                    <a:pt x="f5" y="f39"/>
                    <a:pt x="f40" y="f27"/>
                    <a:pt x="f41" y="f25"/>
                  </a:cubicBezTo>
                  <a:cubicBezTo>
                    <a:pt x="f42" y="f43"/>
                    <a:pt x="f44" y="f44"/>
                    <a:pt x="f43" y="f45"/>
                  </a:cubicBezTo>
                  <a:cubicBezTo>
                    <a:pt x="f22" y="f46"/>
                    <a:pt x="f47" y="f10"/>
                    <a:pt x="f48" y="f49"/>
                  </a:cubicBezTo>
                  <a:cubicBezTo>
                    <a:pt x="f50" y="f40"/>
                    <a:pt x="f3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 name="Freeform 19">
              <a:extLst>
                <a:ext uri="{FF2B5EF4-FFF2-40B4-BE49-F238E27FC236}">
                  <a16:creationId xmlns:a16="http://schemas.microsoft.com/office/drawing/2014/main" id="{37F2E467-CBC1-4C37-AA2D-B646DCF7E771}"/>
                </a:ext>
              </a:extLst>
            </p:cNvPr>
            <p:cNvSpPr/>
            <p:nvPr/>
          </p:nvSpPr>
          <p:spPr>
            <a:xfrm>
              <a:off x="2756641" y="4166207"/>
              <a:ext cx="55394"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3"/>
                <a:gd name="f19" fmla="val 32"/>
                <a:gd name="f20" fmla="val 30"/>
                <a:gd name="f21" fmla="val 29"/>
                <a:gd name="f22" fmla="val 3"/>
                <a:gd name="f23" fmla="val 26"/>
                <a:gd name="f24" fmla="val 5"/>
                <a:gd name="f25" fmla="val 22"/>
                <a:gd name="f26" fmla="val 7"/>
                <a:gd name="f27" fmla="val 9"/>
                <a:gd name="f28" fmla="val 14"/>
                <a:gd name="f29" fmla="val 11"/>
                <a:gd name="f30" fmla="val 4"/>
                <a:gd name="f31" fmla="val 18"/>
                <a:gd name="f32" fmla="val 21"/>
                <a:gd name="f33" fmla="val 27"/>
                <a:gd name="f34" fmla="+- 0 0 -90"/>
                <a:gd name="f35" fmla="*/ f3 1 25"/>
                <a:gd name="f36" fmla="*/ f4 1 41"/>
                <a:gd name="f37" fmla="val f5"/>
                <a:gd name="f38" fmla="val f6"/>
                <a:gd name="f39" fmla="val f7"/>
                <a:gd name="f40" fmla="*/ f34 f0 1"/>
                <a:gd name="f41" fmla="+- f39 0 f37"/>
                <a:gd name="f42" fmla="+- f38 0 f37"/>
                <a:gd name="f43" fmla="*/ f40 1 f2"/>
                <a:gd name="f44" fmla="*/ f42 1 25"/>
                <a:gd name="f45" fmla="*/ f41 1 41"/>
                <a:gd name="f46" fmla="*/ 19 f42 1"/>
                <a:gd name="f47" fmla="*/ 34 f41 1"/>
                <a:gd name="f48" fmla="*/ 13 f42 1"/>
                <a:gd name="f49" fmla="*/ 38 f41 1"/>
                <a:gd name="f50" fmla="*/ 0 f42 1"/>
                <a:gd name="f51" fmla="*/ 33 f41 1"/>
                <a:gd name="f52" fmla="*/ 1 f42 1"/>
                <a:gd name="f53" fmla="*/ 29 f41 1"/>
                <a:gd name="f54" fmla="*/ 7 f42 1"/>
                <a:gd name="f55" fmla="*/ 19 f41 1"/>
                <a:gd name="f56" fmla="*/ 4 f41 1"/>
                <a:gd name="f57" fmla="*/ 21 f42 1"/>
                <a:gd name="f58" fmla="*/ 25 f42 1"/>
                <a:gd name="f59" fmla="*/ 21 f41 1"/>
                <a:gd name="f60" fmla="+- f43 0 f1"/>
                <a:gd name="f61" fmla="*/ f46 1 25"/>
                <a:gd name="f62" fmla="*/ f47 1 41"/>
                <a:gd name="f63" fmla="*/ f48 1 25"/>
                <a:gd name="f64" fmla="*/ f49 1 41"/>
                <a:gd name="f65" fmla="*/ f50 1 25"/>
                <a:gd name="f66" fmla="*/ f51 1 41"/>
                <a:gd name="f67" fmla="*/ f52 1 25"/>
                <a:gd name="f68" fmla="*/ f53 1 41"/>
                <a:gd name="f69" fmla="*/ f54 1 25"/>
                <a:gd name="f70" fmla="*/ f55 1 41"/>
                <a:gd name="f71" fmla="*/ f56 1 41"/>
                <a:gd name="f72" fmla="*/ f57 1 25"/>
                <a:gd name="f73" fmla="*/ f58 1 25"/>
                <a:gd name="f74" fmla="*/ f59 1 41"/>
                <a:gd name="f75" fmla="*/ 0 1 f44"/>
                <a:gd name="f76" fmla="*/ f38 1 f44"/>
                <a:gd name="f77" fmla="*/ 0 1 f45"/>
                <a:gd name="f78" fmla="*/ f39 1 f45"/>
                <a:gd name="f79" fmla="*/ f61 1 f44"/>
                <a:gd name="f80" fmla="*/ f62 1 f45"/>
                <a:gd name="f81" fmla="*/ f63 1 f44"/>
                <a:gd name="f82" fmla="*/ f64 1 f45"/>
                <a:gd name="f83" fmla="*/ f65 1 f44"/>
                <a:gd name="f84" fmla="*/ f66 1 f45"/>
                <a:gd name="f85" fmla="*/ f67 1 f44"/>
                <a:gd name="f86" fmla="*/ f68 1 f45"/>
                <a:gd name="f87" fmla="*/ f69 1 f44"/>
                <a:gd name="f88" fmla="*/ f70 1 f45"/>
                <a:gd name="f89" fmla="*/ f71 1 f45"/>
                <a:gd name="f90" fmla="*/ f72 1 f44"/>
                <a:gd name="f91" fmla="*/ f73 1 f44"/>
                <a:gd name="f92" fmla="*/ f74 1 f45"/>
                <a:gd name="f93" fmla="*/ f75 f35 1"/>
                <a:gd name="f94" fmla="*/ f76 f35 1"/>
                <a:gd name="f95" fmla="*/ f78 f36 1"/>
                <a:gd name="f96" fmla="*/ f77 f36 1"/>
                <a:gd name="f97" fmla="*/ f79 f35 1"/>
                <a:gd name="f98" fmla="*/ f80 f36 1"/>
                <a:gd name="f99" fmla="*/ f81 f35 1"/>
                <a:gd name="f100" fmla="*/ f82 f36 1"/>
                <a:gd name="f101" fmla="*/ f83 f35 1"/>
                <a:gd name="f102" fmla="*/ f84 f36 1"/>
                <a:gd name="f103" fmla="*/ f85 f35 1"/>
                <a:gd name="f104" fmla="*/ f86 f36 1"/>
                <a:gd name="f105" fmla="*/ f87 f35 1"/>
                <a:gd name="f106" fmla="*/ f88 f36 1"/>
                <a:gd name="f107" fmla="*/ f89 f36 1"/>
                <a:gd name="f108" fmla="*/ f90 f35 1"/>
                <a:gd name="f109" fmla="*/ f91 f35 1"/>
                <a:gd name="f110" fmla="*/ f92 f36 1"/>
              </a:gdLst>
              <a:ahLst/>
              <a:cxnLst>
                <a:cxn ang="3cd4">
                  <a:pos x="hc" y="t"/>
                </a:cxn>
                <a:cxn ang="0">
                  <a:pos x="r" y="vc"/>
                </a:cxn>
                <a:cxn ang="cd4">
                  <a:pos x="hc" y="b"/>
                </a:cxn>
                <a:cxn ang="cd2">
                  <a:pos x="l" y="vc"/>
                </a:cxn>
                <a:cxn ang="f60">
                  <a:pos x="f97" y="f98"/>
                </a:cxn>
                <a:cxn ang="f60">
                  <a:pos x="f99" y="f100"/>
                </a:cxn>
                <a:cxn ang="f60">
                  <a:pos x="f101" y="f102"/>
                </a:cxn>
                <a:cxn ang="f60">
                  <a:pos x="f103" y="f104"/>
                </a:cxn>
                <a:cxn ang="f60">
                  <a:pos x="f105" y="f106"/>
                </a:cxn>
                <a:cxn ang="f60">
                  <a:pos x="f99" y="f107"/>
                </a:cxn>
                <a:cxn ang="f60">
                  <a:pos x="f108" y="f107"/>
                </a:cxn>
                <a:cxn ang="f60">
                  <a:pos x="f109" y="f110"/>
                </a:cxn>
                <a:cxn ang="f60">
                  <a:pos x="f97" y="f98"/>
                </a:cxn>
              </a:cxnLst>
              <a:rect l="f93" t="f96" r="f94" b="f95"/>
              <a:pathLst>
                <a:path w="25" h="41">
                  <a:moveTo>
                    <a:pt x="f8" y="f9"/>
                  </a:moveTo>
                  <a:cubicBezTo>
                    <a:pt x="f10" y="f11"/>
                    <a:pt x="f12" y="f13"/>
                    <a:pt x="f14" y="f15"/>
                  </a:cubicBezTo>
                  <a:cubicBezTo>
                    <a:pt x="f16" y="f7"/>
                    <a:pt x="f17" y="f15"/>
                    <a:pt x="f5" y="f18"/>
                  </a:cubicBezTo>
                  <a:cubicBezTo>
                    <a:pt x="f5" y="f19"/>
                    <a:pt x="f5" y="f20"/>
                    <a:pt x="f17" y="f21"/>
                  </a:cubicBezTo>
                  <a:cubicBezTo>
                    <a:pt x="f22" y="f23"/>
                    <a:pt x="f24" y="f25"/>
                    <a:pt x="f26" y="f8"/>
                  </a:cubicBezTo>
                  <a:cubicBezTo>
                    <a:pt x="f27" y="f28"/>
                    <a:pt x="f29" y="f27"/>
                    <a:pt x="f14" y="f30"/>
                  </a:cubicBezTo>
                  <a:cubicBezTo>
                    <a:pt x="f12" y="f5"/>
                    <a:pt x="f31" y="f5"/>
                    <a:pt x="f32" y="f30"/>
                  </a:cubicBezTo>
                  <a:cubicBezTo>
                    <a:pt x="f6" y="f27"/>
                    <a:pt x="f6" y="f12"/>
                    <a:pt x="f6" y="f32"/>
                  </a:cubicBezTo>
                  <a:cubicBezTo>
                    <a:pt x="f6" y="f33"/>
                    <a:pt x="f25"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 name="Freeform 20">
              <a:extLst>
                <a:ext uri="{FF2B5EF4-FFF2-40B4-BE49-F238E27FC236}">
                  <a16:creationId xmlns:a16="http://schemas.microsoft.com/office/drawing/2014/main" id="{4D73A29A-9C39-4CF5-991D-0C796D51E866}"/>
                </a:ext>
              </a:extLst>
            </p:cNvPr>
            <p:cNvSpPr/>
            <p:nvPr/>
          </p:nvSpPr>
          <p:spPr>
            <a:xfrm>
              <a:off x="2756641" y="4368628"/>
              <a:ext cx="68177" cy="78839"/>
            </a:xfrm>
            <a:custGeom>
              <a:avLst/>
              <a:gdLst>
                <a:gd name="f0" fmla="val 10800000"/>
                <a:gd name="f1" fmla="val 5400000"/>
                <a:gd name="f2" fmla="val 180"/>
                <a:gd name="f3" fmla="val w"/>
                <a:gd name="f4" fmla="val h"/>
                <a:gd name="f5" fmla="val 0"/>
                <a:gd name="f6" fmla="val 31"/>
                <a:gd name="f7" fmla="val 37"/>
                <a:gd name="f8" fmla="val 17"/>
                <a:gd name="f9" fmla="val 30"/>
                <a:gd name="f10" fmla="val 15"/>
                <a:gd name="f11" fmla="val 12"/>
                <a:gd name="f12" fmla="val 33"/>
                <a:gd name="f13" fmla="val 8"/>
                <a:gd name="f14" fmla="val 35"/>
                <a:gd name="f15" fmla="val 3"/>
                <a:gd name="f16" fmla="val 34"/>
                <a:gd name="f17" fmla="val 29"/>
                <a:gd name="f18" fmla="val 25"/>
                <a:gd name="f19" fmla="val 21"/>
                <a:gd name="f20" fmla="val 18"/>
                <a:gd name="f21" fmla="val 5"/>
                <a:gd name="f22" fmla="val 9"/>
                <a:gd name="f23" fmla="val 13"/>
                <a:gd name="f24" fmla="val 10"/>
                <a:gd name="f25" fmla="val 23"/>
                <a:gd name="f26" fmla="val 24"/>
                <a:gd name="f27" fmla="val 2"/>
                <a:gd name="f28" fmla="val 27"/>
                <a:gd name="f29" fmla="val 1"/>
                <a:gd name="f30" fmla="val 14"/>
                <a:gd name="f31" fmla="+- 0 0 -90"/>
                <a:gd name="f32" fmla="*/ f3 1 31"/>
                <a:gd name="f33" fmla="*/ f4 1 37"/>
                <a:gd name="f34" fmla="val f5"/>
                <a:gd name="f35" fmla="val f6"/>
                <a:gd name="f36" fmla="val f7"/>
                <a:gd name="f37" fmla="*/ f31 f0 1"/>
                <a:gd name="f38" fmla="+- f36 0 f34"/>
                <a:gd name="f39" fmla="+- f35 0 f34"/>
                <a:gd name="f40" fmla="*/ f37 1 f2"/>
                <a:gd name="f41" fmla="*/ f39 1 31"/>
                <a:gd name="f42" fmla="*/ f38 1 37"/>
                <a:gd name="f43" fmla="*/ 17 f39 1"/>
                <a:gd name="f44" fmla="*/ 30 f38 1"/>
                <a:gd name="f45" fmla="*/ 8 f39 1"/>
                <a:gd name="f46" fmla="*/ 35 f38 1"/>
                <a:gd name="f47" fmla="*/ 0 f39 1"/>
                <a:gd name="f48" fmla="*/ 29 f38 1"/>
                <a:gd name="f49" fmla="*/ 3 f39 1"/>
                <a:gd name="f50" fmla="*/ 18 f38 1"/>
                <a:gd name="f51" fmla="*/ 13 f39 1"/>
                <a:gd name="f52" fmla="*/ 12 f38 1"/>
                <a:gd name="f53" fmla="*/ 23 f39 1"/>
                <a:gd name="f54" fmla="*/ 3 f38 1"/>
                <a:gd name="f55" fmla="*/ 29 f39 1"/>
                <a:gd name="f56" fmla="*/ 0 f38 1"/>
                <a:gd name="f57" fmla="*/ 31 f39 1"/>
                <a:gd name="f58" fmla="*/ 5 f38 1"/>
                <a:gd name="f59" fmla="+- f40 0 f1"/>
                <a:gd name="f60" fmla="*/ f43 1 31"/>
                <a:gd name="f61" fmla="*/ f44 1 37"/>
                <a:gd name="f62" fmla="*/ f45 1 31"/>
                <a:gd name="f63" fmla="*/ f46 1 37"/>
                <a:gd name="f64" fmla="*/ f47 1 31"/>
                <a:gd name="f65" fmla="*/ f48 1 37"/>
                <a:gd name="f66" fmla="*/ f49 1 31"/>
                <a:gd name="f67" fmla="*/ f50 1 37"/>
                <a:gd name="f68" fmla="*/ f51 1 31"/>
                <a:gd name="f69" fmla="*/ f52 1 37"/>
                <a:gd name="f70" fmla="*/ f53 1 31"/>
                <a:gd name="f71" fmla="*/ f54 1 37"/>
                <a:gd name="f72" fmla="*/ f55 1 31"/>
                <a:gd name="f73" fmla="*/ f56 1 37"/>
                <a:gd name="f74" fmla="*/ f57 1 31"/>
                <a:gd name="f75" fmla="*/ f58 1 37"/>
                <a:gd name="f76" fmla="*/ 0 1 f41"/>
                <a:gd name="f77" fmla="*/ f35 1 f41"/>
                <a:gd name="f78" fmla="*/ 0 1 f42"/>
                <a:gd name="f79" fmla="*/ f36 1 f42"/>
                <a:gd name="f80" fmla="*/ f60 1 f41"/>
                <a:gd name="f81" fmla="*/ f61 1 f42"/>
                <a:gd name="f82" fmla="*/ f62 1 f41"/>
                <a:gd name="f83" fmla="*/ f63 1 f42"/>
                <a:gd name="f84" fmla="*/ f64 1 f41"/>
                <a:gd name="f85" fmla="*/ f65 1 f42"/>
                <a:gd name="f86" fmla="*/ f66 1 f41"/>
                <a:gd name="f87" fmla="*/ f67 1 f42"/>
                <a:gd name="f88" fmla="*/ f68 1 f41"/>
                <a:gd name="f89" fmla="*/ f69 1 f42"/>
                <a:gd name="f90" fmla="*/ f70 1 f41"/>
                <a:gd name="f91" fmla="*/ f71 1 f42"/>
                <a:gd name="f92" fmla="*/ f72 1 f41"/>
                <a:gd name="f93" fmla="*/ f73 1 f42"/>
                <a:gd name="f94" fmla="*/ f74 1 f41"/>
                <a:gd name="f95" fmla="*/ f75 1 f42"/>
                <a:gd name="f96" fmla="*/ f76 f32 1"/>
                <a:gd name="f97" fmla="*/ f77 f32 1"/>
                <a:gd name="f98" fmla="*/ f79 f33 1"/>
                <a:gd name="f99" fmla="*/ f78 f33 1"/>
                <a:gd name="f100" fmla="*/ f80 f32 1"/>
                <a:gd name="f101" fmla="*/ f81 f33 1"/>
                <a:gd name="f102" fmla="*/ f82 f32 1"/>
                <a:gd name="f103" fmla="*/ f83 f33 1"/>
                <a:gd name="f104" fmla="*/ f84 f32 1"/>
                <a:gd name="f105" fmla="*/ f85 f33 1"/>
                <a:gd name="f106" fmla="*/ f86 f32 1"/>
                <a:gd name="f107" fmla="*/ f87 f33 1"/>
                <a:gd name="f108" fmla="*/ f88 f32 1"/>
                <a:gd name="f109" fmla="*/ f89 f33 1"/>
                <a:gd name="f110" fmla="*/ f90 f32 1"/>
                <a:gd name="f111" fmla="*/ f91 f33 1"/>
                <a:gd name="f112" fmla="*/ f92 f32 1"/>
                <a:gd name="f113" fmla="*/ f93 f33 1"/>
                <a:gd name="f114" fmla="*/ f94 f32 1"/>
                <a:gd name="f115" fmla="*/ f95 f33 1"/>
              </a:gdLst>
              <a:ahLst/>
              <a:cxnLst>
                <a:cxn ang="3cd4">
                  <a:pos x="hc" y="t"/>
                </a:cxn>
                <a:cxn ang="0">
                  <a:pos x="r" y="vc"/>
                </a:cxn>
                <a:cxn ang="cd4">
                  <a:pos x="hc" y="b"/>
                </a:cxn>
                <a:cxn ang="cd2">
                  <a:pos x="l" y="vc"/>
                </a:cxn>
                <a:cxn ang="f59">
                  <a:pos x="f100" y="f101"/>
                </a:cxn>
                <a:cxn ang="f59">
                  <a:pos x="f102" y="f103"/>
                </a:cxn>
                <a:cxn ang="f59">
                  <a:pos x="f104" y="f105"/>
                </a:cxn>
                <a:cxn ang="f59">
                  <a:pos x="f106" y="f107"/>
                </a:cxn>
                <a:cxn ang="f59">
                  <a:pos x="f108" y="f109"/>
                </a:cxn>
                <a:cxn ang="f59">
                  <a:pos x="f110" y="f111"/>
                </a:cxn>
                <a:cxn ang="f59">
                  <a:pos x="f112" y="f113"/>
                </a:cxn>
                <a:cxn ang="f59">
                  <a:pos x="f114" y="f115"/>
                </a:cxn>
                <a:cxn ang="f59">
                  <a:pos x="f100" y="f101"/>
                </a:cxn>
              </a:cxnLst>
              <a:rect l="f96" t="f99" r="f97" b="f98"/>
              <a:pathLst>
                <a:path w="31" h="37">
                  <a:moveTo>
                    <a:pt x="f8" y="f9"/>
                  </a:moveTo>
                  <a:cubicBezTo>
                    <a:pt x="f10" y="f6"/>
                    <a:pt x="f11" y="f12"/>
                    <a:pt x="f13" y="f14"/>
                  </a:cubicBezTo>
                  <a:cubicBezTo>
                    <a:pt x="f15" y="f7"/>
                    <a:pt x="f5" y="f16"/>
                    <a:pt x="f5" y="f17"/>
                  </a:cubicBezTo>
                  <a:cubicBezTo>
                    <a:pt x="f5" y="f18"/>
                    <a:pt x="f5" y="f19"/>
                    <a:pt x="f15" y="f20"/>
                  </a:cubicBezTo>
                  <a:cubicBezTo>
                    <a:pt x="f21" y="f10"/>
                    <a:pt x="f22" y="f23"/>
                    <a:pt x="f23" y="f11"/>
                  </a:cubicBezTo>
                  <a:cubicBezTo>
                    <a:pt x="f8" y="f24"/>
                    <a:pt x="f19" y="f13"/>
                    <a:pt x="f25" y="f15"/>
                  </a:cubicBezTo>
                  <a:cubicBezTo>
                    <a:pt x="f26" y="f27"/>
                    <a:pt x="f28" y="f29"/>
                    <a:pt x="f17" y="f5"/>
                  </a:cubicBezTo>
                  <a:cubicBezTo>
                    <a:pt x="f17" y="f27"/>
                    <a:pt x="f6" y="f15"/>
                    <a:pt x="f6" y="f21"/>
                  </a:cubicBezTo>
                  <a:cubicBezTo>
                    <a:pt x="f9" y="f30"/>
                    <a:pt x="f18" y="f1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 name="Freeform 21">
              <a:extLst>
                <a:ext uri="{FF2B5EF4-FFF2-40B4-BE49-F238E27FC236}">
                  <a16:creationId xmlns:a16="http://schemas.microsoft.com/office/drawing/2014/main" id="{CA846442-4BF4-4BAE-A15E-64B6FB12D9CA}"/>
                </a:ext>
              </a:extLst>
            </p:cNvPr>
            <p:cNvSpPr/>
            <p:nvPr/>
          </p:nvSpPr>
          <p:spPr>
            <a:xfrm>
              <a:off x="2660766" y="4098029"/>
              <a:ext cx="76709" cy="61795"/>
            </a:xfrm>
            <a:custGeom>
              <a:avLst/>
              <a:gdLst>
                <a:gd name="f0" fmla="val 10800000"/>
                <a:gd name="f1" fmla="val 5400000"/>
                <a:gd name="f2" fmla="val 180"/>
                <a:gd name="f3" fmla="val w"/>
                <a:gd name="f4" fmla="val h"/>
                <a:gd name="f5" fmla="val 0"/>
                <a:gd name="f6" fmla="val 36"/>
                <a:gd name="f7" fmla="val 29"/>
                <a:gd name="f8" fmla="val 1"/>
                <a:gd name="f9" fmla="val 34"/>
                <a:gd name="f10" fmla="val 5"/>
                <a:gd name="f11" fmla="val 32"/>
                <a:gd name="f12" fmla="val 9"/>
                <a:gd name="f13" fmla="val 13"/>
                <a:gd name="f14" fmla="val 25"/>
                <a:gd name="f15" fmla="val 19"/>
                <a:gd name="f16" fmla="val 20"/>
                <a:gd name="f17" fmla="val 24"/>
                <a:gd name="f18" fmla="val 27"/>
                <a:gd name="f19" fmla="val 8"/>
                <a:gd name="f20" fmla="val 4"/>
                <a:gd name="f21" fmla="val 2"/>
                <a:gd name="f22" fmla="val 21"/>
                <a:gd name="f23" fmla="val 6"/>
                <a:gd name="f24" fmla="val 11"/>
                <a:gd name="f25" fmla="val 16"/>
                <a:gd name="f26" fmla="val 7"/>
                <a:gd name="f27" fmla="val 35"/>
                <a:gd name="f28" fmla="+- 0 0 -90"/>
                <a:gd name="f29" fmla="*/ f3 1 36"/>
                <a:gd name="f30" fmla="*/ f4 1 29"/>
                <a:gd name="f31" fmla="val f5"/>
                <a:gd name="f32" fmla="val f6"/>
                <a:gd name="f33" fmla="val f7"/>
                <a:gd name="f34" fmla="*/ f28 f0 1"/>
                <a:gd name="f35" fmla="+- f33 0 f31"/>
                <a:gd name="f36" fmla="+- f32 0 f31"/>
                <a:gd name="f37" fmla="*/ f34 1 f2"/>
                <a:gd name="f38" fmla="*/ f36 1 36"/>
                <a:gd name="f39" fmla="*/ f35 1 29"/>
                <a:gd name="f40" fmla="*/ 36 f36 1"/>
                <a:gd name="f41" fmla="*/ 1 f35 1"/>
                <a:gd name="f42" fmla="*/ 29 f36 1"/>
                <a:gd name="f43" fmla="*/ 13 f35 1"/>
                <a:gd name="f44" fmla="*/ 13 f36 1"/>
                <a:gd name="f45" fmla="*/ 27 f35 1"/>
                <a:gd name="f46" fmla="*/ 2 f36 1"/>
                <a:gd name="f47" fmla="*/ 25 f35 1"/>
                <a:gd name="f48" fmla="*/ 6 f36 1"/>
                <a:gd name="f49" fmla="*/ 11 f35 1"/>
                <a:gd name="f50" fmla="*/ 35 f36 1"/>
                <a:gd name="f51" fmla="*/ 0 f35 1"/>
                <a:gd name="f52" fmla="+- f37 0 f1"/>
                <a:gd name="f53" fmla="*/ f40 1 36"/>
                <a:gd name="f54" fmla="*/ f41 1 29"/>
                <a:gd name="f55" fmla="*/ f42 1 36"/>
                <a:gd name="f56" fmla="*/ f43 1 29"/>
                <a:gd name="f57" fmla="*/ f44 1 36"/>
                <a:gd name="f58" fmla="*/ f45 1 29"/>
                <a:gd name="f59" fmla="*/ f46 1 36"/>
                <a:gd name="f60" fmla="*/ f47 1 29"/>
                <a:gd name="f61" fmla="*/ f48 1 36"/>
                <a:gd name="f62" fmla="*/ f49 1 29"/>
                <a:gd name="f63" fmla="*/ f50 1 36"/>
                <a:gd name="f64" fmla="*/ f51 1 29"/>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29">
                  <a:moveTo>
                    <a:pt x="f6" y="f8"/>
                  </a:moveTo>
                  <a:cubicBezTo>
                    <a:pt x="f9" y="f10"/>
                    <a:pt x="f11" y="f12"/>
                    <a:pt x="f7" y="f13"/>
                  </a:cubicBezTo>
                  <a:cubicBezTo>
                    <a:pt x="f14" y="f15"/>
                    <a:pt x="f16" y="f17"/>
                    <a:pt x="f13" y="f18"/>
                  </a:cubicBezTo>
                  <a:cubicBezTo>
                    <a:pt x="f19" y="f7"/>
                    <a:pt x="f20" y="f7"/>
                    <a:pt x="f21" y="f14"/>
                  </a:cubicBezTo>
                  <a:cubicBezTo>
                    <a:pt x="f5" y="f22"/>
                    <a:pt x="f8" y="f13"/>
                    <a:pt x="f23" y="f24"/>
                  </a:cubicBezTo>
                  <a:cubicBezTo>
                    <a:pt x="f25" y="f26"/>
                    <a:pt x="f14" y="f20"/>
                    <a:pt x="f27" y="f5"/>
                  </a:cubicBezTo>
                  <a:cubicBezTo>
                    <a:pt x="f6" y="f5"/>
                    <a:pt x="f6" y="f5"/>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0" name="Freeform 22">
              <a:extLst>
                <a:ext uri="{FF2B5EF4-FFF2-40B4-BE49-F238E27FC236}">
                  <a16:creationId xmlns:a16="http://schemas.microsoft.com/office/drawing/2014/main" id="{8ABD1643-97DB-4839-AED8-2E7FD2864DDE}"/>
                </a:ext>
              </a:extLst>
            </p:cNvPr>
            <p:cNvSpPr/>
            <p:nvPr/>
          </p:nvSpPr>
          <p:spPr>
            <a:xfrm>
              <a:off x="2481791" y="4098029"/>
              <a:ext cx="74569"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20"/>
                <a:gd name="f14" fmla="val 16"/>
                <a:gd name="f15" fmla="val 22"/>
                <a:gd name="f16" fmla="val 14"/>
                <a:gd name="f17" fmla="val 24"/>
                <a:gd name="f18" fmla="val 13"/>
                <a:gd name="f19" fmla="val 10"/>
                <a:gd name="f20" fmla="val 26"/>
                <a:gd name="f21" fmla="val 5"/>
                <a:gd name="f22" fmla="val 2"/>
                <a:gd name="f23" fmla="val 1"/>
                <a:gd name="f24" fmla="val 12"/>
                <a:gd name="f25" fmla="val 11"/>
                <a:gd name="f26" fmla="val 8"/>
                <a:gd name="f27" fmla="val 6"/>
                <a:gd name="f28" fmla="val 25"/>
                <a:gd name="f29" fmla="val 28"/>
                <a:gd name="f30" fmla="val 30"/>
                <a:gd name="f31" fmla="val 33"/>
                <a:gd name="f32" fmla="val 31"/>
                <a:gd name="f33" fmla="val 29"/>
                <a:gd name="f34" fmla="+- 0 0 -90"/>
                <a:gd name="f35" fmla="*/ f3 1 34"/>
                <a:gd name="f36" fmla="*/ f4 1 27"/>
                <a:gd name="f37" fmla="val f5"/>
                <a:gd name="f38" fmla="val f6"/>
                <a:gd name="f39" fmla="val f7"/>
                <a:gd name="f40" fmla="*/ f34 f0 1"/>
                <a:gd name="f41" fmla="+- f39 0 f37"/>
                <a:gd name="f42" fmla="+- f38 0 f37"/>
                <a:gd name="f43" fmla="*/ f40 1 f2"/>
                <a:gd name="f44" fmla="*/ f42 1 34"/>
                <a:gd name="f45" fmla="*/ f41 1 27"/>
                <a:gd name="f46" fmla="*/ 23 f42 1"/>
                <a:gd name="f47" fmla="*/ 15 f41 1"/>
                <a:gd name="f48" fmla="*/ 16 f42 1"/>
                <a:gd name="f49" fmla="*/ 22 f41 1"/>
                <a:gd name="f50" fmla="*/ 13 f42 1"/>
                <a:gd name="f51" fmla="*/ 24 f41 1"/>
                <a:gd name="f52" fmla="*/ 2 f42 1"/>
                <a:gd name="f53" fmla="*/ 0 f42 1"/>
                <a:gd name="f54" fmla="*/ 13 f41 1"/>
                <a:gd name="f55" fmla="*/ 11 f41 1"/>
                <a:gd name="f56" fmla="*/ 22 f42 1"/>
                <a:gd name="f57" fmla="*/ 1 f41 1"/>
                <a:gd name="f58" fmla="*/ 30 f42 1"/>
                <a:gd name="f59" fmla="*/ 31 f42 1"/>
                <a:gd name="f60" fmla="*/ 8 f41 1"/>
                <a:gd name="f61" fmla="*/ 24 f42 1"/>
                <a:gd name="f62" fmla="+- f43 0 f1"/>
                <a:gd name="f63" fmla="*/ f46 1 34"/>
                <a:gd name="f64" fmla="*/ f47 1 27"/>
                <a:gd name="f65" fmla="*/ f48 1 34"/>
                <a:gd name="f66" fmla="*/ f49 1 27"/>
                <a:gd name="f67" fmla="*/ f50 1 34"/>
                <a:gd name="f68" fmla="*/ f51 1 27"/>
                <a:gd name="f69" fmla="*/ f52 1 34"/>
                <a:gd name="f70" fmla="*/ f53 1 34"/>
                <a:gd name="f71" fmla="*/ f54 1 27"/>
                <a:gd name="f72" fmla="*/ f55 1 27"/>
                <a:gd name="f73" fmla="*/ f56 1 34"/>
                <a:gd name="f74" fmla="*/ f57 1 27"/>
                <a:gd name="f75" fmla="*/ f58 1 34"/>
                <a:gd name="f76" fmla="*/ f59 1 34"/>
                <a:gd name="f77" fmla="*/ f60 1 27"/>
                <a:gd name="f78" fmla="*/ f61 1 34"/>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4"/>
                <a:gd name="f91" fmla="*/ f71 1 f45"/>
                <a:gd name="f92" fmla="*/ f72 1 f45"/>
                <a:gd name="f93" fmla="*/ f73 1 f44"/>
                <a:gd name="f94" fmla="*/ f74 1 f45"/>
                <a:gd name="f95" fmla="*/ f75 1 f44"/>
                <a:gd name="f96" fmla="*/ f76 1 f44"/>
                <a:gd name="f97" fmla="*/ f77 1 f45"/>
                <a:gd name="f98" fmla="*/ f78 1 f44"/>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5 1"/>
                <a:gd name="f111" fmla="*/ f91 f36 1"/>
                <a:gd name="f112" fmla="*/ f92 f36 1"/>
                <a:gd name="f113" fmla="*/ f93 f35 1"/>
                <a:gd name="f114" fmla="*/ f94 f36 1"/>
                <a:gd name="f115" fmla="*/ f95 f35 1"/>
                <a:gd name="f116" fmla="*/ f96 f35 1"/>
                <a:gd name="f117" fmla="*/ f97 f36 1"/>
                <a:gd name="f118" fmla="*/ f98 f35 1"/>
              </a:gdLst>
              <a:ahLst/>
              <a:cxnLst>
                <a:cxn ang="3cd4">
                  <a:pos x="hc" y="t"/>
                </a:cxn>
                <a:cxn ang="0">
                  <a:pos x="r" y="vc"/>
                </a:cxn>
                <a:cxn ang="cd4">
                  <a:pos x="hc" y="b"/>
                </a:cxn>
                <a:cxn ang="cd2">
                  <a:pos x="l" y="vc"/>
                </a:cxn>
                <a:cxn ang="f62">
                  <a:pos x="f103" y="f104"/>
                </a:cxn>
                <a:cxn ang="f62">
                  <a:pos x="f105" y="f106"/>
                </a:cxn>
                <a:cxn ang="f62">
                  <a:pos x="f107" y="f108"/>
                </a:cxn>
                <a:cxn ang="f62">
                  <a:pos x="f109" y="f108"/>
                </a:cxn>
                <a:cxn ang="f62">
                  <a:pos x="f110" y="f111"/>
                </a:cxn>
                <a:cxn ang="f62">
                  <a:pos x="f109" y="f112"/>
                </a:cxn>
                <a:cxn ang="f62">
                  <a:pos x="f113" y="f114"/>
                </a:cxn>
                <a:cxn ang="f62">
                  <a:pos x="f115" y="f114"/>
                </a:cxn>
                <a:cxn ang="f62">
                  <a:pos x="f116" y="f117"/>
                </a:cxn>
                <a:cxn ang="f62">
                  <a:pos x="f118" y="f104"/>
                </a:cxn>
                <a:cxn ang="f62">
                  <a:pos x="f103" y="f104"/>
                </a:cxn>
              </a:cxnLst>
              <a:rect l="f99" t="f102" r="f100" b="f101"/>
              <a:pathLst>
                <a:path w="34" h="27">
                  <a:moveTo>
                    <a:pt x="f8" y="f9"/>
                  </a:moveTo>
                  <a:cubicBezTo>
                    <a:pt x="f10" y="f11"/>
                    <a:pt x="f12" y="f13"/>
                    <a:pt x="f14" y="f15"/>
                  </a:cubicBezTo>
                  <a:cubicBezTo>
                    <a:pt x="f9" y="f8"/>
                    <a:pt x="f16" y="f17"/>
                    <a:pt x="f18" y="f17"/>
                  </a:cubicBezTo>
                  <a:cubicBezTo>
                    <a:pt x="f19" y="f20"/>
                    <a:pt x="f21" y="f7"/>
                    <a:pt x="f22" y="f17"/>
                  </a:cubicBezTo>
                  <a:cubicBezTo>
                    <a:pt x="f5" y="f15"/>
                    <a:pt x="f23" y="f11"/>
                    <a:pt x="f5" y="f18"/>
                  </a:cubicBezTo>
                  <a:cubicBezTo>
                    <a:pt x="f5" y="f18"/>
                    <a:pt x="f23" y="f24"/>
                    <a:pt x="f22" y="f25"/>
                  </a:cubicBezTo>
                  <a:cubicBezTo>
                    <a:pt x="f26" y="f27"/>
                    <a:pt x="f9" y="f22"/>
                    <a:pt x="f15" y="f23"/>
                  </a:cubicBezTo>
                  <a:cubicBezTo>
                    <a:pt x="f28" y="f5"/>
                    <a:pt x="f29" y="f23"/>
                    <a:pt x="f30" y="f23"/>
                  </a:cubicBezTo>
                  <a:cubicBezTo>
                    <a:pt x="f31" y="f22"/>
                    <a:pt x="f6" y="f27"/>
                    <a:pt x="f32" y="f26"/>
                  </a:cubicBezTo>
                  <a:cubicBezTo>
                    <a:pt x="f33" y="f25"/>
                    <a:pt x="f20" y="f18"/>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1" name="Freeform 23">
              <a:extLst>
                <a:ext uri="{FF2B5EF4-FFF2-40B4-BE49-F238E27FC236}">
                  <a16:creationId xmlns:a16="http://schemas.microsoft.com/office/drawing/2014/main" id="{60209A68-358D-406A-B06F-7F19AAE80BBD}"/>
                </a:ext>
              </a:extLst>
            </p:cNvPr>
            <p:cNvSpPr/>
            <p:nvPr/>
          </p:nvSpPr>
          <p:spPr>
            <a:xfrm>
              <a:off x="2471138" y="2877141"/>
              <a:ext cx="245031" cy="24716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8"/>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3"/>
                <a:gd name="f35" fmla="val 106"/>
                <a:gd name="f36" fmla="val 12"/>
                <a:gd name="f37" fmla="val 109"/>
                <a:gd name="f38" fmla="val 22"/>
                <a:gd name="f39" fmla="val 34"/>
                <a:gd name="f40" fmla="val 46"/>
                <a:gd name="f41" fmla="val 111"/>
                <a:gd name="f42" fmla="val 59"/>
                <a:gd name="f43" fmla="val 108"/>
                <a:gd name="f44" fmla="val 103"/>
                <a:gd name="f45" fmla="val 90"/>
                <a:gd name="f46" fmla="val 94"/>
                <a:gd name="f47" fmla="val 104"/>
                <a:gd name="f48" fmla="val 88"/>
                <a:gd name="f49" fmla="val 82"/>
                <a:gd name="f50" fmla="val 71"/>
                <a:gd name="f51" fmla="val 61"/>
                <a:gd name="f52" fmla="val 107"/>
                <a:gd name="f53" fmla="val 99"/>
                <a:gd name="f54" fmla="val 44"/>
                <a:gd name="f55" fmla="val 91"/>
                <a:gd name="f56" fmla="val 41"/>
                <a:gd name="f57" fmla="val 39"/>
                <a:gd name="f58" fmla="val 87"/>
                <a:gd name="f59" fmla="val 37"/>
                <a:gd name="f60" fmla="+- 0 0 -90"/>
                <a:gd name="f61" fmla="*/ f3 1 113"/>
                <a:gd name="f62" fmla="*/ f4 1 115"/>
                <a:gd name="f63" fmla="val f5"/>
                <a:gd name="f64" fmla="val f6"/>
                <a:gd name="f65" fmla="val f7"/>
                <a:gd name="f66" fmla="*/ f60 f0 1"/>
                <a:gd name="f67" fmla="+- f65 0 f63"/>
                <a:gd name="f68" fmla="+- f64 0 f63"/>
                <a:gd name="f69" fmla="*/ f66 1 f2"/>
                <a:gd name="f70" fmla="*/ f68 1 113"/>
                <a:gd name="f71" fmla="*/ f67 1 115"/>
                <a:gd name="f72" fmla="*/ 36 f68 1"/>
                <a:gd name="f73" fmla="*/ 85 f67 1"/>
                <a:gd name="f74" fmla="*/ 9 f68 1"/>
                <a:gd name="f75" fmla="*/ 52 f67 1"/>
                <a:gd name="f76" fmla="*/ 6 f68 1"/>
                <a:gd name="f77" fmla="*/ 48 f67 1"/>
                <a:gd name="f78" fmla="*/ 11 f68 1"/>
                <a:gd name="f79" fmla="*/ 24 f67 1"/>
                <a:gd name="f80" fmla="*/ 75 f68 1"/>
                <a:gd name="f81" fmla="*/ 0 f67 1"/>
                <a:gd name="f82" fmla="*/ 89 f68 1"/>
                <a:gd name="f83" fmla="*/ 1 f67 1"/>
                <a:gd name="f84" fmla="*/ 109 f68 1"/>
                <a:gd name="f85" fmla="*/ 22 f67 1"/>
                <a:gd name="f86" fmla="*/ 111 f68 1"/>
                <a:gd name="f87" fmla="*/ 59 f67 1"/>
                <a:gd name="f88" fmla="*/ 94 f68 1"/>
                <a:gd name="f89" fmla="*/ 104 f67 1"/>
                <a:gd name="f90" fmla="*/ 71 f68 1"/>
                <a:gd name="f91" fmla="*/ 111 f67 1"/>
                <a:gd name="f92" fmla="*/ 44 f68 1"/>
                <a:gd name="f93" fmla="*/ 91 f67 1"/>
                <a:gd name="f94" fmla="*/ 37 f68 1"/>
                <a:gd name="f95" fmla="*/ 84 f67 1"/>
                <a:gd name="f96" fmla="+- f69 0 f1"/>
                <a:gd name="f97" fmla="*/ f72 1 113"/>
                <a:gd name="f98" fmla="*/ f73 1 115"/>
                <a:gd name="f99" fmla="*/ f74 1 113"/>
                <a:gd name="f100" fmla="*/ f75 1 115"/>
                <a:gd name="f101" fmla="*/ f76 1 113"/>
                <a:gd name="f102" fmla="*/ f77 1 115"/>
                <a:gd name="f103" fmla="*/ f78 1 113"/>
                <a:gd name="f104" fmla="*/ f79 1 115"/>
                <a:gd name="f105" fmla="*/ f80 1 113"/>
                <a:gd name="f106" fmla="*/ f81 1 115"/>
                <a:gd name="f107" fmla="*/ f82 1 113"/>
                <a:gd name="f108" fmla="*/ f83 1 115"/>
                <a:gd name="f109" fmla="*/ f84 1 113"/>
                <a:gd name="f110" fmla="*/ f85 1 115"/>
                <a:gd name="f111" fmla="*/ f86 1 113"/>
                <a:gd name="f112" fmla="*/ f87 1 115"/>
                <a:gd name="f113" fmla="*/ f88 1 113"/>
                <a:gd name="f114" fmla="*/ f89 1 115"/>
                <a:gd name="f115" fmla="*/ f90 1 113"/>
                <a:gd name="f116" fmla="*/ f91 1 115"/>
                <a:gd name="f117" fmla="*/ f92 1 113"/>
                <a:gd name="f118" fmla="*/ f93 1 115"/>
                <a:gd name="f119" fmla="*/ f94 1 113"/>
                <a:gd name="f120" fmla="*/ f95 1 115"/>
                <a:gd name="f121" fmla="*/ 0 1 f70"/>
                <a:gd name="f122" fmla="*/ f64 1 f70"/>
                <a:gd name="f123" fmla="*/ 0 1 f71"/>
                <a:gd name="f124" fmla="*/ f65 1 f71"/>
                <a:gd name="f125" fmla="*/ f97 1 f70"/>
                <a:gd name="f126" fmla="*/ f98 1 f71"/>
                <a:gd name="f127" fmla="*/ f99 1 f70"/>
                <a:gd name="f128" fmla="*/ f100 1 f71"/>
                <a:gd name="f129" fmla="*/ f101 1 f70"/>
                <a:gd name="f130" fmla="*/ f102 1 f71"/>
                <a:gd name="f131" fmla="*/ f103 1 f70"/>
                <a:gd name="f132" fmla="*/ f104 1 f71"/>
                <a:gd name="f133" fmla="*/ f105 1 f70"/>
                <a:gd name="f134" fmla="*/ f106 1 f71"/>
                <a:gd name="f135" fmla="*/ f107 1 f70"/>
                <a:gd name="f136" fmla="*/ f108 1 f71"/>
                <a:gd name="f137" fmla="*/ f109 1 f70"/>
                <a:gd name="f138" fmla="*/ f110 1 f71"/>
                <a:gd name="f139" fmla="*/ f111 1 f70"/>
                <a:gd name="f140" fmla="*/ f112 1 f71"/>
                <a:gd name="f141" fmla="*/ f113 1 f70"/>
                <a:gd name="f142" fmla="*/ f114 1 f71"/>
                <a:gd name="f143" fmla="*/ f115 1 f70"/>
                <a:gd name="f144" fmla="*/ f116 1 f71"/>
                <a:gd name="f145" fmla="*/ f117 1 f70"/>
                <a:gd name="f146" fmla="*/ f118 1 f71"/>
                <a:gd name="f147" fmla="*/ f119 1 f70"/>
                <a:gd name="f148" fmla="*/ f120 1 f71"/>
                <a:gd name="f149" fmla="*/ f121 f61 1"/>
                <a:gd name="f150" fmla="*/ f122 f61 1"/>
                <a:gd name="f151" fmla="*/ f124 f62 1"/>
                <a:gd name="f152" fmla="*/ f123 f62 1"/>
                <a:gd name="f153" fmla="*/ f125 f61 1"/>
                <a:gd name="f154" fmla="*/ f126 f62 1"/>
                <a:gd name="f155" fmla="*/ f127 f61 1"/>
                <a:gd name="f156" fmla="*/ f128 f62 1"/>
                <a:gd name="f157" fmla="*/ f129 f61 1"/>
                <a:gd name="f158" fmla="*/ f130 f62 1"/>
                <a:gd name="f159" fmla="*/ f131 f61 1"/>
                <a:gd name="f160" fmla="*/ f132 f62 1"/>
                <a:gd name="f161" fmla="*/ f133 f61 1"/>
                <a:gd name="f162" fmla="*/ f134 f62 1"/>
                <a:gd name="f163" fmla="*/ f135 f61 1"/>
                <a:gd name="f164" fmla="*/ f136 f62 1"/>
                <a:gd name="f165" fmla="*/ f137 f61 1"/>
                <a:gd name="f166" fmla="*/ f138 f62 1"/>
                <a:gd name="f167" fmla="*/ f139 f61 1"/>
                <a:gd name="f168" fmla="*/ f140 f62 1"/>
                <a:gd name="f169" fmla="*/ f141 f61 1"/>
                <a:gd name="f170" fmla="*/ f142 f62 1"/>
                <a:gd name="f171" fmla="*/ f143 f61 1"/>
                <a:gd name="f172" fmla="*/ f144 f62 1"/>
                <a:gd name="f173" fmla="*/ f145 f61 1"/>
                <a:gd name="f174" fmla="*/ f146 f62 1"/>
                <a:gd name="f175" fmla="*/ f147 f61 1"/>
                <a:gd name="f176" fmla="*/ f148 f62 1"/>
              </a:gdLst>
              <a:ahLst/>
              <a:cxnLst>
                <a:cxn ang="3cd4">
                  <a:pos x="hc" y="t"/>
                </a:cxn>
                <a:cxn ang="0">
                  <a:pos x="r" y="vc"/>
                </a:cxn>
                <a:cxn ang="cd4">
                  <a:pos x="hc" y="b"/>
                </a:cxn>
                <a:cxn ang="cd2">
                  <a:pos x="l" y="vc"/>
                </a:cxn>
                <a:cxn ang="f96">
                  <a:pos x="f153" y="f154"/>
                </a:cxn>
                <a:cxn ang="f96">
                  <a:pos x="f155" y="f156"/>
                </a:cxn>
                <a:cxn ang="f96">
                  <a:pos x="f157" y="f158"/>
                </a:cxn>
                <a:cxn ang="f96">
                  <a:pos x="f159" y="f160"/>
                </a:cxn>
                <a:cxn ang="f96">
                  <a:pos x="f161" y="f162"/>
                </a:cxn>
                <a:cxn ang="f96">
                  <a:pos x="f163" y="f164"/>
                </a:cxn>
                <a:cxn ang="f96">
                  <a:pos x="f165" y="f166"/>
                </a:cxn>
                <a:cxn ang="f96">
                  <a:pos x="f167" y="f168"/>
                </a:cxn>
                <a:cxn ang="f96">
                  <a:pos x="f169" y="f170"/>
                </a:cxn>
                <a:cxn ang="f96">
                  <a:pos x="f171" y="f172"/>
                </a:cxn>
                <a:cxn ang="f96">
                  <a:pos x="f173" y="f174"/>
                </a:cxn>
                <a:cxn ang="f96">
                  <a:pos x="f175" y="f176"/>
                </a:cxn>
                <a:cxn ang="f96">
                  <a:pos x="f153" y="f154"/>
                </a:cxn>
              </a:cxnLst>
              <a:rect l="f149" t="f152" r="f150" b="f151"/>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6"/>
                    <a:pt x="f49" y="f7"/>
                    <a:pt x="f50" y="f41"/>
                  </a:cubicBezTo>
                  <a:cubicBezTo>
                    <a:pt x="f51" y="f52"/>
                    <a:pt x="f15" y="f53"/>
                    <a:pt x="f54" y="f55"/>
                  </a:cubicBezTo>
                  <a:cubicBezTo>
                    <a:pt x="f56" y="f32"/>
                    <a:pt x="f57" y="f58"/>
                    <a:pt x="f59" y="f31"/>
                  </a:cubicBezTo>
                  <a:cubicBezTo>
                    <a:pt x="f59" y="f31"/>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2" name="Freeform 24">
              <a:extLst>
                <a:ext uri="{FF2B5EF4-FFF2-40B4-BE49-F238E27FC236}">
                  <a16:creationId xmlns:a16="http://schemas.microsoft.com/office/drawing/2014/main" id="{6C28F724-019A-4D49-AC4F-B4889CA0E2DD}"/>
                </a:ext>
              </a:extLst>
            </p:cNvPr>
            <p:cNvSpPr/>
            <p:nvPr/>
          </p:nvSpPr>
          <p:spPr>
            <a:xfrm>
              <a:off x="2475390" y="2681121"/>
              <a:ext cx="125711" cy="176844"/>
            </a:xfrm>
            <a:custGeom>
              <a:avLst/>
              <a:gdLst>
                <a:gd name="f0" fmla="val 10800000"/>
                <a:gd name="f1" fmla="val 5400000"/>
                <a:gd name="f2" fmla="val 180"/>
                <a:gd name="f3" fmla="val w"/>
                <a:gd name="f4" fmla="val h"/>
                <a:gd name="f5" fmla="val 0"/>
                <a:gd name="f6" fmla="val 58"/>
                <a:gd name="f7" fmla="val 81"/>
                <a:gd name="f8" fmla="val 4"/>
                <a:gd name="f9" fmla="val 73"/>
                <a:gd name="f10" fmla="val 3"/>
                <a:gd name="f11" fmla="val 70"/>
                <a:gd name="f12" fmla="val 2"/>
                <a:gd name="f13" fmla="val 67"/>
                <a:gd name="f14" fmla="val 1"/>
                <a:gd name="f15" fmla="val 65"/>
                <a:gd name="f16" fmla="val 50"/>
                <a:gd name="f17" fmla="val 35"/>
                <a:gd name="f18" fmla="val 7"/>
                <a:gd name="f19" fmla="val 21"/>
                <a:gd name="f20" fmla="val 10"/>
                <a:gd name="f21" fmla="val 15"/>
                <a:gd name="f22" fmla="val 16"/>
                <a:gd name="f23" fmla="val 11"/>
                <a:gd name="f24" fmla="val 24"/>
                <a:gd name="f25" fmla="val 5"/>
                <a:gd name="f26" fmla="val 28"/>
                <a:gd name="f27" fmla="val 31"/>
                <a:gd name="f28" fmla="val 37"/>
                <a:gd name="f29" fmla="val 39"/>
                <a:gd name="f30" fmla="val 41"/>
                <a:gd name="f31" fmla="val 45"/>
                <a:gd name="f32" fmla="val 14"/>
                <a:gd name="f33" fmla="val 49"/>
                <a:gd name="f34" fmla="val 17"/>
                <a:gd name="f35" fmla="val 55"/>
                <a:gd name="f36" fmla="val 57"/>
                <a:gd name="f37" fmla="val 25"/>
                <a:gd name="f38" fmla="val 32"/>
                <a:gd name="f39" fmla="val 46"/>
                <a:gd name="f40" fmla="val 60"/>
                <a:gd name="f41" fmla="val 77"/>
                <a:gd name="f42" fmla="val 79"/>
                <a:gd name="f43" fmla="val 54"/>
                <a:gd name="f44" fmla="val 80"/>
                <a:gd name="f45" fmla="val 52"/>
                <a:gd name="f46" fmla="val 48"/>
                <a:gd name="f47" fmla="val 27"/>
                <a:gd name="f48" fmla="val 13"/>
                <a:gd name="f49" fmla="val 8"/>
                <a:gd name="f50" fmla="val 74"/>
                <a:gd name="f51" fmla="+- 0 0 -90"/>
                <a:gd name="f52" fmla="*/ f3 1 58"/>
                <a:gd name="f53" fmla="*/ f4 1 81"/>
                <a:gd name="f54" fmla="val f5"/>
                <a:gd name="f55" fmla="val f6"/>
                <a:gd name="f56" fmla="val f7"/>
                <a:gd name="f57" fmla="*/ f51 f0 1"/>
                <a:gd name="f58" fmla="+- f56 0 f54"/>
                <a:gd name="f59" fmla="+- f55 0 f54"/>
                <a:gd name="f60" fmla="*/ f57 1 f2"/>
                <a:gd name="f61" fmla="*/ f59 1 58"/>
                <a:gd name="f62" fmla="*/ f58 1 81"/>
                <a:gd name="f63" fmla="*/ 4 f59 1"/>
                <a:gd name="f64" fmla="*/ 73 f58 1"/>
                <a:gd name="f65" fmla="*/ 1 f59 1"/>
                <a:gd name="f66" fmla="*/ 65 f58 1"/>
                <a:gd name="f67" fmla="*/ 7 f59 1"/>
                <a:gd name="f68" fmla="*/ 21 f58 1"/>
                <a:gd name="f69" fmla="*/ 21 f59 1"/>
                <a:gd name="f70" fmla="*/ 7 f58 1"/>
                <a:gd name="f71" fmla="*/ 31 f59 1"/>
                <a:gd name="f72" fmla="*/ 2 f58 1"/>
                <a:gd name="f73" fmla="*/ 39 f59 1"/>
                <a:gd name="f74" fmla="*/ 5 f58 1"/>
                <a:gd name="f75" fmla="*/ 49 f59 1"/>
                <a:gd name="f76" fmla="*/ 17 f58 1"/>
                <a:gd name="f77" fmla="*/ 57 f59 1"/>
                <a:gd name="f78" fmla="*/ 32 f58 1"/>
                <a:gd name="f79" fmla="*/ 58 f59 1"/>
                <a:gd name="f80" fmla="*/ 54 f59 1"/>
                <a:gd name="f81" fmla="*/ 80 f58 1"/>
                <a:gd name="f82" fmla="*/ 48 f59 1"/>
                <a:gd name="f83" fmla="*/ 81 f58 1"/>
                <a:gd name="f84" fmla="*/ 17 f59 1"/>
                <a:gd name="f85" fmla="*/ 77 f58 1"/>
                <a:gd name="f86" fmla="+- f60 0 f1"/>
                <a:gd name="f87" fmla="*/ f63 1 58"/>
                <a:gd name="f88" fmla="*/ f64 1 81"/>
                <a:gd name="f89" fmla="*/ f65 1 58"/>
                <a:gd name="f90" fmla="*/ f66 1 81"/>
                <a:gd name="f91" fmla="*/ f67 1 58"/>
                <a:gd name="f92" fmla="*/ f68 1 81"/>
                <a:gd name="f93" fmla="*/ f69 1 58"/>
                <a:gd name="f94" fmla="*/ f70 1 81"/>
                <a:gd name="f95" fmla="*/ f71 1 58"/>
                <a:gd name="f96" fmla="*/ f72 1 81"/>
                <a:gd name="f97" fmla="*/ f73 1 58"/>
                <a:gd name="f98" fmla="*/ f74 1 81"/>
                <a:gd name="f99" fmla="*/ f75 1 58"/>
                <a:gd name="f100" fmla="*/ f76 1 81"/>
                <a:gd name="f101" fmla="*/ f77 1 58"/>
                <a:gd name="f102" fmla="*/ f78 1 81"/>
                <a:gd name="f103" fmla="*/ f79 1 58"/>
                <a:gd name="f104" fmla="*/ f80 1 58"/>
                <a:gd name="f105" fmla="*/ f81 1 81"/>
                <a:gd name="f106" fmla="*/ f82 1 58"/>
                <a:gd name="f107" fmla="*/ f83 1 81"/>
                <a:gd name="f108" fmla="*/ f84 1 58"/>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2"/>
                  </a:cubicBezTo>
                  <a:cubicBezTo>
                    <a:pt x="f17" y="f5"/>
                    <a:pt x="f28" y="f14"/>
                    <a:pt x="f29" y="f25"/>
                  </a:cubicBezTo>
                  <a:cubicBezTo>
                    <a:pt x="f30" y="f20"/>
                    <a:pt x="f31" y="f32"/>
                    <a:pt x="f33" y="f34"/>
                  </a:cubicBezTo>
                  <a:cubicBezTo>
                    <a:pt x="f35" y="f19"/>
                    <a:pt x="f36" y="f37"/>
                    <a:pt x="f36" y="f38"/>
                  </a:cubicBezTo>
                  <a:cubicBezTo>
                    <a:pt x="f36" y="f39"/>
                    <a:pt x="f6" y="f40"/>
                    <a:pt x="f6" y="f9"/>
                  </a:cubicBezTo>
                  <a:cubicBezTo>
                    <a:pt x="f6" y="f41"/>
                    <a:pt x="f36" y="f42"/>
                    <a:pt x="f43" y="f44"/>
                  </a:cubicBezTo>
                  <a:cubicBezTo>
                    <a:pt x="f45" y="f7"/>
                    <a:pt x="f16" y="f7"/>
                    <a:pt x="f46" y="f7"/>
                  </a:cubicBezTo>
                  <a:cubicBezTo>
                    <a:pt x="f28" y="f44"/>
                    <a:pt x="f47" y="f42"/>
                    <a:pt x="f34" y="f41"/>
                  </a:cubicBezTo>
                  <a:cubicBezTo>
                    <a:pt x="f48" y="f41"/>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3" name="Freeform 25">
              <a:extLst>
                <a:ext uri="{FF2B5EF4-FFF2-40B4-BE49-F238E27FC236}">
                  <a16:creationId xmlns:a16="http://schemas.microsoft.com/office/drawing/2014/main" id="{491A3497-E463-469A-A0A0-8193BC3D19C5}"/>
                </a:ext>
              </a:extLst>
            </p:cNvPr>
            <p:cNvSpPr/>
            <p:nvPr/>
          </p:nvSpPr>
          <p:spPr>
            <a:xfrm>
              <a:off x="2637330" y="2664076"/>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1"/>
                <a:gd name="f13" fmla="val 50"/>
                <a:gd name="f14" fmla="val 2"/>
                <a:gd name="f15" fmla="val 38"/>
                <a:gd name="f16" fmla="val 4"/>
                <a:gd name="f17" fmla="val 27"/>
                <a:gd name="f18" fmla="val 10"/>
                <a:gd name="f19" fmla="val 16"/>
                <a:gd name="f20" fmla="val 17"/>
                <a:gd name="f21" fmla="val 7"/>
                <a:gd name="f22" fmla="val 26"/>
                <a:gd name="f23" fmla="val 41"/>
                <a:gd name="f24" fmla="val 45"/>
                <a:gd name="f25" fmla="val 3"/>
                <a:gd name="f26" fmla="val 46"/>
                <a:gd name="f27" fmla="val 9"/>
                <a:gd name="f28" fmla="val 47"/>
                <a:gd name="f29" fmla="val 11"/>
                <a:gd name="f30" fmla="val 13"/>
                <a:gd name="f31" fmla="val 24"/>
                <a:gd name="f32" fmla="val 28"/>
                <a:gd name="f33" fmla="val 60"/>
                <a:gd name="f34" fmla="val 31"/>
                <a:gd name="f35" fmla="val 68"/>
                <a:gd name="f36" fmla="val 33"/>
                <a:gd name="f37" fmla="val 36"/>
                <a:gd name="f38" fmla="val 66"/>
                <a:gd name="f39" fmla="val 43"/>
                <a:gd name="f40" fmla="val 61"/>
                <a:gd name="f41" fmla="val 54"/>
                <a:gd name="f42" fmla="val 64"/>
                <a:gd name="f43" fmla="val 72"/>
                <a:gd name="f44" fmla="val 44"/>
                <a:gd name="f45" fmla="val 74"/>
                <a:gd name="f46" fmla="val 75"/>
                <a:gd name="f47" fmla="val 39"/>
                <a:gd name="f48" fmla="val 34"/>
                <a:gd name="f49" fmla="val 76"/>
                <a:gd name="f50" fmla="val 29"/>
                <a:gd name="f51" fmla="val 25"/>
                <a:gd name="f52" fmla="val 21"/>
                <a:gd name="f53" fmla="val 14"/>
                <a:gd name="f54" fmla="val 73"/>
                <a:gd name="f55" fmla="val 12"/>
                <a:gd name="f56" fmla="val 70"/>
                <a:gd name="f57" fmla="+- 0 0 -90"/>
                <a:gd name="f58" fmla="*/ f3 1 69"/>
                <a:gd name="f59" fmla="*/ f4 1 77"/>
                <a:gd name="f60" fmla="val f5"/>
                <a:gd name="f61" fmla="val f6"/>
                <a:gd name="f62" fmla="val f7"/>
                <a:gd name="f63" fmla="*/ f57 f0 1"/>
                <a:gd name="f64" fmla="+- f62 0 f60"/>
                <a:gd name="f65" fmla="+- f61 0 f60"/>
                <a:gd name="f66" fmla="*/ f63 1 f2"/>
                <a:gd name="f67" fmla="*/ f65 1 69"/>
                <a:gd name="f68" fmla="*/ f64 1 77"/>
                <a:gd name="f69" fmla="*/ 6 f65 1"/>
                <a:gd name="f70" fmla="*/ 65 f64 1"/>
                <a:gd name="f71" fmla="*/ 1 f65 1"/>
                <a:gd name="f72" fmla="*/ 50 f64 1"/>
                <a:gd name="f73" fmla="*/ 10 f65 1"/>
                <a:gd name="f74" fmla="*/ 16 f64 1"/>
                <a:gd name="f75" fmla="*/ 38 f65 1"/>
                <a:gd name="f76" fmla="*/ 0 f64 1"/>
                <a:gd name="f77" fmla="*/ 46 f65 1"/>
                <a:gd name="f78" fmla="*/ 7 f64 1"/>
                <a:gd name="f79" fmla="*/ 47 f65 1"/>
                <a:gd name="f80" fmla="*/ 13 f64 1"/>
                <a:gd name="f81" fmla="*/ 60 f65 1"/>
                <a:gd name="f82" fmla="*/ 31 f64 1"/>
                <a:gd name="f83" fmla="*/ 66 f65 1"/>
                <a:gd name="f84" fmla="*/ 43 f64 1"/>
                <a:gd name="f85" fmla="*/ 45 f65 1"/>
                <a:gd name="f86" fmla="*/ 72 f64 1"/>
                <a:gd name="f87" fmla="*/ 39 f65 1"/>
                <a:gd name="f88" fmla="*/ 75 f64 1"/>
                <a:gd name="f89" fmla="*/ 25 f65 1"/>
                <a:gd name="f90" fmla="*/ 76 f64 1"/>
                <a:gd name="f91" fmla="*/ 14 f65 1"/>
                <a:gd name="f92" fmla="*/ 73 f64 1"/>
                <a:gd name="f93" fmla="+- f66 0 f1"/>
                <a:gd name="f94" fmla="*/ f69 1 69"/>
                <a:gd name="f95" fmla="*/ f70 1 77"/>
                <a:gd name="f96" fmla="*/ f71 1 69"/>
                <a:gd name="f97" fmla="*/ f72 1 77"/>
                <a:gd name="f98" fmla="*/ f73 1 69"/>
                <a:gd name="f99" fmla="*/ f74 1 77"/>
                <a:gd name="f100" fmla="*/ f75 1 69"/>
                <a:gd name="f101" fmla="*/ f76 1 77"/>
                <a:gd name="f102" fmla="*/ f77 1 69"/>
                <a:gd name="f103" fmla="*/ f78 1 77"/>
                <a:gd name="f104" fmla="*/ f79 1 69"/>
                <a:gd name="f105" fmla="*/ f80 1 77"/>
                <a:gd name="f106" fmla="*/ f81 1 69"/>
                <a:gd name="f107" fmla="*/ f82 1 77"/>
                <a:gd name="f108" fmla="*/ f83 1 69"/>
                <a:gd name="f109" fmla="*/ f84 1 77"/>
                <a:gd name="f110" fmla="*/ f85 1 69"/>
                <a:gd name="f111" fmla="*/ f86 1 77"/>
                <a:gd name="f112" fmla="*/ f87 1 69"/>
                <a:gd name="f113" fmla="*/ f88 1 77"/>
                <a:gd name="f114" fmla="*/ f89 1 69"/>
                <a:gd name="f115" fmla="*/ f90 1 77"/>
                <a:gd name="f116" fmla="*/ f91 1 69"/>
                <a:gd name="f117" fmla="*/ f92 1 77"/>
                <a:gd name="f118" fmla="*/ 0 1 f67"/>
                <a:gd name="f119" fmla="*/ f61 1 f67"/>
                <a:gd name="f120" fmla="*/ 0 1 f68"/>
                <a:gd name="f121" fmla="*/ f62 1 f68"/>
                <a:gd name="f122" fmla="*/ f94 1 f67"/>
                <a:gd name="f123" fmla="*/ f95 1 f68"/>
                <a:gd name="f124" fmla="*/ f96 1 f67"/>
                <a:gd name="f125" fmla="*/ f97 1 f68"/>
                <a:gd name="f126" fmla="*/ f98 1 f67"/>
                <a:gd name="f127" fmla="*/ f99 1 f68"/>
                <a:gd name="f128" fmla="*/ f100 1 f67"/>
                <a:gd name="f129" fmla="*/ f101 1 f68"/>
                <a:gd name="f130" fmla="*/ f102 1 f67"/>
                <a:gd name="f131" fmla="*/ f103 1 f68"/>
                <a:gd name="f132" fmla="*/ f104 1 f67"/>
                <a:gd name="f133" fmla="*/ f105 1 f68"/>
                <a:gd name="f134" fmla="*/ f106 1 f67"/>
                <a:gd name="f135" fmla="*/ f107 1 f68"/>
                <a:gd name="f136" fmla="*/ f108 1 f67"/>
                <a:gd name="f137" fmla="*/ f109 1 f68"/>
                <a:gd name="f138" fmla="*/ f110 1 f67"/>
                <a:gd name="f139" fmla="*/ f111 1 f68"/>
                <a:gd name="f140" fmla="*/ f112 1 f67"/>
                <a:gd name="f141" fmla="*/ f113 1 f68"/>
                <a:gd name="f142" fmla="*/ f114 1 f67"/>
                <a:gd name="f143" fmla="*/ f115 1 f68"/>
                <a:gd name="f144" fmla="*/ f116 1 f67"/>
                <a:gd name="f145" fmla="*/ f117 1 f68"/>
                <a:gd name="f146" fmla="*/ f118 f58 1"/>
                <a:gd name="f147" fmla="*/ f119 f58 1"/>
                <a:gd name="f148" fmla="*/ f121 f59 1"/>
                <a:gd name="f149" fmla="*/ f120 f59 1"/>
                <a:gd name="f150" fmla="*/ f122 f58 1"/>
                <a:gd name="f151" fmla="*/ f123 f59 1"/>
                <a:gd name="f152" fmla="*/ f124 f58 1"/>
                <a:gd name="f153" fmla="*/ f125 f59 1"/>
                <a:gd name="f154" fmla="*/ f126 f58 1"/>
                <a:gd name="f155" fmla="*/ f127 f59 1"/>
                <a:gd name="f156" fmla="*/ f128 f58 1"/>
                <a:gd name="f157" fmla="*/ f129 f59 1"/>
                <a:gd name="f158" fmla="*/ f130 f58 1"/>
                <a:gd name="f159" fmla="*/ f131 f59 1"/>
                <a:gd name="f160" fmla="*/ f132 f58 1"/>
                <a:gd name="f161" fmla="*/ f133 f59 1"/>
                <a:gd name="f162" fmla="*/ f134 f58 1"/>
                <a:gd name="f163" fmla="*/ f135 f59 1"/>
                <a:gd name="f164" fmla="*/ f136 f58 1"/>
                <a:gd name="f165" fmla="*/ f137 f59 1"/>
                <a:gd name="f166" fmla="*/ f138 f58 1"/>
                <a:gd name="f167" fmla="*/ f139 f59 1"/>
                <a:gd name="f168" fmla="*/ f140 f58 1"/>
                <a:gd name="f169" fmla="*/ f141 f59 1"/>
                <a:gd name="f170" fmla="*/ f142 f58 1"/>
                <a:gd name="f171" fmla="*/ f143 f59 1"/>
                <a:gd name="f172" fmla="*/ f144 f58 1"/>
                <a:gd name="f173" fmla="*/ f145 f59 1"/>
              </a:gdLst>
              <a:ahLst/>
              <a:cxnLst>
                <a:cxn ang="3cd4">
                  <a:pos x="hc" y="t"/>
                </a:cxn>
                <a:cxn ang="0">
                  <a:pos x="r" y="vc"/>
                </a:cxn>
                <a:cxn ang="cd4">
                  <a:pos x="hc" y="b"/>
                </a:cxn>
                <a:cxn ang="cd2">
                  <a:pos x="l" y="vc"/>
                </a:cxn>
                <a:cxn ang="f93">
                  <a:pos x="f150" y="f151"/>
                </a:cxn>
                <a:cxn ang="f93">
                  <a:pos x="f152" y="f153"/>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70" y="f171"/>
                </a:cxn>
                <a:cxn ang="f93">
                  <a:pos x="f172" y="f173"/>
                </a:cxn>
                <a:cxn ang="f93">
                  <a:pos x="f150" y="f151"/>
                </a:cxn>
              </a:cxnLst>
              <a:rect l="f146" t="f149" r="f147" b="f148"/>
              <a:pathLst>
                <a:path w="69" h="77">
                  <a:moveTo>
                    <a:pt x="f8" y="f9"/>
                  </a:moveTo>
                  <a:cubicBezTo>
                    <a:pt x="f5" y="f10"/>
                    <a:pt x="f5" y="f11"/>
                    <a:pt x="f12" y="f13"/>
                  </a:cubicBezTo>
                  <a:cubicBezTo>
                    <a:pt x="f14" y="f15"/>
                    <a:pt x="f16" y="f17"/>
                    <a:pt x="f18" y="f19"/>
                  </a:cubicBezTo>
                  <a:cubicBezTo>
                    <a:pt x="f20" y="f21"/>
                    <a:pt x="f22" y="f14"/>
                    <a:pt x="f15" y="f5"/>
                  </a:cubicBezTo>
                  <a:cubicBezTo>
                    <a:pt x="f23" y="f5"/>
                    <a:pt x="f24" y="f25"/>
                    <a:pt x="f26" y="f21"/>
                  </a:cubicBezTo>
                  <a:cubicBezTo>
                    <a:pt x="f26" y="f27"/>
                    <a:pt x="f28" y="f29"/>
                    <a:pt x="f28" y="f30"/>
                  </a:cubicBezTo>
                  <a:cubicBezTo>
                    <a:pt x="f28" y="f31"/>
                    <a:pt x="f13" y="f32"/>
                    <a:pt x="f33" y="f34"/>
                  </a:cubicBezTo>
                  <a:cubicBezTo>
                    <a:pt x="f35" y="f36"/>
                    <a:pt x="f6" y="f37"/>
                    <a:pt x="f38" y="f39"/>
                  </a:cubicBezTo>
                  <a:cubicBezTo>
                    <a:pt x="f40" y="f41"/>
                    <a:pt x="f41" y="f42"/>
                    <a:pt x="f24" y="f43"/>
                  </a:cubicBezTo>
                  <a:cubicBezTo>
                    <a:pt x="f44" y="f45"/>
                    <a:pt x="f23" y="f46"/>
                    <a:pt x="f47" y="f46"/>
                  </a:cubicBezTo>
                  <a:cubicBezTo>
                    <a:pt x="f48" y="f49"/>
                    <a:pt x="f50" y="f49"/>
                    <a:pt x="f51" y="f49"/>
                  </a:cubicBezTo>
                  <a:cubicBezTo>
                    <a:pt x="f52" y="f7"/>
                    <a:pt x="f20" y="f46"/>
                    <a:pt x="f53" y="f54"/>
                  </a:cubicBezTo>
                  <a:cubicBezTo>
                    <a:pt x="f55" y="f56"/>
                    <a:pt x="f1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4" name="Freeform 26">
              <a:extLst>
                <a:ext uri="{FF2B5EF4-FFF2-40B4-BE49-F238E27FC236}">
                  <a16:creationId xmlns:a16="http://schemas.microsoft.com/office/drawing/2014/main" id="{515643CD-D1DB-4116-B7C8-A95DF921FC06}"/>
                </a:ext>
              </a:extLst>
            </p:cNvPr>
            <p:cNvSpPr/>
            <p:nvPr/>
          </p:nvSpPr>
          <p:spPr>
            <a:xfrm>
              <a:off x="2743858" y="2800441"/>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36"/>
                <a:gd name="f15" fmla="val 34"/>
                <a:gd name="f16" fmla="val 31"/>
                <a:gd name="f17" fmla="val 29"/>
                <a:gd name="f18" fmla="val 21"/>
                <a:gd name="f19" fmla="val 6"/>
                <a:gd name="f20" fmla="val 15"/>
                <a:gd name="f21" fmla="val 11"/>
                <a:gd name="f22" fmla="val 9"/>
                <a:gd name="f23" fmla="val 14"/>
                <a:gd name="f24" fmla="val 18"/>
                <a:gd name="f25" fmla="val 3"/>
                <a:gd name="f26" fmla="val 23"/>
                <a:gd name="f27" fmla="val 1"/>
                <a:gd name="f28" fmla="val 42"/>
                <a:gd name="f29" fmla="val 43"/>
                <a:gd name="f30" fmla="val 44"/>
                <a:gd name="f31" fmla="val 45"/>
                <a:gd name="f32" fmla="val 49"/>
                <a:gd name="f33" fmla="val 4"/>
                <a:gd name="f34" fmla="val 56"/>
                <a:gd name="f35" fmla="val 8"/>
                <a:gd name="f36" fmla="val 64"/>
                <a:gd name="f37" fmla="val 12"/>
                <a:gd name="f38" fmla="val 68"/>
                <a:gd name="f39" fmla="val 74"/>
                <a:gd name="f40" fmla="val 20"/>
                <a:gd name="f41" fmla="val 72"/>
                <a:gd name="f42" fmla="val 30"/>
                <a:gd name="f43" fmla="val 67"/>
                <a:gd name="f44" fmla="val 40"/>
                <a:gd name="f45" fmla="val 60"/>
                <a:gd name="f46" fmla="val 51"/>
                <a:gd name="f47" fmla="val 58"/>
                <a:gd name="f48" fmla="val 57"/>
                <a:gd name="f49" fmla="val 13"/>
                <a:gd name="f50" fmla="val 54"/>
                <a:gd name="f51" fmla="val 53"/>
                <a:gd name="f52" fmla="+- 0 0 -90"/>
                <a:gd name="f53" fmla="*/ f3 1 76"/>
                <a:gd name="f54" fmla="*/ f4 1 59"/>
                <a:gd name="f55" fmla="val f5"/>
                <a:gd name="f56" fmla="val f6"/>
                <a:gd name="f57" fmla="val f7"/>
                <a:gd name="f58" fmla="*/ f52 f0 1"/>
                <a:gd name="f59" fmla="+- f57 0 f55"/>
                <a:gd name="f60" fmla="+- f56 0 f55"/>
                <a:gd name="f61" fmla="*/ f58 1 f2"/>
                <a:gd name="f62" fmla="*/ f60 1 76"/>
                <a:gd name="f63" fmla="*/ f59 1 59"/>
                <a:gd name="f64" fmla="*/ 10 f60 1"/>
                <a:gd name="f65" fmla="*/ 52 f59 1"/>
                <a:gd name="f66" fmla="*/ 0 f60 1"/>
                <a:gd name="f67" fmla="*/ 36 f59 1"/>
                <a:gd name="f68" fmla="*/ 29 f59 1"/>
                <a:gd name="f69" fmla="*/ 11 f60 1"/>
                <a:gd name="f70" fmla="*/ 9 f59 1"/>
                <a:gd name="f71" fmla="*/ 23 f60 1"/>
                <a:gd name="f72" fmla="*/ 2 f59 1"/>
                <a:gd name="f73" fmla="*/ 42 f60 1"/>
                <a:gd name="f74" fmla="*/ 0 f59 1"/>
                <a:gd name="f75" fmla="*/ 45 f60 1"/>
                <a:gd name="f76" fmla="*/ 1 f59 1"/>
                <a:gd name="f77" fmla="*/ 56 f60 1"/>
                <a:gd name="f78" fmla="*/ 8 f59 1"/>
                <a:gd name="f79" fmla="*/ 68 f60 1"/>
                <a:gd name="f80" fmla="*/ 12 f59 1"/>
                <a:gd name="f81" fmla="*/ 74 f60 1"/>
                <a:gd name="f82" fmla="*/ 20 f59 1"/>
                <a:gd name="f83" fmla="*/ 60 f60 1"/>
                <a:gd name="f84" fmla="*/ 47 f59 1"/>
                <a:gd name="f85" fmla="*/ 29 f60 1"/>
                <a:gd name="f86" fmla="*/ 58 f59 1"/>
                <a:gd name="f87" fmla="*/ 13 f60 1"/>
                <a:gd name="f88" fmla="*/ 54 f59 1"/>
                <a:gd name="f89" fmla="+- f61 0 f1"/>
                <a:gd name="f90" fmla="*/ f64 1 76"/>
                <a:gd name="f91" fmla="*/ f65 1 59"/>
                <a:gd name="f92" fmla="*/ f66 1 76"/>
                <a:gd name="f93" fmla="*/ f67 1 59"/>
                <a:gd name="f94" fmla="*/ f68 1 59"/>
                <a:gd name="f95" fmla="*/ f69 1 76"/>
                <a:gd name="f96" fmla="*/ f70 1 59"/>
                <a:gd name="f97" fmla="*/ f71 1 76"/>
                <a:gd name="f98" fmla="*/ f72 1 59"/>
                <a:gd name="f99" fmla="*/ f73 1 76"/>
                <a:gd name="f100" fmla="*/ f74 1 59"/>
                <a:gd name="f101" fmla="*/ f75 1 76"/>
                <a:gd name="f102" fmla="*/ f76 1 59"/>
                <a:gd name="f103" fmla="*/ f77 1 76"/>
                <a:gd name="f104" fmla="*/ f78 1 59"/>
                <a:gd name="f105" fmla="*/ f79 1 76"/>
                <a:gd name="f106" fmla="*/ f80 1 59"/>
                <a:gd name="f107" fmla="*/ f81 1 76"/>
                <a:gd name="f108" fmla="*/ f82 1 59"/>
                <a:gd name="f109" fmla="*/ f83 1 76"/>
                <a:gd name="f110" fmla="*/ f84 1 59"/>
                <a:gd name="f111" fmla="*/ f85 1 76"/>
                <a:gd name="f112" fmla="*/ f86 1 59"/>
                <a:gd name="f113" fmla="*/ f87 1 76"/>
                <a:gd name="f114" fmla="*/ f88 1 59"/>
                <a:gd name="f115" fmla="*/ 0 1 f62"/>
                <a:gd name="f116" fmla="*/ f56 1 f62"/>
                <a:gd name="f117" fmla="*/ 0 1 f63"/>
                <a:gd name="f118" fmla="*/ f57 1 f63"/>
                <a:gd name="f119" fmla="*/ f90 1 f62"/>
                <a:gd name="f120" fmla="*/ f91 1 f63"/>
                <a:gd name="f121" fmla="*/ f92 1 f62"/>
                <a:gd name="f122" fmla="*/ f93 1 f63"/>
                <a:gd name="f123" fmla="*/ f94 1 f63"/>
                <a:gd name="f124" fmla="*/ f95 1 f62"/>
                <a:gd name="f125" fmla="*/ f96 1 f63"/>
                <a:gd name="f126" fmla="*/ f97 1 f62"/>
                <a:gd name="f127" fmla="*/ f98 1 f63"/>
                <a:gd name="f128" fmla="*/ f99 1 f62"/>
                <a:gd name="f129" fmla="*/ f100 1 f63"/>
                <a:gd name="f130" fmla="*/ f101 1 f62"/>
                <a:gd name="f131" fmla="*/ f102 1 f63"/>
                <a:gd name="f132" fmla="*/ f103 1 f62"/>
                <a:gd name="f133" fmla="*/ f104 1 f63"/>
                <a:gd name="f134" fmla="*/ f105 1 f62"/>
                <a:gd name="f135" fmla="*/ f106 1 f63"/>
                <a:gd name="f136" fmla="*/ f107 1 f62"/>
                <a:gd name="f137" fmla="*/ f108 1 f63"/>
                <a:gd name="f138" fmla="*/ f109 1 f62"/>
                <a:gd name="f139" fmla="*/ f110 1 f63"/>
                <a:gd name="f140" fmla="*/ f111 1 f62"/>
                <a:gd name="f141" fmla="*/ f112 1 f63"/>
                <a:gd name="f142" fmla="*/ f113 1 f62"/>
                <a:gd name="f143" fmla="*/ f114 1 f63"/>
                <a:gd name="f144" fmla="*/ f115 f53 1"/>
                <a:gd name="f145" fmla="*/ f116 f53 1"/>
                <a:gd name="f146" fmla="*/ f118 f54 1"/>
                <a:gd name="f147" fmla="*/ f117 f54 1"/>
                <a:gd name="f148" fmla="*/ f119 f53 1"/>
                <a:gd name="f149" fmla="*/ f120 f54 1"/>
                <a:gd name="f150" fmla="*/ f121 f53 1"/>
                <a:gd name="f151" fmla="*/ f122 f54 1"/>
                <a:gd name="f152" fmla="*/ f123 f54 1"/>
                <a:gd name="f153" fmla="*/ f124 f53 1"/>
                <a:gd name="f154" fmla="*/ f125 f54 1"/>
                <a:gd name="f155" fmla="*/ f126 f53 1"/>
                <a:gd name="f156" fmla="*/ f127 f54 1"/>
                <a:gd name="f157" fmla="*/ f128 f53 1"/>
                <a:gd name="f158" fmla="*/ f129 f54 1"/>
                <a:gd name="f159" fmla="*/ f130 f53 1"/>
                <a:gd name="f160" fmla="*/ f131 f54 1"/>
                <a:gd name="f161" fmla="*/ f132 f53 1"/>
                <a:gd name="f162" fmla="*/ f133 f54 1"/>
                <a:gd name="f163" fmla="*/ f134 f53 1"/>
                <a:gd name="f164" fmla="*/ f135 f54 1"/>
                <a:gd name="f165" fmla="*/ f136 f53 1"/>
                <a:gd name="f166" fmla="*/ f137 f54 1"/>
                <a:gd name="f167" fmla="*/ f138 f53 1"/>
                <a:gd name="f168" fmla="*/ f139 f54 1"/>
                <a:gd name="f169" fmla="*/ f140 f53 1"/>
                <a:gd name="f170" fmla="*/ f141 f54 1"/>
                <a:gd name="f171" fmla="*/ f142 f53 1"/>
                <a:gd name="f172" fmla="*/ f143 f54 1"/>
              </a:gdLst>
              <a:ahLst/>
              <a:cxnLst>
                <a:cxn ang="3cd4">
                  <a:pos x="hc" y="t"/>
                </a:cxn>
                <a:cxn ang="0">
                  <a:pos x="r" y="vc"/>
                </a:cxn>
                <a:cxn ang="cd4">
                  <a:pos x="hc" y="b"/>
                </a:cxn>
                <a:cxn ang="cd2">
                  <a:pos x="l" y="vc"/>
                </a:cxn>
                <a:cxn ang="f89">
                  <a:pos x="f148" y="f149"/>
                </a:cxn>
                <a:cxn ang="f89">
                  <a:pos x="f150" y="f151"/>
                </a:cxn>
                <a:cxn ang="f89">
                  <a:pos x="f150" y="f152"/>
                </a:cxn>
                <a:cxn ang="f89">
                  <a:pos x="f153" y="f154"/>
                </a:cxn>
                <a:cxn ang="f89">
                  <a:pos x="f155" y="f156"/>
                </a:cxn>
                <a:cxn ang="f89">
                  <a:pos x="f157" y="f158"/>
                </a:cxn>
                <a:cxn ang="f89">
                  <a:pos x="f159" y="f160"/>
                </a:cxn>
                <a:cxn ang="f89">
                  <a:pos x="f161" y="f162"/>
                </a:cxn>
                <a:cxn ang="f89">
                  <a:pos x="f163" y="f164"/>
                </a:cxn>
                <a:cxn ang="f89">
                  <a:pos x="f165" y="f166"/>
                </a:cxn>
                <a:cxn ang="f89">
                  <a:pos x="f167" y="f168"/>
                </a:cxn>
                <a:cxn ang="f89">
                  <a:pos x="f169" y="f170"/>
                </a:cxn>
                <a:cxn ang="f89">
                  <a:pos x="f171" y="f172"/>
                </a:cxn>
                <a:cxn ang="f89">
                  <a:pos x="f148" y="f149"/>
                </a:cxn>
              </a:cxnLst>
              <a:rect l="f144" t="f147" r="f145" b="f146"/>
              <a:pathLst>
                <a:path w="76" h="59">
                  <a:moveTo>
                    <a:pt x="f8" y="f9"/>
                  </a:moveTo>
                  <a:cubicBezTo>
                    <a:pt x="f10" y="f11"/>
                    <a:pt x="f12" y="f13"/>
                    <a:pt x="f5" y="f14"/>
                  </a:cubicBezTo>
                  <a:cubicBezTo>
                    <a:pt x="f5" y="f15"/>
                    <a:pt x="f5" y="f16"/>
                    <a:pt x="f5" y="f17"/>
                  </a:cubicBezTo>
                  <a:cubicBezTo>
                    <a:pt x="f12" y="f18"/>
                    <a:pt x="f19" y="f20"/>
                    <a:pt x="f21" y="f22"/>
                  </a:cubicBezTo>
                  <a:cubicBezTo>
                    <a:pt x="f23" y="f10"/>
                    <a:pt x="f24" y="f25"/>
                    <a:pt x="f26" y="f12"/>
                  </a:cubicBezTo>
                  <a:cubicBezTo>
                    <a:pt x="f17" y="f27"/>
                    <a:pt x="f14" y="f27"/>
                    <a:pt x="f28" y="f5"/>
                  </a:cubicBezTo>
                  <a:cubicBezTo>
                    <a:pt x="f29" y="f5"/>
                    <a:pt x="f30" y="f27"/>
                    <a:pt x="f31" y="f27"/>
                  </a:cubicBezTo>
                  <a:cubicBezTo>
                    <a:pt x="f32" y="f33"/>
                    <a:pt x="f9" y="f19"/>
                    <a:pt x="f34" y="f35"/>
                  </a:cubicBezTo>
                  <a:cubicBezTo>
                    <a:pt x="f7" y="f21"/>
                    <a:pt x="f36" y="f37"/>
                    <a:pt x="f38" y="f37"/>
                  </a:cubicBezTo>
                  <a:cubicBezTo>
                    <a:pt x="f39" y="f37"/>
                    <a:pt x="f6" y="f23"/>
                    <a:pt x="f39" y="f40"/>
                  </a:cubicBezTo>
                  <a:cubicBezTo>
                    <a:pt x="f41" y="f42"/>
                    <a:pt x="f43" y="f44"/>
                    <a:pt x="f45" y="f11"/>
                  </a:cubicBezTo>
                  <a:cubicBezTo>
                    <a:pt x="f46" y="f34"/>
                    <a:pt x="f44" y="f47"/>
                    <a:pt x="f17" y="f47"/>
                  </a:cubicBezTo>
                  <a:cubicBezTo>
                    <a:pt x="f26" y="f7"/>
                    <a:pt x="f24" y="f48"/>
                    <a:pt x="f49" y="f50"/>
                  </a:cubicBezTo>
                  <a:cubicBezTo>
                    <a:pt x="f21" y="f51"/>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5" name="Freeform 27">
              <a:extLst>
                <a:ext uri="{FF2B5EF4-FFF2-40B4-BE49-F238E27FC236}">
                  <a16:creationId xmlns:a16="http://schemas.microsoft.com/office/drawing/2014/main" id="{2BE4B0A0-816F-4CB2-A65A-4710CBEED3D4}"/>
                </a:ext>
              </a:extLst>
            </p:cNvPr>
            <p:cNvSpPr/>
            <p:nvPr/>
          </p:nvSpPr>
          <p:spPr>
            <a:xfrm>
              <a:off x="2728944" y="2958111"/>
              <a:ext cx="157669" cy="151278"/>
            </a:xfrm>
            <a:custGeom>
              <a:avLst/>
              <a:gdLst>
                <a:gd name="f0" fmla="val 10800000"/>
                <a:gd name="f1" fmla="val 5400000"/>
                <a:gd name="f2" fmla="val 180"/>
                <a:gd name="f3" fmla="val w"/>
                <a:gd name="f4" fmla="val h"/>
                <a:gd name="f5" fmla="val 0"/>
                <a:gd name="f6" fmla="val 73"/>
                <a:gd name="f7" fmla="val 70"/>
                <a:gd name="f8" fmla="val 45"/>
                <a:gd name="f9" fmla="val 8"/>
                <a:gd name="f10" fmla="val 48"/>
                <a:gd name="f11" fmla="val 14"/>
                <a:gd name="f12" fmla="val 53"/>
                <a:gd name="f13" fmla="val 19"/>
                <a:gd name="f14" fmla="val 56"/>
                <a:gd name="f15" fmla="val 22"/>
                <a:gd name="f16" fmla="val 59"/>
                <a:gd name="f17" fmla="val 23"/>
                <a:gd name="f18" fmla="val 62"/>
                <a:gd name="f19" fmla="val 25"/>
                <a:gd name="f20" fmla="val 64"/>
                <a:gd name="f21" fmla="val 26"/>
                <a:gd name="f22" fmla="val 66"/>
                <a:gd name="f23" fmla="val 27"/>
                <a:gd name="f24" fmla="val 68"/>
                <a:gd name="f25" fmla="val 71"/>
                <a:gd name="f26" fmla="val 29"/>
                <a:gd name="f27" fmla="val 32"/>
                <a:gd name="f28" fmla="val 36"/>
                <a:gd name="f29" fmla="val 69"/>
                <a:gd name="f30" fmla="val 40"/>
                <a:gd name="f31" fmla="val 67"/>
                <a:gd name="f32" fmla="val 44"/>
                <a:gd name="f33" fmla="val 65"/>
                <a:gd name="f34" fmla="val 47"/>
                <a:gd name="f35" fmla="val 58"/>
                <a:gd name="f36" fmla="val 46"/>
                <a:gd name="f37" fmla="val 33"/>
                <a:gd name="f38" fmla="val 24"/>
                <a:gd name="f39" fmla="val 16"/>
                <a:gd name="f40" fmla="val 9"/>
                <a:gd name="f41" fmla="val 4"/>
                <a:gd name="f42" fmla="val 1"/>
                <a:gd name="f43" fmla="val 39"/>
                <a:gd name="f44" fmla="val 2"/>
                <a:gd name="f45" fmla="val 7"/>
                <a:gd name="f46" fmla="val 12"/>
                <a:gd name="f47" fmla="val 18"/>
                <a:gd name="f48" fmla="val 13"/>
                <a:gd name="f49" fmla="val 10"/>
                <a:gd name="f50" fmla="val 31"/>
                <a:gd name="f51" fmla="val 34"/>
                <a:gd name="f52" fmla="val 37"/>
                <a:gd name="f53" fmla="+- 0 0 -90"/>
                <a:gd name="f54" fmla="*/ f3 1 73"/>
                <a:gd name="f55" fmla="*/ f4 1 70"/>
                <a:gd name="f56" fmla="val f5"/>
                <a:gd name="f57" fmla="val f6"/>
                <a:gd name="f58" fmla="val f7"/>
                <a:gd name="f59" fmla="*/ f53 f0 1"/>
                <a:gd name="f60" fmla="+- f58 0 f56"/>
                <a:gd name="f61" fmla="+- f57 0 f56"/>
                <a:gd name="f62" fmla="*/ f59 1 f2"/>
                <a:gd name="f63" fmla="*/ f61 1 73"/>
                <a:gd name="f64" fmla="*/ f60 1 70"/>
                <a:gd name="f65" fmla="*/ 45 f61 1"/>
                <a:gd name="f66" fmla="*/ 0 f60 1"/>
                <a:gd name="f67" fmla="*/ 53 f61 1"/>
                <a:gd name="f68" fmla="*/ 19 f60 1"/>
                <a:gd name="f69" fmla="*/ 62 f61 1"/>
                <a:gd name="f70" fmla="*/ 25 f60 1"/>
                <a:gd name="f71" fmla="*/ 68 f61 1"/>
                <a:gd name="f72" fmla="*/ 27 f60 1"/>
                <a:gd name="f73" fmla="*/ 71 f61 1"/>
                <a:gd name="f74" fmla="*/ 36 f60 1"/>
                <a:gd name="f75" fmla="*/ 65 f61 1"/>
                <a:gd name="f76" fmla="*/ 47 f60 1"/>
                <a:gd name="f77" fmla="*/ 33 f61 1"/>
                <a:gd name="f78" fmla="*/ 68 f60 1"/>
                <a:gd name="f79" fmla="*/ 9 f61 1"/>
                <a:gd name="f80" fmla="*/ 62 f60 1"/>
                <a:gd name="f81" fmla="*/ 0 f61 1"/>
                <a:gd name="f82" fmla="*/ 46 f60 1"/>
                <a:gd name="f83" fmla="*/ 7 f61 1"/>
                <a:gd name="f84" fmla="*/ 23 f61 1"/>
                <a:gd name="f85" fmla="*/ 13 f60 1"/>
                <a:gd name="f86" fmla="*/ 34 f61 1"/>
                <a:gd name="f87" fmla="*/ 4 f60 1"/>
                <a:gd name="f88" fmla="+- f62 0 f1"/>
                <a:gd name="f89" fmla="*/ f65 1 73"/>
                <a:gd name="f90" fmla="*/ f66 1 70"/>
                <a:gd name="f91" fmla="*/ f67 1 73"/>
                <a:gd name="f92" fmla="*/ f68 1 70"/>
                <a:gd name="f93" fmla="*/ f69 1 73"/>
                <a:gd name="f94" fmla="*/ f70 1 70"/>
                <a:gd name="f95" fmla="*/ f71 1 73"/>
                <a:gd name="f96" fmla="*/ f72 1 70"/>
                <a:gd name="f97" fmla="*/ f73 1 73"/>
                <a:gd name="f98" fmla="*/ f74 1 70"/>
                <a:gd name="f99" fmla="*/ f75 1 73"/>
                <a:gd name="f100" fmla="*/ f76 1 70"/>
                <a:gd name="f101" fmla="*/ f77 1 73"/>
                <a:gd name="f102" fmla="*/ f78 1 70"/>
                <a:gd name="f103" fmla="*/ f79 1 73"/>
                <a:gd name="f104" fmla="*/ f80 1 70"/>
                <a:gd name="f105" fmla="*/ f81 1 73"/>
                <a:gd name="f106" fmla="*/ f82 1 70"/>
                <a:gd name="f107" fmla="*/ f83 1 73"/>
                <a:gd name="f108" fmla="*/ f84 1 73"/>
                <a:gd name="f109" fmla="*/ f85 1 70"/>
                <a:gd name="f110" fmla="*/ f86 1 73"/>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3" h="70">
                  <a:moveTo>
                    <a:pt x="f8" y="f5"/>
                  </a:moveTo>
                  <a:cubicBezTo>
                    <a:pt x="f8" y="f9"/>
                    <a:pt x="f10" y="f11"/>
                    <a:pt x="f12" y="f13"/>
                  </a:cubicBezTo>
                  <a:cubicBezTo>
                    <a:pt x="f14" y="f15"/>
                    <a:pt x="f16" y="f17"/>
                    <a:pt x="f18" y="f19"/>
                  </a:cubicBezTo>
                  <a:cubicBezTo>
                    <a:pt x="f20" y="f21"/>
                    <a:pt x="f22" y="f23"/>
                    <a:pt x="f24" y="f23"/>
                  </a:cubicBezTo>
                  <a:cubicBezTo>
                    <a:pt x="f25" y="f26"/>
                    <a:pt x="f6" y="f27"/>
                    <a:pt x="f25" y="f28"/>
                  </a:cubicBezTo>
                  <a:cubicBezTo>
                    <a:pt x="f29" y="f30"/>
                    <a:pt x="f31" y="f32"/>
                    <a:pt x="f33" y="f34"/>
                  </a:cubicBezTo>
                  <a:cubicBezTo>
                    <a:pt x="f14" y="f35"/>
                    <a:pt x="f36" y="f20"/>
                    <a:pt x="f37" y="f24"/>
                  </a:cubicBezTo>
                  <a:cubicBezTo>
                    <a:pt x="f38" y="f7"/>
                    <a:pt x="f39" y="f24"/>
                    <a:pt x="f40" y="f18"/>
                  </a:cubicBezTo>
                  <a:cubicBezTo>
                    <a:pt x="f41" y="f35"/>
                    <a:pt x="f42" y="f12"/>
                    <a:pt x="f5" y="f36"/>
                  </a:cubicBezTo>
                  <a:cubicBezTo>
                    <a:pt x="f5" y="f43"/>
                    <a:pt x="f44" y="f27"/>
                    <a:pt x="f45" y="f23"/>
                  </a:cubicBezTo>
                  <a:cubicBezTo>
                    <a:pt x="f46" y="f15"/>
                    <a:pt x="f47" y="f47"/>
                    <a:pt x="f17" y="f48"/>
                  </a:cubicBezTo>
                  <a:cubicBezTo>
                    <a:pt x="f23" y="f49"/>
                    <a:pt x="f50" y="f45"/>
                    <a:pt x="f51" y="f41"/>
                  </a:cubicBezTo>
                  <a:cubicBezTo>
                    <a:pt x="f52" y="f44"/>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6" name="Freeform 28">
              <a:extLst>
                <a:ext uri="{FF2B5EF4-FFF2-40B4-BE49-F238E27FC236}">
                  <a16:creationId xmlns:a16="http://schemas.microsoft.com/office/drawing/2014/main" id="{D1D7B1F3-2264-481F-A0F2-C83A9E4F2F39}"/>
                </a:ext>
              </a:extLst>
            </p:cNvPr>
            <p:cNvSpPr/>
            <p:nvPr/>
          </p:nvSpPr>
          <p:spPr>
            <a:xfrm>
              <a:off x="2856786" y="2719471"/>
              <a:ext cx="53263"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1"/>
                <a:gd name="f18" fmla="val 32"/>
                <a:gd name="f19" fmla="val 31"/>
                <a:gd name="f20" fmla="val 30"/>
                <a:gd name="f21" fmla="val 28"/>
                <a:gd name="f22" fmla="val 3"/>
                <a:gd name="f23" fmla="val 5"/>
                <a:gd name="f24" fmla="val 22"/>
                <a:gd name="f25" fmla="val 7"/>
                <a:gd name="f26" fmla="val 9"/>
                <a:gd name="f27" fmla="val 14"/>
                <a:gd name="f28" fmla="val 11"/>
                <a:gd name="f29" fmla="val 4"/>
                <a:gd name="f30" fmla="val 18"/>
                <a:gd name="f31" fmla="val 21"/>
                <a:gd name="f32" fmla="val 26"/>
                <a:gd name="f33" fmla="+- 0 0 -90"/>
                <a:gd name="f34" fmla="*/ f3 1 25"/>
                <a:gd name="f35" fmla="*/ f4 1 41"/>
                <a:gd name="f36" fmla="val f5"/>
                <a:gd name="f37" fmla="val f6"/>
                <a:gd name="f38" fmla="val f7"/>
                <a:gd name="f39" fmla="*/ f33 f0 1"/>
                <a:gd name="f40" fmla="+- f38 0 f36"/>
                <a:gd name="f41" fmla="+- f37 0 f36"/>
                <a:gd name="f42" fmla="*/ f39 1 f2"/>
                <a:gd name="f43" fmla="*/ f41 1 25"/>
                <a:gd name="f44" fmla="*/ f40 1 41"/>
                <a:gd name="f45" fmla="*/ 19 f41 1"/>
                <a:gd name="f46" fmla="*/ 33 f40 1"/>
                <a:gd name="f47" fmla="*/ 13 f41 1"/>
                <a:gd name="f48" fmla="*/ 38 f40 1"/>
                <a:gd name="f49" fmla="*/ 0 f41 1"/>
                <a:gd name="f50" fmla="*/ 32 f40 1"/>
                <a:gd name="f51" fmla="*/ 1 f41 1"/>
                <a:gd name="f52" fmla="*/ 28 f40 1"/>
                <a:gd name="f53" fmla="*/ 7 f41 1"/>
                <a:gd name="f54" fmla="*/ 19 f40 1"/>
                <a:gd name="f55" fmla="*/ 4 f40 1"/>
                <a:gd name="f56" fmla="*/ 21 f41 1"/>
                <a:gd name="f57" fmla="*/ 25 f41 1"/>
                <a:gd name="f58" fmla="*/ 21 f40 1"/>
                <a:gd name="f59" fmla="+- f42 0 f1"/>
                <a:gd name="f60" fmla="*/ f45 1 25"/>
                <a:gd name="f61" fmla="*/ f46 1 41"/>
                <a:gd name="f62" fmla="*/ f47 1 25"/>
                <a:gd name="f63" fmla="*/ f48 1 41"/>
                <a:gd name="f64" fmla="*/ f49 1 25"/>
                <a:gd name="f65" fmla="*/ f50 1 41"/>
                <a:gd name="f66" fmla="*/ f51 1 25"/>
                <a:gd name="f67" fmla="*/ f52 1 41"/>
                <a:gd name="f68" fmla="*/ f53 1 25"/>
                <a:gd name="f69" fmla="*/ f54 1 41"/>
                <a:gd name="f70" fmla="*/ f55 1 41"/>
                <a:gd name="f71" fmla="*/ f56 1 25"/>
                <a:gd name="f72" fmla="*/ f57 1 25"/>
                <a:gd name="f73" fmla="*/ f58 1 41"/>
                <a:gd name="f74" fmla="*/ 0 1 f43"/>
                <a:gd name="f75" fmla="*/ f37 1 f43"/>
                <a:gd name="f76" fmla="*/ 0 1 f44"/>
                <a:gd name="f77" fmla="*/ f38 1 f44"/>
                <a:gd name="f78" fmla="*/ f60 1 f43"/>
                <a:gd name="f79" fmla="*/ f61 1 f44"/>
                <a:gd name="f80" fmla="*/ f62 1 f43"/>
                <a:gd name="f81" fmla="*/ f63 1 f44"/>
                <a:gd name="f82" fmla="*/ f64 1 f43"/>
                <a:gd name="f83" fmla="*/ f65 1 f44"/>
                <a:gd name="f84" fmla="*/ f66 1 f43"/>
                <a:gd name="f85" fmla="*/ f67 1 f44"/>
                <a:gd name="f86" fmla="*/ f68 1 f43"/>
                <a:gd name="f87" fmla="*/ f69 1 f44"/>
                <a:gd name="f88" fmla="*/ f70 1 f44"/>
                <a:gd name="f89" fmla="*/ f71 1 f43"/>
                <a:gd name="f90" fmla="*/ f72 1 f43"/>
                <a:gd name="f91" fmla="*/ f73 1 f44"/>
                <a:gd name="f92" fmla="*/ f74 f34 1"/>
                <a:gd name="f93" fmla="*/ f75 f34 1"/>
                <a:gd name="f94" fmla="*/ f77 f35 1"/>
                <a:gd name="f95" fmla="*/ f76 f35 1"/>
                <a:gd name="f96" fmla="*/ f78 f34 1"/>
                <a:gd name="f97" fmla="*/ f79 f35 1"/>
                <a:gd name="f98" fmla="*/ f80 f34 1"/>
                <a:gd name="f99" fmla="*/ f81 f35 1"/>
                <a:gd name="f100" fmla="*/ f82 f34 1"/>
                <a:gd name="f101" fmla="*/ f83 f35 1"/>
                <a:gd name="f102" fmla="*/ f84 f34 1"/>
                <a:gd name="f103" fmla="*/ f85 f35 1"/>
                <a:gd name="f104" fmla="*/ f86 f34 1"/>
                <a:gd name="f105" fmla="*/ f87 f35 1"/>
                <a:gd name="f106" fmla="*/ f88 f35 1"/>
                <a:gd name="f107" fmla="*/ f89 f34 1"/>
                <a:gd name="f108" fmla="*/ f90 f34 1"/>
                <a:gd name="f109" fmla="*/ f91 f35 1"/>
              </a:gdLst>
              <a:ahLst/>
              <a:cxnLst>
                <a:cxn ang="3cd4">
                  <a:pos x="hc" y="t"/>
                </a:cxn>
                <a:cxn ang="0">
                  <a:pos x="r" y="vc"/>
                </a:cxn>
                <a:cxn ang="cd4">
                  <a:pos x="hc" y="b"/>
                </a:cxn>
                <a:cxn ang="cd2">
                  <a:pos x="l" y="vc"/>
                </a:cxn>
                <a:cxn ang="f59">
                  <a:pos x="f96" y="f97"/>
                </a:cxn>
                <a:cxn ang="f59">
                  <a:pos x="f98" y="f99"/>
                </a:cxn>
                <a:cxn ang="f59">
                  <a:pos x="f100" y="f101"/>
                </a:cxn>
                <a:cxn ang="f59">
                  <a:pos x="f102" y="f103"/>
                </a:cxn>
                <a:cxn ang="f59">
                  <a:pos x="f104" y="f105"/>
                </a:cxn>
                <a:cxn ang="f59">
                  <a:pos x="f98" y="f106"/>
                </a:cxn>
                <a:cxn ang="f59">
                  <a:pos x="f107" y="f106"/>
                </a:cxn>
                <a:cxn ang="f59">
                  <a:pos x="f108" y="f109"/>
                </a:cxn>
                <a:cxn ang="f59">
                  <a:pos x="f96" y="f97"/>
                </a:cxn>
              </a:cxnLst>
              <a:rect l="f92" t="f95" r="f93" b="f94"/>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25" y="f8"/>
                  </a:cubicBezTo>
                  <a:cubicBezTo>
                    <a:pt x="f26" y="f27"/>
                    <a:pt x="f28" y="f26"/>
                    <a:pt x="f14" y="f29"/>
                  </a:cubicBezTo>
                  <a:cubicBezTo>
                    <a:pt x="f12" y="f5"/>
                    <a:pt x="f30" y="f5"/>
                    <a:pt x="f31" y="f29"/>
                  </a:cubicBezTo>
                  <a:cubicBezTo>
                    <a:pt x="f6" y="f26"/>
                    <a:pt x="f6" y="f12"/>
                    <a:pt x="f6" y="f31"/>
                  </a:cubicBezTo>
                  <a:cubicBezTo>
                    <a:pt x="f6" y="f32"/>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7" name="Freeform 29">
              <a:extLst>
                <a:ext uri="{FF2B5EF4-FFF2-40B4-BE49-F238E27FC236}">
                  <a16:creationId xmlns:a16="http://schemas.microsoft.com/office/drawing/2014/main" id="{E841246A-5CC5-4F35-B192-DA0D0AF69D69}"/>
                </a:ext>
              </a:extLst>
            </p:cNvPr>
            <p:cNvSpPr/>
            <p:nvPr/>
          </p:nvSpPr>
          <p:spPr>
            <a:xfrm>
              <a:off x="2856786" y="2919761"/>
              <a:ext cx="66047" cy="7883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30"/>
                <a:gd name="f12" fmla="val 12"/>
                <a:gd name="f13" fmla="val 33"/>
                <a:gd name="f14" fmla="val 8"/>
                <a:gd name="f15" fmla="val 34"/>
                <a:gd name="f16" fmla="val 3"/>
                <a:gd name="f17" fmla="val 25"/>
                <a:gd name="f18" fmla="val 20"/>
                <a:gd name="f19" fmla="val 5"/>
                <a:gd name="f20" fmla="val 9"/>
                <a:gd name="f21" fmla="val 13"/>
                <a:gd name="f22" fmla="val 10"/>
                <a:gd name="f23" fmla="val 21"/>
                <a:gd name="f24" fmla="val 23"/>
                <a:gd name="f25" fmla="val 24"/>
                <a:gd name="f26" fmla="val 1"/>
                <a:gd name="f27" fmla="val 27"/>
                <a:gd name="f28" fmla="val 4"/>
                <a:gd name="f29" fmla="val 14"/>
                <a:gd name="f30" fmla="+- 0 0 -90"/>
                <a:gd name="f31" fmla="*/ f3 1 31"/>
                <a:gd name="f32" fmla="*/ f4 1 36"/>
                <a:gd name="f33" fmla="val f5"/>
                <a:gd name="f34" fmla="val f6"/>
                <a:gd name="f35" fmla="val f7"/>
                <a:gd name="f36" fmla="*/ f30 f0 1"/>
                <a:gd name="f37" fmla="+- f35 0 f33"/>
                <a:gd name="f38" fmla="+- f34 0 f33"/>
                <a:gd name="f39" fmla="*/ f36 1 f2"/>
                <a:gd name="f40" fmla="*/ f38 1 31"/>
                <a:gd name="f41" fmla="*/ f37 1 36"/>
                <a:gd name="f42" fmla="*/ 17 f38 1"/>
                <a:gd name="f43" fmla="*/ 29 f37 1"/>
                <a:gd name="f44" fmla="*/ 8 f38 1"/>
                <a:gd name="f45" fmla="*/ 34 f37 1"/>
                <a:gd name="f46" fmla="*/ 0 f38 1"/>
                <a:gd name="f47" fmla="*/ 3 f38 1"/>
                <a:gd name="f48" fmla="*/ 17 f37 1"/>
                <a:gd name="f49" fmla="*/ 13 f38 1"/>
                <a:gd name="f50" fmla="*/ 12 f37 1"/>
                <a:gd name="f51" fmla="*/ 23 f38 1"/>
                <a:gd name="f52" fmla="*/ 3 f37 1"/>
                <a:gd name="f53" fmla="*/ 29 f38 1"/>
                <a:gd name="f54" fmla="*/ 0 f37 1"/>
                <a:gd name="f55" fmla="*/ 31 f38 1"/>
                <a:gd name="f56" fmla="*/ 4 f37 1"/>
                <a:gd name="f57" fmla="+- f39 0 f1"/>
                <a:gd name="f58" fmla="*/ f42 1 31"/>
                <a:gd name="f59" fmla="*/ f43 1 36"/>
                <a:gd name="f60" fmla="*/ f44 1 31"/>
                <a:gd name="f61" fmla="*/ f45 1 36"/>
                <a:gd name="f62" fmla="*/ f46 1 31"/>
                <a:gd name="f63" fmla="*/ f47 1 31"/>
                <a:gd name="f64" fmla="*/ f48 1 36"/>
                <a:gd name="f65" fmla="*/ f49 1 31"/>
                <a:gd name="f66" fmla="*/ f50 1 36"/>
                <a:gd name="f67" fmla="*/ f51 1 31"/>
                <a:gd name="f68" fmla="*/ f52 1 36"/>
                <a:gd name="f69" fmla="*/ f53 1 31"/>
                <a:gd name="f70" fmla="*/ f54 1 36"/>
                <a:gd name="f71" fmla="*/ f55 1 31"/>
                <a:gd name="f72" fmla="*/ f56 1 36"/>
                <a:gd name="f73" fmla="*/ 0 1 f40"/>
                <a:gd name="f74" fmla="*/ f34 1 f40"/>
                <a:gd name="f75" fmla="*/ 0 1 f41"/>
                <a:gd name="f76" fmla="*/ f35 1 f41"/>
                <a:gd name="f77" fmla="*/ f58 1 f40"/>
                <a:gd name="f78" fmla="*/ f59 1 f41"/>
                <a:gd name="f79" fmla="*/ f60 1 f40"/>
                <a:gd name="f80" fmla="*/ f61 1 f41"/>
                <a:gd name="f81" fmla="*/ f62 1 f40"/>
                <a:gd name="f82" fmla="*/ f63 1 f40"/>
                <a:gd name="f83" fmla="*/ f64 1 f41"/>
                <a:gd name="f84" fmla="*/ f65 1 f40"/>
                <a:gd name="f85" fmla="*/ f66 1 f41"/>
                <a:gd name="f86" fmla="*/ f67 1 f40"/>
                <a:gd name="f87" fmla="*/ f68 1 f41"/>
                <a:gd name="f88" fmla="*/ f69 1 f40"/>
                <a:gd name="f89" fmla="*/ f70 1 f41"/>
                <a:gd name="f90" fmla="*/ f71 1 f40"/>
                <a:gd name="f91" fmla="*/ f72 1 f41"/>
                <a:gd name="f92" fmla="*/ f73 f31 1"/>
                <a:gd name="f93" fmla="*/ f74 f31 1"/>
                <a:gd name="f94" fmla="*/ f76 f32 1"/>
                <a:gd name="f95" fmla="*/ f75 f32 1"/>
                <a:gd name="f96" fmla="*/ f77 f31 1"/>
                <a:gd name="f97" fmla="*/ f78 f32 1"/>
                <a:gd name="f98" fmla="*/ f79 f31 1"/>
                <a:gd name="f99" fmla="*/ f80 f32 1"/>
                <a:gd name="f100" fmla="*/ f81 f31 1"/>
                <a:gd name="f101" fmla="*/ f82 f31 1"/>
                <a:gd name="f102" fmla="*/ f83 f32 1"/>
                <a:gd name="f103" fmla="*/ f84 f31 1"/>
                <a:gd name="f104" fmla="*/ f85 f32 1"/>
                <a:gd name="f105" fmla="*/ f86 f31 1"/>
                <a:gd name="f106" fmla="*/ f87 f32 1"/>
                <a:gd name="f107" fmla="*/ f88 f31 1"/>
                <a:gd name="f108" fmla="*/ f89 f32 1"/>
                <a:gd name="f109" fmla="*/ f90 f31 1"/>
                <a:gd name="f110" fmla="*/ f91 f32 1"/>
              </a:gdLst>
              <a:ahLst/>
              <a:cxnLst>
                <a:cxn ang="3cd4">
                  <a:pos x="hc" y="t"/>
                </a:cxn>
                <a:cxn ang="0">
                  <a:pos x="r" y="vc"/>
                </a:cxn>
                <a:cxn ang="cd4">
                  <a:pos x="hc" y="b"/>
                </a:cxn>
                <a:cxn ang="cd2">
                  <a:pos x="l" y="vc"/>
                </a:cxn>
                <a:cxn ang="f57">
                  <a:pos x="f96" y="f97"/>
                </a:cxn>
                <a:cxn ang="f57">
                  <a:pos x="f98" y="f99"/>
                </a:cxn>
                <a:cxn ang="f57">
                  <a:pos x="f100" y="f97"/>
                </a:cxn>
                <a:cxn ang="f57">
                  <a:pos x="f101" y="f102"/>
                </a:cxn>
                <a:cxn ang="f57">
                  <a:pos x="f103" y="f104"/>
                </a:cxn>
                <a:cxn ang="f57">
                  <a:pos x="f105" y="f106"/>
                </a:cxn>
                <a:cxn ang="f57">
                  <a:pos x="f107" y="f108"/>
                </a:cxn>
                <a:cxn ang="f57">
                  <a:pos x="f109" y="f110"/>
                </a:cxn>
                <a:cxn ang="f57">
                  <a:pos x="f96" y="f97"/>
                </a:cxn>
              </a:cxnLst>
              <a:rect l="f92" t="f95" r="f93" b="f94"/>
              <a:pathLst>
                <a:path w="31" h="36">
                  <a:moveTo>
                    <a:pt x="f8" y="f9"/>
                  </a:moveTo>
                  <a:cubicBezTo>
                    <a:pt x="f10" y="f11"/>
                    <a:pt x="f12" y="f13"/>
                    <a:pt x="f14" y="f15"/>
                  </a:cubicBezTo>
                  <a:cubicBezTo>
                    <a:pt x="f16" y="f7"/>
                    <a:pt x="f5" y="f15"/>
                    <a:pt x="f5" y="f9"/>
                  </a:cubicBezTo>
                  <a:cubicBezTo>
                    <a:pt x="f5" y="f17"/>
                    <a:pt x="f5" y="f18"/>
                    <a:pt x="f16" y="f8"/>
                  </a:cubicBezTo>
                  <a:cubicBezTo>
                    <a:pt x="f19" y="f10"/>
                    <a:pt x="f20" y="f21"/>
                    <a:pt x="f21" y="f12"/>
                  </a:cubicBezTo>
                  <a:cubicBezTo>
                    <a:pt x="f8" y="f22"/>
                    <a:pt x="f23" y="f14"/>
                    <a:pt x="f24" y="f16"/>
                  </a:cubicBezTo>
                  <a:cubicBezTo>
                    <a:pt x="f25" y="f26"/>
                    <a:pt x="f27" y="f26"/>
                    <a:pt x="f9" y="f5"/>
                  </a:cubicBezTo>
                  <a:cubicBezTo>
                    <a:pt x="f9" y="f26"/>
                    <a:pt x="f6" y="f16"/>
                    <a:pt x="f6" y="f28"/>
                  </a:cubicBezTo>
                  <a:cubicBezTo>
                    <a:pt x="f11" y="f29"/>
                    <a:pt x="f17" y="f2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8" name="Freeform 30">
              <a:extLst>
                <a:ext uri="{FF2B5EF4-FFF2-40B4-BE49-F238E27FC236}">
                  <a16:creationId xmlns:a16="http://schemas.microsoft.com/office/drawing/2014/main" id="{F6938215-C042-4CAD-91A7-DD454E2A0869}"/>
                </a:ext>
              </a:extLst>
            </p:cNvPr>
            <p:cNvSpPr/>
            <p:nvPr/>
          </p:nvSpPr>
          <p:spPr>
            <a:xfrm>
              <a:off x="2758781" y="2647032"/>
              <a:ext cx="78839" cy="6391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6"/>
                <a:gd name="f11" fmla="val 32"/>
                <a:gd name="f12" fmla="val 10"/>
                <a:gd name="f13" fmla="val 29"/>
                <a:gd name="f14" fmla="val 14"/>
                <a:gd name="f15" fmla="val 25"/>
                <a:gd name="f16" fmla="val 20"/>
                <a:gd name="f17" fmla="val 13"/>
                <a:gd name="f18" fmla="val 28"/>
                <a:gd name="f19" fmla="val 8"/>
                <a:gd name="f20" fmla="val 4"/>
                <a:gd name="f21" fmla="val 2"/>
                <a:gd name="f22" fmla="val 26"/>
                <a:gd name="f23" fmla="val 21"/>
                <a:gd name="f24" fmla="val 12"/>
                <a:gd name="f25" fmla="val 16"/>
                <a:gd name="f26" fmla="val 35"/>
                <a:gd name="f27" fmla="+- 0 0 -90"/>
                <a:gd name="f28" fmla="*/ f3 1 36"/>
                <a:gd name="f29" fmla="*/ f4 1 30"/>
                <a:gd name="f30" fmla="val f5"/>
                <a:gd name="f31" fmla="val f6"/>
                <a:gd name="f32" fmla="val f7"/>
                <a:gd name="f33" fmla="*/ f27 f0 1"/>
                <a:gd name="f34" fmla="+- f32 0 f30"/>
                <a:gd name="f35" fmla="+- f31 0 f30"/>
                <a:gd name="f36" fmla="*/ f33 1 f2"/>
                <a:gd name="f37" fmla="*/ f35 1 36"/>
                <a:gd name="f38" fmla="*/ f34 1 30"/>
                <a:gd name="f39" fmla="*/ 36 f35 1"/>
                <a:gd name="f40" fmla="*/ 1 f34 1"/>
                <a:gd name="f41" fmla="*/ 29 f35 1"/>
                <a:gd name="f42" fmla="*/ 14 f34 1"/>
                <a:gd name="f43" fmla="*/ 13 f35 1"/>
                <a:gd name="f44" fmla="*/ 28 f34 1"/>
                <a:gd name="f45" fmla="*/ 2 f35 1"/>
                <a:gd name="f46" fmla="*/ 26 f34 1"/>
                <a:gd name="f47" fmla="*/ 6 f35 1"/>
                <a:gd name="f48" fmla="*/ 12 f34 1"/>
                <a:gd name="f49" fmla="*/ 35 f35 1"/>
                <a:gd name="f50" fmla="*/ 0 f34 1"/>
                <a:gd name="f51" fmla="+- f36 0 f1"/>
                <a:gd name="f52" fmla="*/ f39 1 36"/>
                <a:gd name="f53" fmla="*/ f40 1 30"/>
                <a:gd name="f54" fmla="*/ f41 1 36"/>
                <a:gd name="f55" fmla="*/ f42 1 30"/>
                <a:gd name="f56" fmla="*/ f43 1 36"/>
                <a:gd name="f57" fmla="*/ f44 1 30"/>
                <a:gd name="f58" fmla="*/ f45 1 36"/>
                <a:gd name="f59" fmla="*/ f46 1 30"/>
                <a:gd name="f60" fmla="*/ f47 1 36"/>
                <a:gd name="f61" fmla="*/ f48 1 30"/>
                <a:gd name="f62" fmla="*/ f49 1 36"/>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6" h="30">
                  <a:moveTo>
                    <a:pt x="f6" y="f8"/>
                  </a:moveTo>
                  <a:cubicBezTo>
                    <a:pt x="f9" y="f10"/>
                    <a:pt x="f11" y="f12"/>
                    <a:pt x="f13" y="f14"/>
                  </a:cubicBezTo>
                  <a:cubicBezTo>
                    <a:pt x="f15" y="f16"/>
                    <a:pt x="f16" y="f15"/>
                    <a:pt x="f17" y="f18"/>
                  </a:cubicBezTo>
                  <a:cubicBezTo>
                    <a:pt x="f19" y="f7"/>
                    <a:pt x="f20" y="f13"/>
                    <a:pt x="f21" y="f22"/>
                  </a:cubicBezTo>
                  <a:cubicBezTo>
                    <a:pt x="f5" y="f23"/>
                    <a:pt x="f8" y="f14"/>
                    <a:pt x="f10" y="f24"/>
                  </a:cubicBezTo>
                  <a:cubicBezTo>
                    <a:pt x="f25" y="f19"/>
                    <a:pt x="f15" y="f20"/>
                    <a:pt x="f26" y="f5"/>
                  </a:cubicBezTo>
                  <a:cubicBezTo>
                    <a:pt x="f26"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9" name="Freeform 31">
              <a:extLst>
                <a:ext uri="{FF2B5EF4-FFF2-40B4-BE49-F238E27FC236}">
                  <a16:creationId xmlns:a16="http://schemas.microsoft.com/office/drawing/2014/main" id="{DC7B13EA-14C8-46B5-967D-352A26D02A02}"/>
                </a:ext>
              </a:extLst>
            </p:cNvPr>
            <p:cNvSpPr/>
            <p:nvPr/>
          </p:nvSpPr>
          <p:spPr>
            <a:xfrm>
              <a:off x="2581927" y="2649163"/>
              <a:ext cx="72438" cy="57524"/>
            </a:xfrm>
            <a:custGeom>
              <a:avLst/>
              <a:gdLst>
                <a:gd name="f0" fmla="val 10800000"/>
                <a:gd name="f1" fmla="val 5400000"/>
                <a:gd name="f2" fmla="val 180"/>
                <a:gd name="f3" fmla="val w"/>
                <a:gd name="f4" fmla="val h"/>
                <a:gd name="f5" fmla="val 0"/>
                <a:gd name="f6" fmla="val 34"/>
                <a:gd name="f7" fmla="val 27"/>
                <a:gd name="f8" fmla="val 23"/>
                <a:gd name="f9" fmla="val 14"/>
                <a:gd name="f10" fmla="val 21"/>
                <a:gd name="f11" fmla="val 17"/>
                <a:gd name="f12" fmla="val 19"/>
                <a:gd name="f13" fmla="val 16"/>
                <a:gd name="f14" fmla="val 15"/>
                <a:gd name="f15" fmla="val 22"/>
                <a:gd name="f16" fmla="val 13"/>
                <a:gd name="f17" fmla="val 24"/>
                <a:gd name="f18" fmla="val 10"/>
                <a:gd name="f19" fmla="val 25"/>
                <a:gd name="f20" fmla="val 5"/>
                <a:gd name="f21" fmla="val 2"/>
                <a:gd name="f22" fmla="val 1"/>
                <a:gd name="f23" fmla="val 12"/>
                <a:gd name="f24" fmla="val 11"/>
                <a:gd name="f25" fmla="val 8"/>
                <a:gd name="f26" fmla="val 6"/>
                <a:gd name="f27" fmla="val 30"/>
                <a:gd name="f28" fmla="val 33"/>
                <a:gd name="f29" fmla="val 31"/>
                <a:gd name="f30" fmla="val 29"/>
                <a:gd name="f31" fmla="val 26"/>
                <a:gd name="f32" fmla="+- 0 0 -90"/>
                <a:gd name="f33" fmla="*/ f3 1 34"/>
                <a:gd name="f34" fmla="*/ f4 1 27"/>
                <a:gd name="f35" fmla="val f5"/>
                <a:gd name="f36" fmla="val f6"/>
                <a:gd name="f37" fmla="val f7"/>
                <a:gd name="f38" fmla="*/ f32 f0 1"/>
                <a:gd name="f39" fmla="+- f37 0 f35"/>
                <a:gd name="f40" fmla="+- f36 0 f35"/>
                <a:gd name="f41" fmla="*/ f38 1 f2"/>
                <a:gd name="f42" fmla="*/ f40 1 34"/>
                <a:gd name="f43" fmla="*/ f39 1 27"/>
                <a:gd name="f44" fmla="*/ 23 f40 1"/>
                <a:gd name="f45" fmla="*/ 14 f39 1"/>
                <a:gd name="f46" fmla="*/ 16 f40 1"/>
                <a:gd name="f47" fmla="*/ 21 f39 1"/>
                <a:gd name="f48" fmla="*/ 13 f40 1"/>
                <a:gd name="f49" fmla="*/ 24 f39 1"/>
                <a:gd name="f50" fmla="*/ 2 f40 1"/>
                <a:gd name="f51" fmla="*/ 0 f40 1"/>
                <a:gd name="f52" fmla="*/ 13 f39 1"/>
                <a:gd name="f53" fmla="*/ 11 f39 1"/>
                <a:gd name="f54" fmla="*/ 22 f40 1"/>
                <a:gd name="f55" fmla="*/ 0 f39 1"/>
                <a:gd name="f56" fmla="*/ 30 f40 1"/>
                <a:gd name="f57" fmla="*/ 1 f39 1"/>
                <a:gd name="f58" fmla="*/ 31 f40 1"/>
                <a:gd name="f59" fmla="*/ 8 f39 1"/>
                <a:gd name="f60" fmla="*/ 15 f39 1"/>
                <a:gd name="f61" fmla="+- f41 0 f1"/>
                <a:gd name="f62" fmla="*/ f44 1 34"/>
                <a:gd name="f63" fmla="*/ f45 1 27"/>
                <a:gd name="f64" fmla="*/ f46 1 34"/>
                <a:gd name="f65" fmla="*/ f47 1 27"/>
                <a:gd name="f66" fmla="*/ f48 1 34"/>
                <a:gd name="f67" fmla="*/ f49 1 27"/>
                <a:gd name="f68" fmla="*/ f50 1 34"/>
                <a:gd name="f69" fmla="*/ f51 1 34"/>
                <a:gd name="f70" fmla="*/ f52 1 27"/>
                <a:gd name="f71" fmla="*/ f53 1 27"/>
                <a:gd name="f72" fmla="*/ f54 1 34"/>
                <a:gd name="f73" fmla="*/ f55 1 27"/>
                <a:gd name="f74" fmla="*/ f56 1 34"/>
                <a:gd name="f75" fmla="*/ f57 1 27"/>
                <a:gd name="f76" fmla="*/ f58 1 34"/>
                <a:gd name="f77" fmla="*/ f59 1 27"/>
                <a:gd name="f78" fmla="*/ f60 1 27"/>
                <a:gd name="f79" fmla="*/ 0 1 f42"/>
                <a:gd name="f80" fmla="*/ f36 1 f42"/>
                <a:gd name="f81" fmla="*/ 0 1 f43"/>
                <a:gd name="f82" fmla="*/ f37 1 f43"/>
                <a:gd name="f83" fmla="*/ f62 1 f42"/>
                <a:gd name="f84" fmla="*/ f63 1 f43"/>
                <a:gd name="f85" fmla="*/ f64 1 f42"/>
                <a:gd name="f86" fmla="*/ f65 1 f43"/>
                <a:gd name="f87" fmla="*/ f66 1 f42"/>
                <a:gd name="f88" fmla="*/ f67 1 f43"/>
                <a:gd name="f89" fmla="*/ f68 1 f42"/>
                <a:gd name="f90" fmla="*/ f69 1 f42"/>
                <a:gd name="f91" fmla="*/ f70 1 f43"/>
                <a:gd name="f92" fmla="*/ f71 1 f43"/>
                <a:gd name="f93" fmla="*/ f72 1 f42"/>
                <a:gd name="f94" fmla="*/ f73 1 f43"/>
                <a:gd name="f95" fmla="*/ f74 1 f42"/>
                <a:gd name="f96" fmla="*/ f75 1 f43"/>
                <a:gd name="f97" fmla="*/ f76 1 f42"/>
                <a:gd name="f98" fmla="*/ f77 1 f43"/>
                <a:gd name="f99" fmla="*/ f78 1 f43"/>
                <a:gd name="f100" fmla="*/ f79 f33 1"/>
                <a:gd name="f101" fmla="*/ f80 f33 1"/>
                <a:gd name="f102" fmla="*/ f82 f34 1"/>
                <a:gd name="f103" fmla="*/ f81 f34 1"/>
                <a:gd name="f104" fmla="*/ f83 f33 1"/>
                <a:gd name="f105" fmla="*/ f84 f34 1"/>
                <a:gd name="f106" fmla="*/ f85 f33 1"/>
                <a:gd name="f107" fmla="*/ f86 f34 1"/>
                <a:gd name="f108" fmla="*/ f87 f33 1"/>
                <a:gd name="f109" fmla="*/ f88 f34 1"/>
                <a:gd name="f110" fmla="*/ f89 f33 1"/>
                <a:gd name="f111" fmla="*/ f90 f33 1"/>
                <a:gd name="f112" fmla="*/ f91 f34 1"/>
                <a:gd name="f113" fmla="*/ f92 f34 1"/>
                <a:gd name="f114" fmla="*/ f93 f33 1"/>
                <a:gd name="f115" fmla="*/ f94 f34 1"/>
                <a:gd name="f116" fmla="*/ f95 f33 1"/>
                <a:gd name="f117" fmla="*/ f96 f34 1"/>
                <a:gd name="f118" fmla="*/ f97 f33 1"/>
                <a:gd name="f119" fmla="*/ f98 f34 1"/>
                <a:gd name="f120" fmla="*/ f99 f34 1"/>
              </a:gdLst>
              <a:ahLst/>
              <a:cxnLst>
                <a:cxn ang="3cd4">
                  <a:pos x="hc" y="t"/>
                </a:cxn>
                <a:cxn ang="0">
                  <a:pos x="r" y="vc"/>
                </a:cxn>
                <a:cxn ang="cd4">
                  <a:pos x="hc" y="b"/>
                </a:cxn>
                <a:cxn ang="cd2">
                  <a:pos x="l" y="vc"/>
                </a:cxn>
                <a:cxn ang="f61">
                  <a:pos x="f104" y="f105"/>
                </a:cxn>
                <a:cxn ang="f61">
                  <a:pos x="f106" y="f107"/>
                </a:cxn>
                <a:cxn ang="f61">
                  <a:pos x="f108" y="f109"/>
                </a:cxn>
                <a:cxn ang="f61">
                  <a:pos x="f110" y="f109"/>
                </a:cxn>
                <a:cxn ang="f61">
                  <a:pos x="f111" y="f112"/>
                </a:cxn>
                <a:cxn ang="f61">
                  <a:pos x="f110" y="f113"/>
                </a:cxn>
                <a:cxn ang="f61">
                  <a:pos x="f114" y="f115"/>
                </a:cxn>
                <a:cxn ang="f61">
                  <a:pos x="f116" y="f117"/>
                </a:cxn>
                <a:cxn ang="f61">
                  <a:pos x="f118" y="f119"/>
                </a:cxn>
                <a:cxn ang="f61">
                  <a:pos x="f104" y="f120"/>
                </a:cxn>
                <a:cxn ang="f61">
                  <a:pos x="f104" y="f105"/>
                </a:cxn>
              </a:cxnLst>
              <a:rect l="f100" t="f103" r="f101" b="f102"/>
              <a:pathLst>
                <a:path w="34" h="27">
                  <a:moveTo>
                    <a:pt x="f8" y="f9"/>
                  </a:moveTo>
                  <a:cubicBezTo>
                    <a:pt x="f10" y="f11"/>
                    <a:pt x="f12" y="f12"/>
                    <a:pt x="f13" y="f10"/>
                  </a:cubicBezTo>
                  <a:cubicBezTo>
                    <a:pt x="f14" y="f15"/>
                    <a:pt x="f9" y="f8"/>
                    <a:pt x="f16" y="f17"/>
                  </a:cubicBezTo>
                  <a:cubicBezTo>
                    <a:pt x="f18" y="f19"/>
                    <a:pt x="f20" y="f7"/>
                    <a:pt x="f21" y="f17"/>
                  </a:cubicBezTo>
                  <a:cubicBezTo>
                    <a:pt x="f5" y="f10"/>
                    <a:pt x="f22" y="f11"/>
                    <a:pt x="f5" y="f16"/>
                  </a:cubicBezTo>
                  <a:cubicBezTo>
                    <a:pt x="f5" y="f23"/>
                    <a:pt x="f22" y="f24"/>
                    <a:pt x="f21" y="f24"/>
                  </a:cubicBezTo>
                  <a:cubicBezTo>
                    <a:pt x="f25" y="f26"/>
                    <a:pt x="f14" y="f21"/>
                    <a:pt x="f15" y="f5"/>
                  </a:cubicBezTo>
                  <a:cubicBezTo>
                    <a:pt x="f19" y="f5"/>
                    <a:pt x="f7" y="f5"/>
                    <a:pt x="f27" y="f22"/>
                  </a:cubicBezTo>
                  <a:cubicBezTo>
                    <a:pt x="f28" y="f21"/>
                    <a:pt x="f6" y="f20"/>
                    <a:pt x="f29" y="f25"/>
                  </a:cubicBezTo>
                  <a:cubicBezTo>
                    <a:pt x="f30" y="f18"/>
                    <a:pt x="f31" y="f23"/>
                    <a:pt x="f8" y="f14"/>
                  </a:cubicBezTo>
                  <a:cubicBezTo>
                    <a:pt x="f8" y="f14"/>
                    <a:pt x="f8" y="f1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0" name="Freeform 32">
              <a:extLst>
                <a:ext uri="{FF2B5EF4-FFF2-40B4-BE49-F238E27FC236}">
                  <a16:creationId xmlns:a16="http://schemas.microsoft.com/office/drawing/2014/main" id="{075E07F2-D53A-4BBB-B953-0982980EDCAF}"/>
                </a:ext>
              </a:extLst>
            </p:cNvPr>
            <p:cNvSpPr/>
            <p:nvPr/>
          </p:nvSpPr>
          <p:spPr>
            <a:xfrm>
              <a:off x="4056369" y="3226579"/>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7"/>
                <a:gd name="f13" fmla="val 63"/>
                <a:gd name="f14" fmla="val 8"/>
                <a:gd name="f15" fmla="val 52"/>
                <a:gd name="f16" fmla="val 7"/>
                <a:gd name="f17" fmla="val 51"/>
                <a:gd name="f18" fmla="val 50"/>
                <a:gd name="f19" fmla="val 6"/>
                <a:gd name="f20" fmla="val 49"/>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99"/>
                <a:gd name="f53" fmla="val 43"/>
                <a:gd name="f54" fmla="val 91"/>
                <a:gd name="f55" fmla="val 41"/>
                <a:gd name="f56" fmla="val 89"/>
                <a:gd name="f57" fmla="val 39"/>
                <a:gd name="f58" fmla="+- 0 0 -90"/>
                <a:gd name="f59" fmla="*/ f3 1 113"/>
                <a:gd name="f60" fmla="*/ f4 1 115"/>
                <a:gd name="f61" fmla="val f5"/>
                <a:gd name="f62" fmla="val f6"/>
                <a:gd name="f63" fmla="val f7"/>
                <a:gd name="f64" fmla="*/ f58 f0 1"/>
                <a:gd name="f65" fmla="+- f63 0 f61"/>
                <a:gd name="f66" fmla="+- f62 0 f61"/>
                <a:gd name="f67" fmla="*/ f64 1 f2"/>
                <a:gd name="f68" fmla="*/ f66 1 113"/>
                <a:gd name="f69" fmla="*/ f65 1 115"/>
                <a:gd name="f70" fmla="*/ 36 f66 1"/>
                <a:gd name="f71" fmla="*/ 85 f65 1"/>
                <a:gd name="f72" fmla="*/ 8 f66 1"/>
                <a:gd name="f73" fmla="*/ 52 f65 1"/>
                <a:gd name="f74" fmla="*/ 6 f66 1"/>
                <a:gd name="f75" fmla="*/ 49 f65 1"/>
                <a:gd name="f76" fmla="*/ 10 f66 1"/>
                <a:gd name="f77" fmla="*/ 24 f65 1"/>
                <a:gd name="f78" fmla="*/ 75 f66 1"/>
                <a:gd name="f79" fmla="*/ 0 f65 1"/>
                <a:gd name="f80" fmla="*/ 88 f66 1"/>
                <a:gd name="f81" fmla="*/ 1 f65 1"/>
                <a:gd name="f82" fmla="*/ 109 f66 1"/>
                <a:gd name="f83" fmla="*/ 22 f65 1"/>
                <a:gd name="f84" fmla="*/ 110 f66 1"/>
                <a:gd name="f85" fmla="*/ 59 f65 1"/>
                <a:gd name="f86" fmla="*/ 93 f66 1"/>
                <a:gd name="f87" fmla="*/ 104 f65 1"/>
                <a:gd name="f88" fmla="*/ 71 f66 1"/>
                <a:gd name="f89" fmla="*/ 111 f65 1"/>
                <a:gd name="f90" fmla="*/ 43 f66 1"/>
                <a:gd name="f91" fmla="*/ 91 f65 1"/>
                <a:gd name="f92" fmla="*/ 84 f65 1"/>
                <a:gd name="f93" fmla="+- f67 0 f1"/>
                <a:gd name="f94" fmla="*/ f70 1 113"/>
                <a:gd name="f95" fmla="*/ f71 1 115"/>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3"/>
                <a:gd name="f115" fmla="*/ f91 1 115"/>
                <a:gd name="f116" fmla="*/ f92 1 115"/>
                <a:gd name="f117" fmla="*/ 0 1 f68"/>
                <a:gd name="f118" fmla="*/ f62 1 f68"/>
                <a:gd name="f119" fmla="*/ 0 1 f69"/>
                <a:gd name="f120" fmla="*/ f63 1 f69"/>
                <a:gd name="f121" fmla="*/ f94 1 f68"/>
                <a:gd name="f122" fmla="*/ f95 1 f69"/>
                <a:gd name="f123" fmla="*/ f96 1 f68"/>
                <a:gd name="f124" fmla="*/ f97 1 f69"/>
                <a:gd name="f125" fmla="*/ f98 1 f68"/>
                <a:gd name="f126" fmla="*/ f99 1 f69"/>
                <a:gd name="f127" fmla="*/ f100 1 f68"/>
                <a:gd name="f128" fmla="*/ f101 1 f69"/>
                <a:gd name="f129" fmla="*/ f102 1 f68"/>
                <a:gd name="f130" fmla="*/ f103 1 f69"/>
                <a:gd name="f131" fmla="*/ f104 1 f68"/>
                <a:gd name="f132" fmla="*/ f105 1 f69"/>
                <a:gd name="f133" fmla="*/ f106 1 f68"/>
                <a:gd name="f134" fmla="*/ f107 1 f69"/>
                <a:gd name="f135" fmla="*/ f108 1 f68"/>
                <a:gd name="f136" fmla="*/ f109 1 f69"/>
                <a:gd name="f137" fmla="*/ f110 1 f68"/>
                <a:gd name="f138" fmla="*/ f111 1 f69"/>
                <a:gd name="f139" fmla="*/ f112 1 f68"/>
                <a:gd name="f140" fmla="*/ f113 1 f69"/>
                <a:gd name="f141" fmla="*/ f114 1 f68"/>
                <a:gd name="f142" fmla="*/ f115 1 f69"/>
                <a:gd name="f143" fmla="*/ f116 1 f69"/>
                <a:gd name="f144" fmla="*/ f117 f59 1"/>
                <a:gd name="f145" fmla="*/ f118 f59 1"/>
                <a:gd name="f146" fmla="*/ f120 f60 1"/>
                <a:gd name="f147" fmla="*/ f119 f60 1"/>
                <a:gd name="f148" fmla="*/ f121 f59 1"/>
                <a:gd name="f149" fmla="*/ f122 f60 1"/>
                <a:gd name="f150" fmla="*/ f123 f59 1"/>
                <a:gd name="f151" fmla="*/ f124 f60 1"/>
                <a:gd name="f152" fmla="*/ f125 f59 1"/>
                <a:gd name="f153" fmla="*/ f126 f60 1"/>
                <a:gd name="f154" fmla="*/ f127 f59 1"/>
                <a:gd name="f155" fmla="*/ f128 f60 1"/>
                <a:gd name="f156" fmla="*/ f129 f59 1"/>
                <a:gd name="f157" fmla="*/ f130 f60 1"/>
                <a:gd name="f158" fmla="*/ f131 f59 1"/>
                <a:gd name="f159" fmla="*/ f132 f60 1"/>
                <a:gd name="f160" fmla="*/ f133 f59 1"/>
                <a:gd name="f161" fmla="*/ f134 f60 1"/>
                <a:gd name="f162" fmla="*/ f135 f59 1"/>
                <a:gd name="f163" fmla="*/ f136 f60 1"/>
                <a:gd name="f164" fmla="*/ f137 f59 1"/>
                <a:gd name="f165" fmla="*/ f138 f60 1"/>
                <a:gd name="f166" fmla="*/ f139 f59 1"/>
                <a:gd name="f167" fmla="*/ f140 f60 1"/>
                <a:gd name="f168" fmla="*/ f141 f59 1"/>
                <a:gd name="f169" fmla="*/ f142 f60 1"/>
                <a:gd name="f170" fmla="*/ f143 f60 1"/>
              </a:gdLst>
              <a:ahLst/>
              <a:cxnLst>
                <a:cxn ang="3cd4">
                  <a:pos x="hc" y="t"/>
                </a:cxn>
                <a:cxn ang="0">
                  <a:pos x="r" y="vc"/>
                </a:cxn>
                <a:cxn ang="cd4">
                  <a:pos x="hc" y="b"/>
                </a:cxn>
                <a:cxn ang="cd2">
                  <a:pos x="l" y="vc"/>
                </a:cxn>
                <a:cxn ang="f93">
                  <a:pos x="f148" y="f149"/>
                </a:cxn>
                <a:cxn ang="f93">
                  <a:pos x="f150" y="f151"/>
                </a:cxn>
                <a:cxn ang="f93">
                  <a:pos x="f152" y="f153"/>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48" y="f170"/>
                </a:cxn>
                <a:cxn ang="f93">
                  <a:pos x="f148" y="f149"/>
                </a:cxn>
              </a:cxnLst>
              <a:rect l="f144" t="f147" r="f145" b="f146"/>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42"/>
                    <a:pt x="f15" y="f52"/>
                    <a:pt x="f53" y="f54"/>
                  </a:cubicBezTo>
                  <a:cubicBezTo>
                    <a:pt x="f55" y="f56"/>
                    <a:pt x="f57" y="f47"/>
                    <a:pt x="f8" y="f2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1" name="Freeform 33">
              <a:extLst>
                <a:ext uri="{FF2B5EF4-FFF2-40B4-BE49-F238E27FC236}">
                  <a16:creationId xmlns:a16="http://schemas.microsoft.com/office/drawing/2014/main" id="{B34A53B2-BD5E-4EB9-B9F5-6B04D2F70E7A}"/>
                </a:ext>
              </a:extLst>
            </p:cNvPr>
            <p:cNvSpPr/>
            <p:nvPr/>
          </p:nvSpPr>
          <p:spPr>
            <a:xfrm>
              <a:off x="4058500" y="3032680"/>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3"/>
                <a:gd name="f11" fmla="val 70"/>
                <a:gd name="f12" fmla="val 2"/>
                <a:gd name="f13" fmla="val 67"/>
                <a:gd name="f14" fmla="val 65"/>
                <a:gd name="f15" fmla="val 50"/>
                <a:gd name="f16" fmla="val 35"/>
                <a:gd name="f17" fmla="val 8"/>
                <a:gd name="f18" fmla="val 21"/>
                <a:gd name="f19" fmla="val 10"/>
                <a:gd name="f20" fmla="val 15"/>
                <a:gd name="f21" fmla="val 16"/>
                <a:gd name="f22" fmla="val 11"/>
                <a:gd name="f23" fmla="val 22"/>
                <a:gd name="f24" fmla="val 7"/>
                <a:gd name="f25" fmla="val 25"/>
                <a:gd name="f26" fmla="val 28"/>
                <a:gd name="f27" fmla="val 32"/>
                <a:gd name="f28" fmla="val 36"/>
                <a:gd name="f29" fmla="val 38"/>
                <a:gd name="f30" fmla="val 1"/>
                <a:gd name="f31" fmla="val 39"/>
                <a:gd name="f32" fmla="val 42"/>
                <a:gd name="f33" fmla="val 45"/>
                <a:gd name="f34" fmla="val 14"/>
                <a:gd name="f35" fmla="val 17"/>
                <a:gd name="f36" fmla="val 56"/>
                <a:gd name="f37" fmla="val 58"/>
                <a:gd name="f38" fmla="val 57"/>
                <a:gd name="f39" fmla="val 46"/>
                <a:gd name="f40" fmla="val 60"/>
                <a:gd name="f41" fmla="val 77"/>
                <a:gd name="f42" fmla="val 79"/>
                <a:gd name="f43" fmla="val 55"/>
                <a:gd name="f44" fmla="val 80"/>
                <a:gd name="f45" fmla="val 53"/>
                <a:gd name="f46" fmla="val 48"/>
                <a:gd name="f47" fmla="val 78"/>
                <a:gd name="f48" fmla="val 13"/>
                <a:gd name="f49" fmla="val 9"/>
                <a:gd name="f50" fmla="val 74"/>
                <a:gd name="f51" fmla="+- 0 0 -90"/>
                <a:gd name="f52" fmla="*/ f3 1 59"/>
                <a:gd name="f53" fmla="*/ f4 1 81"/>
                <a:gd name="f54" fmla="val f5"/>
                <a:gd name="f55" fmla="val f6"/>
                <a:gd name="f56" fmla="val f7"/>
                <a:gd name="f57" fmla="*/ f51 f0 1"/>
                <a:gd name="f58" fmla="+- f56 0 f54"/>
                <a:gd name="f59" fmla="+- f55 0 f54"/>
                <a:gd name="f60" fmla="*/ f57 1 f2"/>
                <a:gd name="f61" fmla="*/ f59 1 59"/>
                <a:gd name="f62" fmla="*/ f58 1 81"/>
                <a:gd name="f63" fmla="*/ 5 f59 1"/>
                <a:gd name="f64" fmla="*/ 73 f58 1"/>
                <a:gd name="f65" fmla="*/ 2 f59 1"/>
                <a:gd name="f66" fmla="*/ 65 f58 1"/>
                <a:gd name="f67" fmla="*/ 8 f59 1"/>
                <a:gd name="f68" fmla="*/ 21 f58 1"/>
                <a:gd name="f69" fmla="*/ 22 f59 1"/>
                <a:gd name="f70" fmla="*/ 7 f58 1"/>
                <a:gd name="f71" fmla="*/ 32 f59 1"/>
                <a:gd name="f72" fmla="*/ 2 f58 1"/>
                <a:gd name="f73" fmla="*/ 39 f59 1"/>
                <a:gd name="f74" fmla="*/ 5 f58 1"/>
                <a:gd name="f75" fmla="*/ 50 f59 1"/>
                <a:gd name="f76" fmla="*/ 17 f58 1"/>
                <a:gd name="f77" fmla="*/ 57 f59 1"/>
                <a:gd name="f78" fmla="*/ 32 f58 1"/>
                <a:gd name="f79" fmla="*/ 59 f59 1"/>
                <a:gd name="f80" fmla="*/ 55 f59 1"/>
                <a:gd name="f81" fmla="*/ 80 f58 1"/>
                <a:gd name="f82" fmla="*/ 48 f59 1"/>
                <a:gd name="f83" fmla="*/ 81 f58 1"/>
                <a:gd name="f84" fmla="*/ 17 f59 1"/>
                <a:gd name="f85" fmla="*/ 78 f58 1"/>
                <a:gd name="f86" fmla="+- f60 0 f1"/>
                <a:gd name="f87" fmla="*/ f63 1 59"/>
                <a:gd name="f88" fmla="*/ f64 1 81"/>
                <a:gd name="f89" fmla="*/ f65 1 59"/>
                <a:gd name="f90" fmla="*/ f66 1 81"/>
                <a:gd name="f91" fmla="*/ f67 1 59"/>
                <a:gd name="f92" fmla="*/ f68 1 81"/>
                <a:gd name="f93" fmla="*/ f69 1 59"/>
                <a:gd name="f94" fmla="*/ f70 1 81"/>
                <a:gd name="f95" fmla="*/ f71 1 59"/>
                <a:gd name="f96" fmla="*/ f72 1 81"/>
                <a:gd name="f97" fmla="*/ f73 1 59"/>
                <a:gd name="f98" fmla="*/ f74 1 81"/>
                <a:gd name="f99" fmla="*/ f75 1 59"/>
                <a:gd name="f100" fmla="*/ f76 1 81"/>
                <a:gd name="f101" fmla="*/ f77 1 59"/>
                <a:gd name="f102" fmla="*/ f78 1 81"/>
                <a:gd name="f103" fmla="*/ f79 1 59"/>
                <a:gd name="f104" fmla="*/ f80 1 59"/>
                <a:gd name="f105" fmla="*/ f81 1 81"/>
                <a:gd name="f106" fmla="*/ f82 1 59"/>
                <a:gd name="f107" fmla="*/ f83 1 81"/>
                <a:gd name="f108" fmla="*/ f84 1 59"/>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10"/>
                    <a:pt x="f27" y="f12"/>
                  </a:cubicBezTo>
                  <a:cubicBezTo>
                    <a:pt x="f28" y="f5"/>
                    <a:pt x="f29" y="f30"/>
                    <a:pt x="f31" y="f8"/>
                  </a:cubicBezTo>
                  <a:cubicBezTo>
                    <a:pt x="f32" y="f19"/>
                    <a:pt x="f33" y="f34"/>
                    <a:pt x="f15" y="f35"/>
                  </a:cubicBezTo>
                  <a:cubicBezTo>
                    <a:pt x="f36" y="f18"/>
                    <a:pt x="f37" y="f25"/>
                    <a:pt x="f38" y="f27"/>
                  </a:cubicBezTo>
                  <a:cubicBezTo>
                    <a:pt x="f38" y="f39"/>
                    <a:pt x="f37" y="f40"/>
                    <a:pt x="f6" y="f9"/>
                  </a:cubicBezTo>
                  <a:cubicBezTo>
                    <a:pt x="f6" y="f41"/>
                    <a:pt x="f37" y="f42"/>
                    <a:pt x="f43" y="f44"/>
                  </a:cubicBezTo>
                  <a:cubicBezTo>
                    <a:pt x="f45" y="f7"/>
                    <a:pt x="f15" y="f7"/>
                    <a:pt x="f46" y="f7"/>
                  </a:cubicBezTo>
                  <a:cubicBezTo>
                    <a:pt x="f29" y="f44"/>
                    <a:pt x="f26" y="f42"/>
                    <a:pt x="f35" y="f47"/>
                  </a:cubicBezTo>
                  <a:cubicBezTo>
                    <a:pt x="f48" y="f41"/>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2" name="Freeform 34">
              <a:extLst>
                <a:ext uri="{FF2B5EF4-FFF2-40B4-BE49-F238E27FC236}">
                  <a16:creationId xmlns:a16="http://schemas.microsoft.com/office/drawing/2014/main" id="{F030E49E-5DCC-49A4-880E-F26D1694B640}"/>
                </a:ext>
              </a:extLst>
            </p:cNvPr>
            <p:cNvSpPr/>
            <p:nvPr/>
          </p:nvSpPr>
          <p:spPr>
            <a:xfrm>
              <a:off x="4222562" y="3015636"/>
              <a:ext cx="151278"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50"/>
                <a:gd name="f13" fmla="val 1"/>
                <a:gd name="f14" fmla="val 38"/>
                <a:gd name="f15" fmla="val 3"/>
                <a:gd name="f16" fmla="val 27"/>
                <a:gd name="f17" fmla="val 10"/>
                <a:gd name="f18" fmla="val 16"/>
                <a:gd name="f19" fmla="val 7"/>
                <a:gd name="f20" fmla="val 26"/>
                <a:gd name="f21" fmla="val 2"/>
                <a:gd name="f22" fmla="val 37"/>
                <a:gd name="f23" fmla="val 40"/>
                <a:gd name="f24" fmla="val 44"/>
                <a:gd name="f25" fmla="val 45"/>
                <a:gd name="f26" fmla="val 46"/>
                <a:gd name="f27" fmla="val 9"/>
                <a:gd name="f28" fmla="val 11"/>
                <a:gd name="f29" fmla="val 13"/>
                <a:gd name="f30" fmla="val 24"/>
                <a:gd name="f31" fmla="val 28"/>
                <a:gd name="f32" fmla="val 60"/>
                <a:gd name="f33" fmla="val 31"/>
                <a:gd name="f34" fmla="val 67"/>
                <a:gd name="f35" fmla="val 33"/>
                <a:gd name="f36" fmla="val 36"/>
                <a:gd name="f37" fmla="val 66"/>
                <a:gd name="f38" fmla="val 43"/>
                <a:gd name="f39" fmla="val 61"/>
                <a:gd name="f40" fmla="val 54"/>
                <a:gd name="f41" fmla="val 64"/>
                <a:gd name="f42" fmla="val 72"/>
                <a:gd name="f43" fmla="val 74"/>
                <a:gd name="f44" fmla="val 41"/>
                <a:gd name="f45" fmla="val 75"/>
                <a:gd name="f46" fmla="val 39"/>
                <a:gd name="f47" fmla="val 34"/>
                <a:gd name="f48" fmla="val 76"/>
                <a:gd name="f49" fmla="val 29"/>
                <a:gd name="f50" fmla="val 20"/>
                <a:gd name="f51" fmla="val 17"/>
                <a:gd name="f52" fmla="val 14"/>
                <a:gd name="f53" fmla="val 73"/>
                <a:gd name="f54" fmla="val 71"/>
                <a:gd name="f55" fmla="val 68"/>
                <a:gd name="f56" fmla="+- 0 0 -90"/>
                <a:gd name="f57" fmla="*/ f3 1 69"/>
                <a:gd name="f58" fmla="*/ f4 1 77"/>
                <a:gd name="f59" fmla="val f5"/>
                <a:gd name="f60" fmla="val f6"/>
                <a:gd name="f61" fmla="val f7"/>
                <a:gd name="f62" fmla="*/ f56 f0 1"/>
                <a:gd name="f63" fmla="+- f61 0 f59"/>
                <a:gd name="f64" fmla="+- f60 0 f59"/>
                <a:gd name="f65" fmla="*/ f62 1 f2"/>
                <a:gd name="f66" fmla="*/ f64 1 69"/>
                <a:gd name="f67" fmla="*/ f63 1 77"/>
                <a:gd name="f68" fmla="*/ 6 f64 1"/>
                <a:gd name="f69" fmla="*/ 65 f63 1"/>
                <a:gd name="f70" fmla="*/ 0 f64 1"/>
                <a:gd name="f71" fmla="*/ 50 f63 1"/>
                <a:gd name="f72" fmla="*/ 10 f64 1"/>
                <a:gd name="f73" fmla="*/ 16 f63 1"/>
                <a:gd name="f74" fmla="*/ 37 f64 1"/>
                <a:gd name="f75" fmla="*/ 0 f63 1"/>
                <a:gd name="f76" fmla="*/ 45 f64 1"/>
                <a:gd name="f77" fmla="*/ 7 f63 1"/>
                <a:gd name="f78" fmla="*/ 46 f64 1"/>
                <a:gd name="f79" fmla="*/ 13 f63 1"/>
                <a:gd name="f80" fmla="*/ 60 f64 1"/>
                <a:gd name="f81" fmla="*/ 31 f63 1"/>
                <a:gd name="f82" fmla="*/ 66 f64 1"/>
                <a:gd name="f83" fmla="*/ 43 f63 1"/>
                <a:gd name="f84" fmla="*/ 72 f63 1"/>
                <a:gd name="f85" fmla="*/ 39 f64 1"/>
                <a:gd name="f86" fmla="*/ 75 f63 1"/>
                <a:gd name="f87" fmla="*/ 24 f64 1"/>
                <a:gd name="f88" fmla="*/ 76 f63 1"/>
                <a:gd name="f89" fmla="*/ 14 f64 1"/>
                <a:gd name="f90" fmla="*/ 73 f63 1"/>
                <a:gd name="f91" fmla="+- f65 0 f1"/>
                <a:gd name="f92" fmla="*/ f68 1 69"/>
                <a:gd name="f93" fmla="*/ f69 1 77"/>
                <a:gd name="f94" fmla="*/ f70 1 69"/>
                <a:gd name="f95" fmla="*/ f71 1 77"/>
                <a:gd name="f96" fmla="*/ f72 1 69"/>
                <a:gd name="f97" fmla="*/ f73 1 77"/>
                <a:gd name="f98" fmla="*/ f74 1 69"/>
                <a:gd name="f99" fmla="*/ f75 1 77"/>
                <a:gd name="f100" fmla="*/ f76 1 69"/>
                <a:gd name="f101" fmla="*/ f77 1 77"/>
                <a:gd name="f102" fmla="*/ f78 1 69"/>
                <a:gd name="f103" fmla="*/ f79 1 77"/>
                <a:gd name="f104" fmla="*/ f80 1 69"/>
                <a:gd name="f105" fmla="*/ f81 1 77"/>
                <a:gd name="f106" fmla="*/ f82 1 69"/>
                <a:gd name="f107" fmla="*/ f83 1 77"/>
                <a:gd name="f108" fmla="*/ f84 1 77"/>
                <a:gd name="f109" fmla="*/ f85 1 69"/>
                <a:gd name="f110" fmla="*/ f86 1 77"/>
                <a:gd name="f111" fmla="*/ f87 1 69"/>
                <a:gd name="f112" fmla="*/ f88 1 77"/>
                <a:gd name="f113" fmla="*/ f89 1 69"/>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69" h="77">
                  <a:moveTo>
                    <a:pt x="f8" y="f9"/>
                  </a:moveTo>
                  <a:cubicBezTo>
                    <a:pt x="f5" y="f10"/>
                    <a:pt x="f5" y="f11"/>
                    <a:pt x="f5" y="f12"/>
                  </a:cubicBezTo>
                  <a:cubicBezTo>
                    <a:pt x="f13" y="f14"/>
                    <a:pt x="f15" y="f16"/>
                    <a:pt x="f17" y="f18"/>
                  </a:cubicBezTo>
                  <a:cubicBezTo>
                    <a:pt x="f18" y="f19"/>
                    <a:pt x="f20" y="f21"/>
                    <a:pt x="f22" y="f5"/>
                  </a:cubicBezTo>
                  <a:cubicBezTo>
                    <a:pt x="f23" y="f5"/>
                    <a:pt x="f24" y="f15"/>
                    <a:pt x="f25" y="f19"/>
                  </a:cubicBezTo>
                  <a:cubicBezTo>
                    <a:pt x="f26" y="f27"/>
                    <a:pt x="f26" y="f28"/>
                    <a:pt x="f26" y="f29"/>
                  </a:cubicBezTo>
                  <a:cubicBezTo>
                    <a:pt x="f26" y="f30"/>
                    <a:pt x="f12" y="f31"/>
                    <a:pt x="f32" y="f33"/>
                  </a:cubicBezTo>
                  <a:cubicBezTo>
                    <a:pt x="f34" y="f35"/>
                    <a:pt x="f6" y="f36"/>
                    <a:pt x="f37" y="f38"/>
                  </a:cubicBezTo>
                  <a:cubicBezTo>
                    <a:pt x="f39" y="f40"/>
                    <a:pt x="f40" y="f41"/>
                    <a:pt x="f25" y="f42"/>
                  </a:cubicBezTo>
                  <a:cubicBezTo>
                    <a:pt x="f38" y="f43"/>
                    <a:pt x="f44" y="f45"/>
                    <a:pt x="f46" y="f45"/>
                  </a:cubicBezTo>
                  <a:cubicBezTo>
                    <a:pt x="f47" y="f48"/>
                    <a:pt x="f49" y="f48"/>
                    <a:pt x="f30" y="f48"/>
                  </a:cubicBezTo>
                  <a:cubicBezTo>
                    <a:pt x="f50" y="f7"/>
                    <a:pt x="f51" y="f45"/>
                    <a:pt x="f52" y="f53"/>
                  </a:cubicBezTo>
                  <a:cubicBezTo>
                    <a:pt x="f28" y="f54"/>
                    <a:pt x="f27"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3" name="Freeform 35">
              <a:extLst>
                <a:ext uri="{FF2B5EF4-FFF2-40B4-BE49-F238E27FC236}">
                  <a16:creationId xmlns:a16="http://schemas.microsoft.com/office/drawing/2014/main" id="{F7E455C4-4D34-404E-8945-0C28260CBB0E}"/>
                </a:ext>
              </a:extLst>
            </p:cNvPr>
            <p:cNvSpPr/>
            <p:nvPr/>
          </p:nvSpPr>
          <p:spPr>
            <a:xfrm>
              <a:off x="4326968" y="3152000"/>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1"/>
                <a:gd name="f15" fmla="val 36"/>
                <a:gd name="f16" fmla="val 34"/>
                <a:gd name="f17" fmla="val 31"/>
                <a:gd name="f18" fmla="val 29"/>
                <a:gd name="f19" fmla="val 3"/>
                <a:gd name="f20" fmla="val 21"/>
                <a:gd name="f21" fmla="val 6"/>
                <a:gd name="f22" fmla="val 15"/>
                <a:gd name="f23" fmla="val 11"/>
                <a:gd name="f24" fmla="val 9"/>
                <a:gd name="f25" fmla="val 19"/>
                <a:gd name="f26" fmla="val 24"/>
                <a:gd name="f27" fmla="val 30"/>
                <a:gd name="f28" fmla="val 42"/>
                <a:gd name="f29" fmla="val 43"/>
                <a:gd name="f30" fmla="val 45"/>
                <a:gd name="f31" fmla="val 46"/>
                <a:gd name="f32" fmla="val 49"/>
                <a:gd name="f33" fmla="val 4"/>
                <a:gd name="f34" fmla="val 56"/>
                <a:gd name="f35" fmla="val 8"/>
                <a:gd name="f36" fmla="val 60"/>
                <a:gd name="f37" fmla="val 64"/>
                <a:gd name="f38" fmla="val 12"/>
                <a:gd name="f39" fmla="val 69"/>
                <a:gd name="f40" fmla="val 75"/>
                <a:gd name="f41" fmla="val 14"/>
                <a:gd name="f42" fmla="val 20"/>
                <a:gd name="f43" fmla="val 72"/>
                <a:gd name="f44" fmla="val 68"/>
                <a:gd name="f45" fmla="val 40"/>
                <a:gd name="f46" fmla="val 58"/>
                <a:gd name="f47" fmla="val 23"/>
                <a:gd name="f48" fmla="val 18"/>
                <a:gd name="f49" fmla="val 57"/>
                <a:gd name="f50" fmla="val 13"/>
                <a:gd name="f51" fmla="val 54"/>
                <a:gd name="f52" fmla="val 53"/>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1 f61 1"/>
                <a:gd name="f68" fmla="*/ 36 f60 1"/>
                <a:gd name="f69" fmla="*/ 29 f60 1"/>
                <a:gd name="f70" fmla="*/ 11 f61 1"/>
                <a:gd name="f71" fmla="*/ 9 f60 1"/>
                <a:gd name="f72" fmla="*/ 24 f61 1"/>
                <a:gd name="f73" fmla="*/ 2 f60 1"/>
                <a:gd name="f74" fmla="*/ 42 f61 1"/>
                <a:gd name="f75" fmla="*/ 0 f60 1"/>
                <a:gd name="f76" fmla="*/ 46 f61 1"/>
                <a:gd name="f77" fmla="*/ 1 f60 1"/>
                <a:gd name="f78" fmla="*/ 56 f61 1"/>
                <a:gd name="f79" fmla="*/ 8 f60 1"/>
                <a:gd name="f80" fmla="*/ 69 f61 1"/>
                <a:gd name="f81" fmla="*/ 12 f60 1"/>
                <a:gd name="f82" fmla="*/ 75 f61 1"/>
                <a:gd name="f83" fmla="*/ 20 f60 1"/>
                <a:gd name="f84" fmla="*/ 60 f61 1"/>
                <a:gd name="f85" fmla="*/ 47 f60 1"/>
                <a:gd name="f86" fmla="*/ 29 f61 1"/>
                <a:gd name="f87" fmla="*/ 58 f60 1"/>
                <a:gd name="f88" fmla="*/ 13 f61 1"/>
                <a:gd name="f89" fmla="*/ 54 f60 1"/>
                <a:gd name="f90" fmla="+- f62 0 f1"/>
                <a:gd name="f91" fmla="*/ f65 1 76"/>
                <a:gd name="f92" fmla="*/ f66 1 59"/>
                <a:gd name="f93" fmla="*/ f67 1 76"/>
                <a:gd name="f94" fmla="*/ f68 1 59"/>
                <a:gd name="f95" fmla="*/ f69 1 59"/>
                <a:gd name="f96" fmla="*/ f70 1 76"/>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0 1 f63"/>
                <a:gd name="f117" fmla="*/ f57 1 f63"/>
                <a:gd name="f118" fmla="*/ 0 1 f64"/>
                <a:gd name="f119" fmla="*/ f58 1 f64"/>
                <a:gd name="f120" fmla="*/ f91 1 f63"/>
                <a:gd name="f121" fmla="*/ f92 1 f64"/>
                <a:gd name="f122" fmla="*/ f93 1 f63"/>
                <a:gd name="f123" fmla="*/ f94 1 f64"/>
                <a:gd name="f124" fmla="*/ f95 1 f64"/>
                <a:gd name="f125" fmla="*/ f96 1 f63"/>
                <a:gd name="f126" fmla="*/ f97 1 f64"/>
                <a:gd name="f127" fmla="*/ f98 1 f63"/>
                <a:gd name="f128" fmla="*/ f99 1 f64"/>
                <a:gd name="f129" fmla="*/ f100 1 f63"/>
                <a:gd name="f130" fmla="*/ f101 1 f64"/>
                <a:gd name="f131" fmla="*/ f102 1 f63"/>
                <a:gd name="f132" fmla="*/ f103 1 f64"/>
                <a:gd name="f133" fmla="*/ f104 1 f63"/>
                <a:gd name="f134" fmla="*/ f105 1 f64"/>
                <a:gd name="f135" fmla="*/ f106 1 f63"/>
                <a:gd name="f136" fmla="*/ f107 1 f64"/>
                <a:gd name="f137" fmla="*/ f108 1 f63"/>
                <a:gd name="f138" fmla="*/ f109 1 f64"/>
                <a:gd name="f139" fmla="*/ f110 1 f63"/>
                <a:gd name="f140" fmla="*/ f111 1 f64"/>
                <a:gd name="f141" fmla="*/ f112 1 f63"/>
                <a:gd name="f142" fmla="*/ f113 1 f64"/>
                <a:gd name="f143" fmla="*/ f114 1 f63"/>
                <a:gd name="f144" fmla="*/ f115 1 f64"/>
                <a:gd name="f145" fmla="*/ f116 f54 1"/>
                <a:gd name="f146" fmla="*/ f117 f54 1"/>
                <a:gd name="f147" fmla="*/ f119 f55 1"/>
                <a:gd name="f148" fmla="*/ f118 f55 1"/>
                <a:gd name="f149" fmla="*/ f120 f54 1"/>
                <a:gd name="f150" fmla="*/ f121 f55 1"/>
                <a:gd name="f151" fmla="*/ f122 f54 1"/>
                <a:gd name="f152" fmla="*/ f123 f55 1"/>
                <a:gd name="f153" fmla="*/ f124 f55 1"/>
                <a:gd name="f154" fmla="*/ f125 f54 1"/>
                <a:gd name="f155" fmla="*/ f126 f55 1"/>
                <a:gd name="f156" fmla="*/ f127 f54 1"/>
                <a:gd name="f157" fmla="*/ f128 f55 1"/>
                <a:gd name="f158" fmla="*/ f129 f54 1"/>
                <a:gd name="f159" fmla="*/ f130 f55 1"/>
                <a:gd name="f160" fmla="*/ f131 f54 1"/>
                <a:gd name="f161" fmla="*/ f132 f55 1"/>
                <a:gd name="f162" fmla="*/ f133 f54 1"/>
                <a:gd name="f163" fmla="*/ f134 f55 1"/>
                <a:gd name="f164" fmla="*/ f135 f54 1"/>
                <a:gd name="f165" fmla="*/ f136 f55 1"/>
                <a:gd name="f166" fmla="*/ f137 f54 1"/>
                <a:gd name="f167" fmla="*/ f138 f55 1"/>
                <a:gd name="f168" fmla="*/ f139 f54 1"/>
                <a:gd name="f169" fmla="*/ f140 f55 1"/>
                <a:gd name="f170" fmla="*/ f141 f54 1"/>
                <a:gd name="f171" fmla="*/ f142 f55 1"/>
                <a:gd name="f172" fmla="*/ f143 f54 1"/>
                <a:gd name="f173" fmla="*/ f144 f55 1"/>
              </a:gdLst>
              <a:ahLst/>
              <a:cxnLst>
                <a:cxn ang="3cd4">
                  <a:pos x="hc" y="t"/>
                </a:cxn>
                <a:cxn ang="0">
                  <a:pos x="r" y="vc"/>
                </a:cxn>
                <a:cxn ang="cd4">
                  <a:pos x="hc" y="b"/>
                </a:cxn>
                <a:cxn ang="cd2">
                  <a:pos x="l" y="vc"/>
                </a:cxn>
                <a:cxn ang="f90">
                  <a:pos x="f149" y="f150"/>
                </a:cxn>
                <a:cxn ang="f90">
                  <a:pos x="f151" y="f152"/>
                </a:cxn>
                <a:cxn ang="f90">
                  <a:pos x="f151" y="f153"/>
                </a:cxn>
                <a:cxn ang="f90">
                  <a:pos x="f154" y="f155"/>
                </a:cxn>
                <a:cxn ang="f90">
                  <a:pos x="f156" y="f157"/>
                </a:cxn>
                <a:cxn ang="f90">
                  <a:pos x="f158" y="f159"/>
                </a:cxn>
                <a:cxn ang="f90">
                  <a:pos x="f160" y="f161"/>
                </a:cxn>
                <a:cxn ang="f90">
                  <a:pos x="f162" y="f163"/>
                </a:cxn>
                <a:cxn ang="f90">
                  <a:pos x="f164" y="f165"/>
                </a:cxn>
                <a:cxn ang="f90">
                  <a:pos x="f166" y="f167"/>
                </a:cxn>
                <a:cxn ang="f90">
                  <a:pos x="f168" y="f169"/>
                </a:cxn>
                <a:cxn ang="f90">
                  <a:pos x="f170" y="f171"/>
                </a:cxn>
                <a:cxn ang="f90">
                  <a:pos x="f172" y="f173"/>
                </a:cxn>
                <a:cxn ang="f90">
                  <a:pos x="f149" y="f150"/>
                </a:cxn>
              </a:cxnLst>
              <a:rect l="f145" t="f148" r="f146" b="f147"/>
              <a:pathLst>
                <a:path w="76" h="59">
                  <a:moveTo>
                    <a:pt x="f8" y="f9"/>
                  </a:moveTo>
                  <a:cubicBezTo>
                    <a:pt x="f10" y="f11"/>
                    <a:pt x="f12" y="f13"/>
                    <a:pt x="f14" y="f15"/>
                  </a:cubicBezTo>
                  <a:cubicBezTo>
                    <a:pt x="f5" y="f16"/>
                    <a:pt x="f5" y="f17"/>
                    <a:pt x="f14" y="f18"/>
                  </a:cubicBezTo>
                  <a:cubicBezTo>
                    <a:pt x="f19" y="f20"/>
                    <a:pt x="f21" y="f22"/>
                    <a:pt x="f23" y="f24"/>
                  </a:cubicBezTo>
                  <a:cubicBezTo>
                    <a:pt x="f22" y="f10"/>
                    <a:pt x="f25" y="f19"/>
                    <a:pt x="f26" y="f12"/>
                  </a:cubicBezTo>
                  <a:cubicBezTo>
                    <a:pt x="f27" y="f12"/>
                    <a:pt x="f15" y="f14"/>
                    <a:pt x="f28" y="f5"/>
                  </a:cubicBezTo>
                  <a:cubicBezTo>
                    <a:pt x="f29" y="f5"/>
                    <a:pt x="f30" y="f14"/>
                    <a:pt x="f31" y="f14"/>
                  </a:cubicBezTo>
                  <a:cubicBezTo>
                    <a:pt x="f32" y="f33"/>
                    <a:pt x="f9" y="f21"/>
                    <a:pt x="f34" y="f35"/>
                  </a:cubicBezTo>
                  <a:cubicBezTo>
                    <a:pt x="f36" y="f23"/>
                    <a:pt x="f37" y="f38"/>
                    <a:pt x="f39" y="f38"/>
                  </a:cubicBezTo>
                  <a:cubicBezTo>
                    <a:pt x="f40" y="f38"/>
                    <a:pt x="f6" y="f41"/>
                    <a:pt x="f40" y="f42"/>
                  </a:cubicBezTo>
                  <a:cubicBezTo>
                    <a:pt x="f43" y="f27"/>
                    <a:pt x="f44" y="f45"/>
                    <a:pt x="f36" y="f11"/>
                  </a:cubicBezTo>
                  <a:cubicBezTo>
                    <a:pt x="f9" y="f34"/>
                    <a:pt x="f13" y="f46"/>
                    <a:pt x="f18" y="f46"/>
                  </a:cubicBezTo>
                  <a:cubicBezTo>
                    <a:pt x="f47" y="f7"/>
                    <a:pt x="f48" y="f49"/>
                    <a:pt x="f50" y="f51"/>
                  </a:cubicBezTo>
                  <a:cubicBezTo>
                    <a:pt x="f38" y="f52"/>
                    <a:pt x="f23"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4" name="Freeform 36">
              <a:extLst>
                <a:ext uri="{FF2B5EF4-FFF2-40B4-BE49-F238E27FC236}">
                  <a16:creationId xmlns:a16="http://schemas.microsoft.com/office/drawing/2014/main" id="{3B65526B-0398-4F94-93E4-EB0D1CF67DCE}"/>
                </a:ext>
              </a:extLst>
            </p:cNvPr>
            <p:cNvSpPr/>
            <p:nvPr/>
          </p:nvSpPr>
          <p:spPr>
            <a:xfrm>
              <a:off x="4314175" y="3309670"/>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8"/>
                <a:gd name="f10" fmla="val 47"/>
                <a:gd name="f11" fmla="val 14"/>
                <a:gd name="f12" fmla="val 52"/>
                <a:gd name="f13" fmla="val 19"/>
                <a:gd name="f14" fmla="val 55"/>
                <a:gd name="f15" fmla="val 22"/>
                <a:gd name="f16" fmla="val 59"/>
                <a:gd name="f17" fmla="val 23"/>
                <a:gd name="f18" fmla="val 62"/>
                <a:gd name="f19" fmla="val 25"/>
                <a:gd name="f20" fmla="val 64"/>
                <a:gd name="f21" fmla="val 26"/>
                <a:gd name="f22" fmla="val 66"/>
                <a:gd name="f23" fmla="val 27"/>
                <a:gd name="f24" fmla="val 67"/>
                <a:gd name="f25" fmla="val 28"/>
                <a:gd name="f26" fmla="val 71"/>
                <a:gd name="f27" fmla="val 29"/>
                <a:gd name="f28" fmla="val 32"/>
                <a:gd name="f29" fmla="val 36"/>
                <a:gd name="f30" fmla="val 69"/>
                <a:gd name="f31" fmla="val 40"/>
                <a:gd name="f32" fmla="val 48"/>
                <a:gd name="f33" fmla="val 56"/>
                <a:gd name="f34" fmla="val 58"/>
                <a:gd name="f35" fmla="val 45"/>
                <a:gd name="f36" fmla="val 33"/>
                <a:gd name="f37" fmla="val 68"/>
                <a:gd name="f38" fmla="val 24"/>
                <a:gd name="f39" fmla="val 16"/>
                <a:gd name="f40" fmla="val 3"/>
                <a:gd name="f41" fmla="val 53"/>
                <a:gd name="f42" fmla="val 46"/>
                <a:gd name="f43" fmla="val 39"/>
                <a:gd name="f44" fmla="val 2"/>
                <a:gd name="f45" fmla="val 6"/>
                <a:gd name="f46" fmla="val 11"/>
                <a:gd name="f47" fmla="val 17"/>
                <a:gd name="f48" fmla="val 18"/>
                <a:gd name="f49" fmla="val 13"/>
                <a:gd name="f50" fmla="val 10"/>
                <a:gd name="f51" fmla="val 30"/>
                <a:gd name="f52" fmla="val 34"/>
                <a:gd name="f53" fmla="val 4"/>
                <a:gd name="f54" fmla="val 37"/>
                <a:gd name="f55" fmla="+- 0 0 -90"/>
                <a:gd name="f56" fmla="*/ f3 1 72"/>
                <a:gd name="f57" fmla="*/ f4 1 70"/>
                <a:gd name="f58" fmla="val f5"/>
                <a:gd name="f59" fmla="val f6"/>
                <a:gd name="f60" fmla="val f7"/>
                <a:gd name="f61" fmla="*/ f55 f0 1"/>
                <a:gd name="f62" fmla="+- f60 0 f58"/>
                <a:gd name="f63" fmla="+- f59 0 f58"/>
                <a:gd name="f64" fmla="*/ f61 1 f2"/>
                <a:gd name="f65" fmla="*/ f63 1 72"/>
                <a:gd name="f66" fmla="*/ f62 1 70"/>
                <a:gd name="f67" fmla="*/ 44 f63 1"/>
                <a:gd name="f68" fmla="*/ 0 f62 1"/>
                <a:gd name="f69" fmla="*/ 52 f63 1"/>
                <a:gd name="f70" fmla="*/ 19 f62 1"/>
                <a:gd name="f71" fmla="*/ 62 f63 1"/>
                <a:gd name="f72" fmla="*/ 25 f62 1"/>
                <a:gd name="f73" fmla="*/ 67 f63 1"/>
                <a:gd name="f74" fmla="*/ 28 f62 1"/>
                <a:gd name="f75" fmla="*/ 71 f63 1"/>
                <a:gd name="f76" fmla="*/ 36 f62 1"/>
                <a:gd name="f77" fmla="*/ 64 f63 1"/>
                <a:gd name="f78" fmla="*/ 48 f62 1"/>
                <a:gd name="f79" fmla="*/ 33 f63 1"/>
                <a:gd name="f80" fmla="*/ 68 f62 1"/>
                <a:gd name="f81" fmla="*/ 8 f63 1"/>
                <a:gd name="f82" fmla="*/ 62 f62 1"/>
                <a:gd name="f83" fmla="*/ 0 f63 1"/>
                <a:gd name="f84" fmla="*/ 46 f62 1"/>
                <a:gd name="f85" fmla="*/ 6 f63 1"/>
                <a:gd name="f86" fmla="*/ 27 f62 1"/>
                <a:gd name="f87" fmla="*/ 22 f63 1"/>
                <a:gd name="f88" fmla="*/ 13 f62 1"/>
                <a:gd name="f89" fmla="*/ 34 f63 1"/>
                <a:gd name="f90" fmla="*/ 4 f62 1"/>
                <a:gd name="f91" fmla="+- f64 0 f1"/>
                <a:gd name="f92" fmla="*/ f67 1 72"/>
                <a:gd name="f93" fmla="*/ f68 1 70"/>
                <a:gd name="f94" fmla="*/ f69 1 72"/>
                <a:gd name="f95" fmla="*/ f70 1 70"/>
                <a:gd name="f96" fmla="*/ f71 1 72"/>
                <a:gd name="f97" fmla="*/ f72 1 70"/>
                <a:gd name="f98" fmla="*/ f73 1 72"/>
                <a:gd name="f99" fmla="*/ f74 1 70"/>
                <a:gd name="f100" fmla="*/ f75 1 72"/>
                <a:gd name="f101" fmla="*/ f76 1 70"/>
                <a:gd name="f102" fmla="*/ f77 1 72"/>
                <a:gd name="f103" fmla="*/ f78 1 70"/>
                <a:gd name="f104" fmla="*/ f79 1 72"/>
                <a:gd name="f105" fmla="*/ f80 1 70"/>
                <a:gd name="f106" fmla="*/ f81 1 72"/>
                <a:gd name="f107" fmla="*/ f82 1 70"/>
                <a:gd name="f108" fmla="*/ f83 1 72"/>
                <a:gd name="f109" fmla="*/ f84 1 70"/>
                <a:gd name="f110" fmla="*/ f85 1 72"/>
                <a:gd name="f111" fmla="*/ f86 1 70"/>
                <a:gd name="f112" fmla="*/ f87 1 72"/>
                <a:gd name="f113" fmla="*/ f88 1 70"/>
                <a:gd name="f114" fmla="*/ f89 1 72"/>
                <a:gd name="f115" fmla="*/ f90 1 70"/>
                <a:gd name="f116" fmla="*/ 0 1 f65"/>
                <a:gd name="f117" fmla="*/ f59 1 f65"/>
                <a:gd name="f118" fmla="*/ 0 1 f66"/>
                <a:gd name="f119" fmla="*/ f60 1 f66"/>
                <a:gd name="f120" fmla="*/ f92 1 f65"/>
                <a:gd name="f121" fmla="*/ f93 1 f66"/>
                <a:gd name="f122" fmla="*/ f94 1 f65"/>
                <a:gd name="f123" fmla="*/ f95 1 f66"/>
                <a:gd name="f124" fmla="*/ f96 1 f65"/>
                <a:gd name="f125" fmla="*/ f97 1 f66"/>
                <a:gd name="f126" fmla="*/ f98 1 f65"/>
                <a:gd name="f127" fmla="*/ f99 1 f66"/>
                <a:gd name="f128" fmla="*/ f100 1 f65"/>
                <a:gd name="f129" fmla="*/ f101 1 f66"/>
                <a:gd name="f130" fmla="*/ f102 1 f65"/>
                <a:gd name="f131" fmla="*/ f103 1 f66"/>
                <a:gd name="f132" fmla="*/ f104 1 f65"/>
                <a:gd name="f133" fmla="*/ f105 1 f66"/>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6 1"/>
                <a:gd name="f153" fmla="*/ f125 f57 1"/>
                <a:gd name="f154" fmla="*/ f126 f56 1"/>
                <a:gd name="f155" fmla="*/ f127 f57 1"/>
                <a:gd name="f156" fmla="*/ f128 f56 1"/>
                <a:gd name="f157" fmla="*/ f129 f57 1"/>
                <a:gd name="f158" fmla="*/ f130 f56 1"/>
                <a:gd name="f159" fmla="*/ f131 f57 1"/>
                <a:gd name="f160" fmla="*/ f132 f56 1"/>
                <a:gd name="f161" fmla="*/ f133 f57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66" y="f167"/>
                </a:cxn>
                <a:cxn ang="f91">
                  <a:pos x="f168" y="f169"/>
                </a:cxn>
                <a:cxn ang="f91">
                  <a:pos x="f170" y="f171"/>
                </a:cxn>
                <a:cxn ang="f91">
                  <a:pos x="f148" y="f149"/>
                </a:cxn>
              </a:cxnLst>
              <a:rect l="f144" t="f147" r="f145" b="f146"/>
              <a:pathLst>
                <a:path w="72" h="70">
                  <a:moveTo>
                    <a:pt x="f8" y="f5"/>
                  </a:moveTo>
                  <a:cubicBezTo>
                    <a:pt x="f8" y="f9"/>
                    <a:pt x="f10" y="f11"/>
                    <a:pt x="f12" y="f13"/>
                  </a:cubicBezTo>
                  <a:cubicBezTo>
                    <a:pt x="f14" y="f15"/>
                    <a:pt x="f16" y="f17"/>
                    <a:pt x="f18" y="f19"/>
                  </a:cubicBezTo>
                  <a:cubicBezTo>
                    <a:pt x="f20" y="f21"/>
                    <a:pt x="f22" y="f23"/>
                    <a:pt x="f24" y="f25"/>
                  </a:cubicBezTo>
                  <a:cubicBezTo>
                    <a:pt x="f26" y="f27"/>
                    <a:pt x="f6" y="f28"/>
                    <a:pt x="f26" y="f29"/>
                  </a:cubicBezTo>
                  <a:cubicBezTo>
                    <a:pt x="f30" y="f31"/>
                    <a:pt x="f24" y="f8"/>
                    <a:pt x="f20" y="f32"/>
                  </a:cubicBezTo>
                  <a:cubicBezTo>
                    <a:pt x="f33" y="f34"/>
                    <a:pt x="f35" y="f20"/>
                    <a:pt x="f36" y="f37"/>
                  </a:cubicBezTo>
                  <a:cubicBezTo>
                    <a:pt x="f38" y="f7"/>
                    <a:pt x="f39" y="f37"/>
                    <a:pt x="f9" y="f18"/>
                  </a:cubicBezTo>
                  <a:cubicBezTo>
                    <a:pt x="f40" y="f34"/>
                    <a:pt x="f5" y="f41"/>
                    <a:pt x="f5" y="f42"/>
                  </a:cubicBezTo>
                  <a:cubicBezTo>
                    <a:pt x="f5" y="f43"/>
                    <a:pt x="f44" y="f28"/>
                    <a:pt x="f45" y="f23"/>
                  </a:cubicBezTo>
                  <a:cubicBezTo>
                    <a:pt x="f46" y="f15"/>
                    <a:pt x="f47" y="f48"/>
                    <a:pt x="f15" y="f49"/>
                  </a:cubicBezTo>
                  <a:cubicBezTo>
                    <a:pt x="f21" y="f50"/>
                    <a:pt x="f51" y="f9"/>
                    <a:pt x="f52" y="f53"/>
                  </a:cubicBezTo>
                  <a:cubicBezTo>
                    <a:pt x="f54" y="f44"/>
                    <a:pt x="f31"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5" name="Freeform 37">
              <a:extLst>
                <a:ext uri="{FF2B5EF4-FFF2-40B4-BE49-F238E27FC236}">
                  <a16:creationId xmlns:a16="http://schemas.microsoft.com/office/drawing/2014/main" id="{AD0515D5-BA90-4541-B17E-BF4BAE770944}"/>
                </a:ext>
              </a:extLst>
            </p:cNvPr>
            <p:cNvSpPr/>
            <p:nvPr/>
          </p:nvSpPr>
          <p:spPr>
            <a:xfrm>
              <a:off x="4439887" y="3068909"/>
              <a:ext cx="53263"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2"/>
                <a:gd name="f18" fmla="val 1"/>
                <a:gd name="f19" fmla="val 32"/>
                <a:gd name="f20" fmla="val 31"/>
                <a:gd name="f21" fmla="val 30"/>
                <a:gd name="f22" fmla="val 28"/>
                <a:gd name="f23" fmla="val 3"/>
                <a:gd name="f24" fmla="val 5"/>
                <a:gd name="f25" fmla="val 22"/>
                <a:gd name="f26" fmla="val 7"/>
                <a:gd name="f27" fmla="val 9"/>
                <a:gd name="f28" fmla="val 14"/>
                <a:gd name="f29" fmla="val 11"/>
                <a:gd name="f30" fmla="val 4"/>
                <a:gd name="f31" fmla="val 16"/>
                <a:gd name="f32" fmla="val 21"/>
                <a:gd name="f33" fmla="val 26"/>
                <a:gd name="f34" fmla="val 23"/>
                <a:gd name="f35" fmla="+- 0 0 -90"/>
                <a:gd name="f36" fmla="*/ f3 1 25"/>
                <a:gd name="f37" fmla="*/ f4 1 41"/>
                <a:gd name="f38" fmla="val f5"/>
                <a:gd name="f39" fmla="val f6"/>
                <a:gd name="f40" fmla="val f7"/>
                <a:gd name="f41" fmla="*/ f35 f0 1"/>
                <a:gd name="f42" fmla="+- f40 0 f38"/>
                <a:gd name="f43" fmla="+- f39 0 f38"/>
                <a:gd name="f44" fmla="*/ f41 1 f2"/>
                <a:gd name="f45" fmla="*/ f43 1 25"/>
                <a:gd name="f46" fmla="*/ f42 1 41"/>
                <a:gd name="f47" fmla="*/ 19 f43 1"/>
                <a:gd name="f48" fmla="*/ 33 f42 1"/>
                <a:gd name="f49" fmla="*/ 13 f43 1"/>
                <a:gd name="f50" fmla="*/ 38 f42 1"/>
                <a:gd name="f51" fmla="*/ 1 f43 1"/>
                <a:gd name="f52" fmla="*/ 32 f42 1"/>
                <a:gd name="f53" fmla="*/ 2 f43 1"/>
                <a:gd name="f54" fmla="*/ 28 f42 1"/>
                <a:gd name="f55" fmla="*/ 7 f43 1"/>
                <a:gd name="f56" fmla="*/ 19 f42 1"/>
                <a:gd name="f57" fmla="*/ 14 f43 1"/>
                <a:gd name="f58" fmla="*/ 4 f42 1"/>
                <a:gd name="f59" fmla="*/ 22 f43 1"/>
                <a:gd name="f60" fmla="*/ 25 f43 1"/>
                <a:gd name="f61" fmla="*/ 21 f42 1"/>
                <a:gd name="f62" fmla="+- f44 0 f1"/>
                <a:gd name="f63" fmla="*/ f47 1 25"/>
                <a:gd name="f64" fmla="*/ f48 1 41"/>
                <a:gd name="f65" fmla="*/ f49 1 25"/>
                <a:gd name="f66" fmla="*/ f50 1 41"/>
                <a:gd name="f67" fmla="*/ f51 1 25"/>
                <a:gd name="f68" fmla="*/ f52 1 41"/>
                <a:gd name="f69" fmla="*/ f53 1 25"/>
                <a:gd name="f70" fmla="*/ f54 1 41"/>
                <a:gd name="f71" fmla="*/ f55 1 25"/>
                <a:gd name="f72" fmla="*/ f56 1 41"/>
                <a:gd name="f73" fmla="*/ f57 1 25"/>
                <a:gd name="f74" fmla="*/ f58 1 41"/>
                <a:gd name="f75" fmla="*/ f59 1 25"/>
                <a:gd name="f76" fmla="*/ f60 1 25"/>
                <a:gd name="f77" fmla="*/ f61 1 41"/>
                <a:gd name="f78" fmla="*/ 0 1 f45"/>
                <a:gd name="f79" fmla="*/ f39 1 f45"/>
                <a:gd name="f80" fmla="*/ 0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2"/>
                </a:cxn>
                <a:cxn ang="f62">
                  <a:pos x="f114" y="f115"/>
                </a:cxn>
                <a:cxn ang="f62">
                  <a:pos x="f101" y="f102"/>
                </a:cxn>
              </a:cxnLst>
              <a:rect l="f97" t="f100" r="f98" b="f99"/>
              <a:pathLst>
                <a:path w="25" h="41">
                  <a:moveTo>
                    <a:pt x="f8" y="f9"/>
                  </a:moveTo>
                  <a:cubicBezTo>
                    <a:pt x="f10" y="f11"/>
                    <a:pt x="f12" y="f13"/>
                    <a:pt x="f14" y="f15"/>
                  </a:cubicBezTo>
                  <a:cubicBezTo>
                    <a:pt x="f16" y="f7"/>
                    <a:pt x="f17" y="f15"/>
                    <a:pt x="f18" y="f19"/>
                  </a:cubicBezTo>
                  <a:cubicBezTo>
                    <a:pt x="f5" y="f20"/>
                    <a:pt x="f18" y="f21"/>
                    <a:pt x="f17" y="f22"/>
                  </a:cubicBezTo>
                  <a:cubicBezTo>
                    <a:pt x="f23" y="f6"/>
                    <a:pt x="f24" y="f25"/>
                    <a:pt x="f26" y="f8"/>
                  </a:cubicBezTo>
                  <a:cubicBezTo>
                    <a:pt x="f27" y="f28"/>
                    <a:pt x="f29" y="f27"/>
                    <a:pt x="f28" y="f30"/>
                  </a:cubicBezTo>
                  <a:cubicBezTo>
                    <a:pt x="f31" y="f5"/>
                    <a:pt x="f8" y="f5"/>
                    <a:pt x="f25" y="f30"/>
                  </a:cubicBezTo>
                  <a:cubicBezTo>
                    <a:pt x="f6" y="f27"/>
                    <a:pt x="f6" y="f12"/>
                    <a:pt x="f6" y="f32"/>
                  </a:cubicBezTo>
                  <a:cubicBezTo>
                    <a:pt x="f6" y="f33"/>
                    <a:pt x="f34"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6" name="Freeform 38">
              <a:extLst>
                <a:ext uri="{FF2B5EF4-FFF2-40B4-BE49-F238E27FC236}">
                  <a16:creationId xmlns:a16="http://schemas.microsoft.com/office/drawing/2014/main" id="{B88B8731-2480-432F-AAC8-230CC84DD418}"/>
                </a:ext>
              </a:extLst>
            </p:cNvPr>
            <p:cNvSpPr/>
            <p:nvPr/>
          </p:nvSpPr>
          <p:spPr>
            <a:xfrm>
              <a:off x="4439887" y="3271320"/>
              <a:ext cx="66047" cy="7670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5"/>
                <a:gd name="f18" fmla="val 1"/>
                <a:gd name="f19" fmla="val 20"/>
                <a:gd name="f20" fmla="val 17"/>
                <a:gd name="f21" fmla="val 5"/>
                <a:gd name="f22" fmla="val 15"/>
                <a:gd name="f23" fmla="val 9"/>
                <a:gd name="f24" fmla="val 13"/>
                <a:gd name="f25" fmla="val 10"/>
                <a:gd name="f26" fmla="val 21"/>
                <a:gd name="f27" fmla="val 24"/>
                <a:gd name="f28" fmla="val 27"/>
                <a:gd name="f29" fmla="val 14"/>
                <a:gd name="f30" fmla="+- 0 0 -90"/>
                <a:gd name="f31" fmla="*/ f3 1 31"/>
                <a:gd name="f32" fmla="*/ f4 1 36"/>
                <a:gd name="f33" fmla="val f5"/>
                <a:gd name="f34" fmla="val f6"/>
                <a:gd name="f35" fmla="val f7"/>
                <a:gd name="f36" fmla="*/ f30 f0 1"/>
                <a:gd name="f37" fmla="+- f35 0 f33"/>
                <a:gd name="f38" fmla="+- f34 0 f33"/>
                <a:gd name="f39" fmla="*/ f36 1 f2"/>
                <a:gd name="f40" fmla="*/ f38 1 31"/>
                <a:gd name="f41" fmla="*/ f37 1 36"/>
                <a:gd name="f42" fmla="*/ 18 f38 1"/>
                <a:gd name="f43" fmla="*/ 29 f37 1"/>
                <a:gd name="f44" fmla="*/ 8 f38 1"/>
                <a:gd name="f45" fmla="*/ 34 f37 1"/>
                <a:gd name="f46" fmla="*/ 0 f38 1"/>
                <a:gd name="f47" fmla="*/ 3 f38 1"/>
                <a:gd name="f48" fmla="*/ 17 f37 1"/>
                <a:gd name="f49" fmla="*/ 13 f38 1"/>
                <a:gd name="f50" fmla="*/ 12 f37 1"/>
                <a:gd name="f51" fmla="*/ 24 f38 1"/>
                <a:gd name="f52" fmla="*/ 3 f37 1"/>
                <a:gd name="f53" fmla="*/ 29 f38 1"/>
                <a:gd name="f54" fmla="*/ 0 f37 1"/>
                <a:gd name="f55" fmla="*/ 31 f38 1"/>
                <a:gd name="f56" fmla="*/ 5 f37 1"/>
                <a:gd name="f57" fmla="+- f39 0 f1"/>
                <a:gd name="f58" fmla="*/ f42 1 31"/>
                <a:gd name="f59" fmla="*/ f43 1 36"/>
                <a:gd name="f60" fmla="*/ f44 1 31"/>
                <a:gd name="f61" fmla="*/ f45 1 36"/>
                <a:gd name="f62" fmla="*/ f46 1 31"/>
                <a:gd name="f63" fmla="*/ f47 1 31"/>
                <a:gd name="f64" fmla="*/ f48 1 36"/>
                <a:gd name="f65" fmla="*/ f49 1 31"/>
                <a:gd name="f66" fmla="*/ f50 1 36"/>
                <a:gd name="f67" fmla="*/ f51 1 31"/>
                <a:gd name="f68" fmla="*/ f52 1 36"/>
                <a:gd name="f69" fmla="*/ f53 1 31"/>
                <a:gd name="f70" fmla="*/ f54 1 36"/>
                <a:gd name="f71" fmla="*/ f55 1 31"/>
                <a:gd name="f72" fmla="*/ f56 1 36"/>
                <a:gd name="f73" fmla="*/ 0 1 f40"/>
                <a:gd name="f74" fmla="*/ f34 1 f40"/>
                <a:gd name="f75" fmla="*/ 0 1 f41"/>
                <a:gd name="f76" fmla="*/ f35 1 f41"/>
                <a:gd name="f77" fmla="*/ f58 1 f40"/>
                <a:gd name="f78" fmla="*/ f59 1 f41"/>
                <a:gd name="f79" fmla="*/ f60 1 f40"/>
                <a:gd name="f80" fmla="*/ f61 1 f41"/>
                <a:gd name="f81" fmla="*/ f62 1 f40"/>
                <a:gd name="f82" fmla="*/ f63 1 f40"/>
                <a:gd name="f83" fmla="*/ f64 1 f41"/>
                <a:gd name="f84" fmla="*/ f65 1 f40"/>
                <a:gd name="f85" fmla="*/ f66 1 f41"/>
                <a:gd name="f86" fmla="*/ f67 1 f40"/>
                <a:gd name="f87" fmla="*/ f68 1 f41"/>
                <a:gd name="f88" fmla="*/ f69 1 f40"/>
                <a:gd name="f89" fmla="*/ f70 1 f41"/>
                <a:gd name="f90" fmla="*/ f71 1 f40"/>
                <a:gd name="f91" fmla="*/ f72 1 f41"/>
                <a:gd name="f92" fmla="*/ f73 f31 1"/>
                <a:gd name="f93" fmla="*/ f74 f31 1"/>
                <a:gd name="f94" fmla="*/ f76 f32 1"/>
                <a:gd name="f95" fmla="*/ f75 f32 1"/>
                <a:gd name="f96" fmla="*/ f77 f31 1"/>
                <a:gd name="f97" fmla="*/ f78 f32 1"/>
                <a:gd name="f98" fmla="*/ f79 f31 1"/>
                <a:gd name="f99" fmla="*/ f80 f32 1"/>
                <a:gd name="f100" fmla="*/ f81 f31 1"/>
                <a:gd name="f101" fmla="*/ f82 f31 1"/>
                <a:gd name="f102" fmla="*/ f83 f32 1"/>
                <a:gd name="f103" fmla="*/ f84 f31 1"/>
                <a:gd name="f104" fmla="*/ f85 f32 1"/>
                <a:gd name="f105" fmla="*/ f86 f31 1"/>
                <a:gd name="f106" fmla="*/ f87 f32 1"/>
                <a:gd name="f107" fmla="*/ f88 f31 1"/>
                <a:gd name="f108" fmla="*/ f89 f32 1"/>
                <a:gd name="f109" fmla="*/ f90 f31 1"/>
                <a:gd name="f110" fmla="*/ f91 f32 1"/>
              </a:gdLst>
              <a:ahLst/>
              <a:cxnLst>
                <a:cxn ang="3cd4">
                  <a:pos x="hc" y="t"/>
                </a:cxn>
                <a:cxn ang="0">
                  <a:pos x="r" y="vc"/>
                </a:cxn>
                <a:cxn ang="cd4">
                  <a:pos x="hc" y="b"/>
                </a:cxn>
                <a:cxn ang="cd2">
                  <a:pos x="l" y="vc"/>
                </a:cxn>
                <a:cxn ang="f57">
                  <a:pos x="f96" y="f97"/>
                </a:cxn>
                <a:cxn ang="f57">
                  <a:pos x="f98" y="f99"/>
                </a:cxn>
                <a:cxn ang="f57">
                  <a:pos x="f100" y="f97"/>
                </a:cxn>
                <a:cxn ang="f57">
                  <a:pos x="f101" y="f102"/>
                </a:cxn>
                <a:cxn ang="f57">
                  <a:pos x="f103" y="f104"/>
                </a:cxn>
                <a:cxn ang="f57">
                  <a:pos x="f105" y="f106"/>
                </a:cxn>
                <a:cxn ang="f57">
                  <a:pos x="f107" y="f108"/>
                </a:cxn>
                <a:cxn ang="f57">
                  <a:pos x="f109" y="f110"/>
                </a:cxn>
                <a:cxn ang="f57">
                  <a:pos x="f96" y="f97"/>
                </a:cxn>
              </a:cxnLst>
              <a:rect l="f92" t="f95" r="f93" b="f94"/>
              <a:pathLst>
                <a:path w="31" h="36">
                  <a:moveTo>
                    <a:pt x="f8" y="f9"/>
                  </a:moveTo>
                  <a:cubicBezTo>
                    <a:pt x="f10" y="f11"/>
                    <a:pt x="f12" y="f13"/>
                    <a:pt x="f14" y="f15"/>
                  </a:cubicBezTo>
                  <a:cubicBezTo>
                    <a:pt x="f16" y="f7"/>
                    <a:pt x="f5" y="f15"/>
                    <a:pt x="f5" y="f9"/>
                  </a:cubicBezTo>
                  <a:cubicBezTo>
                    <a:pt x="f5" y="f17"/>
                    <a:pt x="f18" y="f19"/>
                    <a:pt x="f16" y="f20"/>
                  </a:cubicBezTo>
                  <a:cubicBezTo>
                    <a:pt x="f21" y="f22"/>
                    <a:pt x="f23" y="f24"/>
                    <a:pt x="f24" y="f12"/>
                  </a:cubicBezTo>
                  <a:cubicBezTo>
                    <a:pt x="f8" y="f25"/>
                    <a:pt x="f26" y="f14"/>
                    <a:pt x="f27" y="f16"/>
                  </a:cubicBezTo>
                  <a:cubicBezTo>
                    <a:pt x="f27" y="f18"/>
                    <a:pt x="f28" y="f18"/>
                    <a:pt x="f9" y="f5"/>
                  </a:cubicBezTo>
                  <a:cubicBezTo>
                    <a:pt x="f11" y="f18"/>
                    <a:pt x="f6" y="f16"/>
                    <a:pt x="f6" y="f21"/>
                  </a:cubicBezTo>
                  <a:cubicBezTo>
                    <a:pt x="f11" y="f29"/>
                    <a:pt x="f17" y="f2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7" name="Freeform 39">
              <a:extLst>
                <a:ext uri="{FF2B5EF4-FFF2-40B4-BE49-F238E27FC236}">
                  <a16:creationId xmlns:a16="http://schemas.microsoft.com/office/drawing/2014/main" id="{FCEA9EFC-002A-4B5B-A71E-73E209E29F9E}"/>
                </a:ext>
              </a:extLst>
            </p:cNvPr>
            <p:cNvSpPr/>
            <p:nvPr/>
          </p:nvSpPr>
          <p:spPr>
            <a:xfrm>
              <a:off x="4341882" y="2998591"/>
              <a:ext cx="80970" cy="6391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6"/>
                <a:gd name="f11" fmla="val 33"/>
                <a:gd name="f12" fmla="val 10"/>
                <a:gd name="f13" fmla="val 14"/>
                <a:gd name="f14" fmla="val 26"/>
                <a:gd name="f15" fmla="val 20"/>
                <a:gd name="f16" fmla="val 25"/>
                <a:gd name="f17" fmla="val 28"/>
                <a:gd name="f18" fmla="val 8"/>
                <a:gd name="f19" fmla="val 4"/>
                <a:gd name="f20" fmla="val 29"/>
                <a:gd name="f21" fmla="val 2"/>
                <a:gd name="f22" fmla="val 21"/>
                <a:gd name="f23" fmla="val 12"/>
                <a:gd name="f24" fmla="val 16"/>
                <a:gd name="f25" fmla="val 36"/>
                <a:gd name="f26" fmla="+- 0 0 -90"/>
                <a:gd name="f27" fmla="*/ f3 1 37"/>
                <a:gd name="f28" fmla="*/ f4 1 30"/>
                <a:gd name="f29" fmla="val f5"/>
                <a:gd name="f30" fmla="val f6"/>
                <a:gd name="f31" fmla="val f7"/>
                <a:gd name="f32" fmla="*/ f26 f0 1"/>
                <a:gd name="f33" fmla="+- f31 0 f29"/>
                <a:gd name="f34" fmla="+- f30 0 f29"/>
                <a:gd name="f35" fmla="*/ f32 1 f2"/>
                <a:gd name="f36" fmla="*/ f34 1 37"/>
                <a:gd name="f37" fmla="*/ f33 1 30"/>
                <a:gd name="f38" fmla="*/ 37 f34 1"/>
                <a:gd name="f39" fmla="*/ 1 f33 1"/>
                <a:gd name="f40" fmla="*/ 30 f34 1"/>
                <a:gd name="f41" fmla="*/ 14 f33 1"/>
                <a:gd name="f42" fmla="*/ 14 f34 1"/>
                <a:gd name="f43" fmla="*/ 28 f33 1"/>
                <a:gd name="f44" fmla="*/ 2 f34 1"/>
                <a:gd name="f45" fmla="*/ 26 f33 1"/>
                <a:gd name="f46" fmla="*/ 6 f34 1"/>
                <a:gd name="f47" fmla="*/ 12 f33 1"/>
                <a:gd name="f48" fmla="*/ 36 f34 1"/>
                <a:gd name="f49" fmla="*/ 0 f33 1"/>
                <a:gd name="f50" fmla="+- f35 0 f1"/>
                <a:gd name="f51" fmla="*/ f38 1 37"/>
                <a:gd name="f52" fmla="*/ f39 1 30"/>
                <a:gd name="f53" fmla="*/ f40 1 37"/>
                <a:gd name="f54" fmla="*/ f41 1 30"/>
                <a:gd name="f55" fmla="*/ f42 1 37"/>
                <a:gd name="f56" fmla="*/ f43 1 30"/>
                <a:gd name="f57" fmla="*/ f44 1 37"/>
                <a:gd name="f58" fmla="*/ f45 1 30"/>
                <a:gd name="f59" fmla="*/ f46 1 37"/>
                <a:gd name="f60" fmla="*/ f47 1 30"/>
                <a:gd name="f61" fmla="*/ f48 1 37"/>
                <a:gd name="f62" fmla="*/ f49 1 30"/>
                <a:gd name="f63" fmla="*/ 0 1 f36"/>
                <a:gd name="f64" fmla="*/ f30 1 f36"/>
                <a:gd name="f65" fmla="*/ 0 1 f37"/>
                <a:gd name="f66" fmla="*/ f31 1 f37"/>
                <a:gd name="f67" fmla="*/ f51 1 f36"/>
                <a:gd name="f68" fmla="*/ f52 1 f37"/>
                <a:gd name="f69" fmla="*/ f53 1 f36"/>
                <a:gd name="f70" fmla="*/ f54 1 f37"/>
                <a:gd name="f71" fmla="*/ f55 1 f36"/>
                <a:gd name="f72" fmla="*/ f56 1 f37"/>
                <a:gd name="f73" fmla="*/ f57 1 f36"/>
                <a:gd name="f74" fmla="*/ f58 1 f37"/>
                <a:gd name="f75" fmla="*/ f59 1 f36"/>
                <a:gd name="f76" fmla="*/ f60 1 f37"/>
                <a:gd name="f77" fmla="*/ f61 1 f36"/>
                <a:gd name="f78" fmla="*/ f62 1 f37"/>
                <a:gd name="f79" fmla="*/ f63 f27 1"/>
                <a:gd name="f80" fmla="*/ f64 f27 1"/>
                <a:gd name="f81" fmla="*/ f66 f28 1"/>
                <a:gd name="f82" fmla="*/ f65 f28 1"/>
                <a:gd name="f83" fmla="*/ f67 f27 1"/>
                <a:gd name="f84" fmla="*/ f68 f28 1"/>
                <a:gd name="f85" fmla="*/ f69 f27 1"/>
                <a:gd name="f86" fmla="*/ f70 f28 1"/>
                <a:gd name="f87" fmla="*/ f71 f27 1"/>
                <a:gd name="f88" fmla="*/ f72 f28 1"/>
                <a:gd name="f89" fmla="*/ f73 f27 1"/>
                <a:gd name="f90" fmla="*/ f74 f28 1"/>
                <a:gd name="f91" fmla="*/ f75 f27 1"/>
                <a:gd name="f92" fmla="*/ f76 f28 1"/>
                <a:gd name="f93" fmla="*/ f77 f27 1"/>
                <a:gd name="f94" fmla="*/ f78 f28 1"/>
              </a:gdLst>
              <a:ahLst/>
              <a:cxnLst>
                <a:cxn ang="3cd4">
                  <a:pos x="hc" y="t"/>
                </a:cxn>
                <a:cxn ang="0">
                  <a:pos x="r" y="vc"/>
                </a:cxn>
                <a:cxn ang="cd4">
                  <a:pos x="hc" y="b"/>
                </a:cxn>
                <a:cxn ang="cd2">
                  <a:pos x="l" y="vc"/>
                </a:cxn>
                <a:cxn ang="f50">
                  <a:pos x="f83" y="f84"/>
                </a:cxn>
                <a:cxn ang="f50">
                  <a:pos x="f85" y="f86"/>
                </a:cxn>
                <a:cxn ang="f50">
                  <a:pos x="f87" y="f88"/>
                </a:cxn>
                <a:cxn ang="f50">
                  <a:pos x="f89" y="f90"/>
                </a:cxn>
                <a:cxn ang="f50">
                  <a:pos x="f91" y="f92"/>
                </a:cxn>
                <a:cxn ang="f50">
                  <a:pos x="f93" y="f94"/>
                </a:cxn>
                <a:cxn ang="f50">
                  <a:pos x="f83" y="f84"/>
                </a:cxn>
              </a:cxnLst>
              <a:rect l="f79" t="f82" r="f80" b="f81"/>
              <a:pathLst>
                <a:path w="37" h="30">
                  <a:moveTo>
                    <a:pt x="f6" y="f8"/>
                  </a:moveTo>
                  <a:cubicBezTo>
                    <a:pt x="f9" y="f10"/>
                    <a:pt x="f11" y="f12"/>
                    <a:pt x="f7" y="f13"/>
                  </a:cubicBezTo>
                  <a:cubicBezTo>
                    <a:pt x="f14" y="f15"/>
                    <a:pt x="f15" y="f16"/>
                    <a:pt x="f13" y="f17"/>
                  </a:cubicBezTo>
                  <a:cubicBezTo>
                    <a:pt x="f18" y="f7"/>
                    <a:pt x="f19" y="f20"/>
                    <a:pt x="f21" y="f14"/>
                  </a:cubicBezTo>
                  <a:cubicBezTo>
                    <a:pt x="f5" y="f22"/>
                    <a:pt x="f21" y="f13"/>
                    <a:pt x="f10" y="f23"/>
                  </a:cubicBezTo>
                  <a:cubicBezTo>
                    <a:pt x="f24" y="f18"/>
                    <a:pt x="f14" y="f19"/>
                    <a:pt x="f25" y="f5"/>
                  </a:cubicBezTo>
                  <a:cubicBezTo>
                    <a:pt x="f25" y="f8"/>
                    <a:pt x="f25"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8" name="Freeform 40">
              <a:extLst>
                <a:ext uri="{FF2B5EF4-FFF2-40B4-BE49-F238E27FC236}">
                  <a16:creationId xmlns:a16="http://schemas.microsoft.com/office/drawing/2014/main" id="{5D9472B5-A45A-441F-BDFF-CA967485D870}"/>
                </a:ext>
              </a:extLst>
            </p:cNvPr>
            <p:cNvSpPr/>
            <p:nvPr/>
          </p:nvSpPr>
          <p:spPr>
            <a:xfrm>
              <a:off x="4167158" y="3000722"/>
              <a:ext cx="72438" cy="57524"/>
            </a:xfrm>
            <a:custGeom>
              <a:avLst/>
              <a:gdLst>
                <a:gd name="f0" fmla="val 10800000"/>
                <a:gd name="f1" fmla="val 5400000"/>
                <a:gd name="f2" fmla="val 180"/>
                <a:gd name="f3" fmla="val w"/>
                <a:gd name="f4" fmla="val h"/>
                <a:gd name="f5" fmla="val 0"/>
                <a:gd name="f6" fmla="val 33"/>
                <a:gd name="f7" fmla="val 27"/>
                <a:gd name="f8" fmla="val 23"/>
                <a:gd name="f9" fmla="val 14"/>
                <a:gd name="f10" fmla="val 20"/>
                <a:gd name="f11" fmla="val 17"/>
                <a:gd name="f12" fmla="val 18"/>
                <a:gd name="f13" fmla="val 19"/>
                <a:gd name="f14" fmla="val 16"/>
                <a:gd name="f15" fmla="val 21"/>
                <a:gd name="f16" fmla="val 15"/>
                <a:gd name="f17" fmla="val 22"/>
                <a:gd name="f18" fmla="val 13"/>
                <a:gd name="f19" fmla="val 24"/>
                <a:gd name="f20" fmla="val 9"/>
                <a:gd name="f21" fmla="val 25"/>
                <a:gd name="f22" fmla="val 4"/>
                <a:gd name="f23" fmla="val 2"/>
                <a:gd name="f24" fmla="val 12"/>
                <a:gd name="f25" fmla="val 1"/>
                <a:gd name="f26" fmla="val 11"/>
                <a:gd name="f27" fmla="val 8"/>
                <a:gd name="f28" fmla="val 6"/>
                <a:gd name="f29" fmla="val 29"/>
                <a:gd name="f30" fmla="val 5"/>
                <a:gd name="f31" fmla="val 31"/>
                <a:gd name="f32" fmla="val 28"/>
                <a:gd name="f33" fmla="val 10"/>
                <a:gd name="f34" fmla="val 26"/>
                <a:gd name="f35" fmla="+- 0 0 -90"/>
                <a:gd name="f36" fmla="*/ f3 1 33"/>
                <a:gd name="f37" fmla="*/ f4 1 27"/>
                <a:gd name="f38" fmla="val f5"/>
                <a:gd name="f39" fmla="val f6"/>
                <a:gd name="f40" fmla="val f7"/>
                <a:gd name="f41" fmla="*/ f35 f0 1"/>
                <a:gd name="f42" fmla="+- f40 0 f38"/>
                <a:gd name="f43" fmla="+- f39 0 f38"/>
                <a:gd name="f44" fmla="*/ f41 1 f2"/>
                <a:gd name="f45" fmla="*/ f43 1 33"/>
                <a:gd name="f46" fmla="*/ f42 1 27"/>
                <a:gd name="f47" fmla="*/ 23 f43 1"/>
                <a:gd name="f48" fmla="*/ 14 f42 1"/>
                <a:gd name="f49" fmla="*/ 16 f43 1"/>
                <a:gd name="f50" fmla="*/ 21 f42 1"/>
                <a:gd name="f51" fmla="*/ 13 f43 1"/>
                <a:gd name="f52" fmla="*/ 24 f42 1"/>
                <a:gd name="f53" fmla="*/ 2 f43 1"/>
                <a:gd name="f54" fmla="*/ 0 f43 1"/>
                <a:gd name="f55" fmla="*/ 13 f42 1"/>
                <a:gd name="f56" fmla="*/ 11 f42 1"/>
                <a:gd name="f57" fmla="*/ 22 f43 1"/>
                <a:gd name="f58" fmla="*/ 0 f42 1"/>
                <a:gd name="f59" fmla="*/ 29 f43 1"/>
                <a:gd name="f60" fmla="*/ 1 f42 1"/>
                <a:gd name="f61" fmla="*/ 31 f43 1"/>
                <a:gd name="f62" fmla="*/ 8 f42 1"/>
                <a:gd name="f63" fmla="*/ 15 f42 1"/>
                <a:gd name="f64" fmla="+- f44 0 f1"/>
                <a:gd name="f65" fmla="*/ f47 1 33"/>
                <a:gd name="f66" fmla="*/ f48 1 27"/>
                <a:gd name="f67" fmla="*/ f49 1 33"/>
                <a:gd name="f68" fmla="*/ f50 1 27"/>
                <a:gd name="f69" fmla="*/ f51 1 33"/>
                <a:gd name="f70" fmla="*/ f52 1 27"/>
                <a:gd name="f71" fmla="*/ f53 1 33"/>
                <a:gd name="f72" fmla="*/ f54 1 33"/>
                <a:gd name="f73" fmla="*/ f55 1 27"/>
                <a:gd name="f74" fmla="*/ f56 1 27"/>
                <a:gd name="f75" fmla="*/ f57 1 33"/>
                <a:gd name="f76" fmla="*/ f58 1 27"/>
                <a:gd name="f77" fmla="*/ f59 1 33"/>
                <a:gd name="f78" fmla="*/ f60 1 27"/>
                <a:gd name="f79" fmla="*/ f61 1 33"/>
                <a:gd name="f80" fmla="*/ f62 1 27"/>
                <a:gd name="f81" fmla="*/ f63 1 27"/>
                <a:gd name="f82" fmla="*/ 0 1 f45"/>
                <a:gd name="f83" fmla="*/ f39 1 f45"/>
                <a:gd name="f84" fmla="*/ 0 1 f46"/>
                <a:gd name="f85" fmla="*/ f40 1 f46"/>
                <a:gd name="f86" fmla="*/ f65 1 f45"/>
                <a:gd name="f87" fmla="*/ f66 1 f46"/>
                <a:gd name="f88" fmla="*/ f67 1 f45"/>
                <a:gd name="f89" fmla="*/ f68 1 f46"/>
                <a:gd name="f90" fmla="*/ f69 1 f45"/>
                <a:gd name="f91" fmla="*/ f70 1 f46"/>
                <a:gd name="f92" fmla="*/ f71 1 f45"/>
                <a:gd name="f93" fmla="*/ f72 1 f45"/>
                <a:gd name="f94" fmla="*/ f73 1 f46"/>
                <a:gd name="f95" fmla="*/ f74 1 f46"/>
                <a:gd name="f96" fmla="*/ f75 1 f45"/>
                <a:gd name="f97" fmla="*/ f76 1 f46"/>
                <a:gd name="f98" fmla="*/ f77 1 f45"/>
                <a:gd name="f99" fmla="*/ f78 1 f46"/>
                <a:gd name="f100" fmla="*/ f79 1 f45"/>
                <a:gd name="f101" fmla="*/ f80 1 f46"/>
                <a:gd name="f102" fmla="*/ f81 1 f46"/>
                <a:gd name="f103" fmla="*/ f82 f36 1"/>
                <a:gd name="f104" fmla="*/ f83 f36 1"/>
                <a:gd name="f105" fmla="*/ f85 f37 1"/>
                <a:gd name="f106" fmla="*/ f84 f37 1"/>
                <a:gd name="f107" fmla="*/ f86 f36 1"/>
                <a:gd name="f108" fmla="*/ f87 f37 1"/>
                <a:gd name="f109" fmla="*/ f88 f36 1"/>
                <a:gd name="f110" fmla="*/ f89 f37 1"/>
                <a:gd name="f111" fmla="*/ f90 f36 1"/>
                <a:gd name="f112" fmla="*/ f91 f37 1"/>
                <a:gd name="f113" fmla="*/ f92 f36 1"/>
                <a:gd name="f114" fmla="*/ f93 f36 1"/>
                <a:gd name="f115" fmla="*/ f94 f37 1"/>
                <a:gd name="f116" fmla="*/ f95 f37 1"/>
                <a:gd name="f117" fmla="*/ f96 f36 1"/>
                <a:gd name="f118" fmla="*/ f97 f37 1"/>
                <a:gd name="f119" fmla="*/ f98 f36 1"/>
                <a:gd name="f120" fmla="*/ f99 f37 1"/>
                <a:gd name="f121" fmla="*/ f100 f36 1"/>
                <a:gd name="f122" fmla="*/ f101 f37 1"/>
                <a:gd name="f123" fmla="*/ f102 f37 1"/>
              </a:gdLst>
              <a:ahLst/>
              <a:cxnLst>
                <a:cxn ang="3cd4">
                  <a:pos x="hc" y="t"/>
                </a:cxn>
                <a:cxn ang="0">
                  <a:pos x="r" y="vc"/>
                </a:cxn>
                <a:cxn ang="cd4">
                  <a:pos x="hc" y="b"/>
                </a:cxn>
                <a:cxn ang="cd2">
                  <a:pos x="l" y="vc"/>
                </a:cxn>
                <a:cxn ang="f64">
                  <a:pos x="f107" y="f108"/>
                </a:cxn>
                <a:cxn ang="f64">
                  <a:pos x="f109" y="f110"/>
                </a:cxn>
                <a:cxn ang="f64">
                  <a:pos x="f111" y="f112"/>
                </a:cxn>
                <a:cxn ang="f64">
                  <a:pos x="f113" y="f112"/>
                </a:cxn>
                <a:cxn ang="f64">
                  <a:pos x="f114" y="f115"/>
                </a:cxn>
                <a:cxn ang="f64">
                  <a:pos x="f113" y="f116"/>
                </a:cxn>
                <a:cxn ang="f64">
                  <a:pos x="f117" y="f118"/>
                </a:cxn>
                <a:cxn ang="f64">
                  <a:pos x="f119" y="f120"/>
                </a:cxn>
                <a:cxn ang="f64">
                  <a:pos x="f121" y="f122"/>
                </a:cxn>
                <a:cxn ang="f64">
                  <a:pos x="f107" y="f123"/>
                </a:cxn>
                <a:cxn ang="f64">
                  <a:pos x="f107" y="f108"/>
                </a:cxn>
              </a:cxnLst>
              <a:rect l="f103" t="f106" r="f104" b="f105"/>
              <a:pathLst>
                <a:path w="33" h="27">
                  <a:moveTo>
                    <a:pt x="f8" y="f9"/>
                  </a:moveTo>
                  <a:cubicBezTo>
                    <a:pt x="f10" y="f11"/>
                    <a:pt x="f12" y="f13"/>
                    <a:pt x="f14" y="f15"/>
                  </a:cubicBezTo>
                  <a:cubicBezTo>
                    <a:pt x="f16" y="f17"/>
                    <a:pt x="f9" y="f8"/>
                    <a:pt x="f18" y="f19"/>
                  </a:cubicBezTo>
                  <a:cubicBezTo>
                    <a:pt x="f20" y="f21"/>
                    <a:pt x="f22" y="f7"/>
                    <a:pt x="f23" y="f19"/>
                  </a:cubicBezTo>
                  <a:cubicBezTo>
                    <a:pt x="f5" y="f15"/>
                    <a:pt x="f5" y="f11"/>
                    <a:pt x="f5" y="f18"/>
                  </a:cubicBezTo>
                  <a:cubicBezTo>
                    <a:pt x="f5" y="f24"/>
                    <a:pt x="f25" y="f26"/>
                    <a:pt x="f23" y="f26"/>
                  </a:cubicBezTo>
                  <a:cubicBezTo>
                    <a:pt x="f27" y="f28"/>
                    <a:pt x="f9" y="f23"/>
                    <a:pt x="f17" y="f5"/>
                  </a:cubicBezTo>
                  <a:cubicBezTo>
                    <a:pt x="f19" y="f5"/>
                    <a:pt x="f7" y="f5"/>
                    <a:pt x="f29" y="f25"/>
                  </a:cubicBezTo>
                  <a:cubicBezTo>
                    <a:pt x="f6" y="f23"/>
                    <a:pt x="f6" y="f30"/>
                    <a:pt x="f31" y="f27"/>
                  </a:cubicBezTo>
                  <a:cubicBezTo>
                    <a:pt x="f32" y="f33"/>
                    <a:pt x="f34" y="f24"/>
                    <a:pt x="f8" y="f16"/>
                  </a:cubicBezTo>
                  <a:cubicBezTo>
                    <a:pt x="f8" y="f16"/>
                    <a:pt x="f8" y="f1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39" name="Freeform 41">
              <a:extLst>
                <a:ext uri="{FF2B5EF4-FFF2-40B4-BE49-F238E27FC236}">
                  <a16:creationId xmlns:a16="http://schemas.microsoft.com/office/drawing/2014/main" id="{4FB03A5A-994D-41ED-824F-2D0E75FCAC19}"/>
                </a:ext>
              </a:extLst>
            </p:cNvPr>
            <p:cNvSpPr/>
            <p:nvPr/>
          </p:nvSpPr>
          <p:spPr>
            <a:xfrm>
              <a:off x="3834774" y="1914067"/>
              <a:ext cx="242901" cy="24716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6"/>
                <a:gd name="f11" fmla="val 74"/>
                <a:gd name="f12" fmla="val 17"/>
                <a:gd name="f13" fmla="val 63"/>
                <a:gd name="f14" fmla="val 8"/>
                <a:gd name="f15" fmla="val 52"/>
                <a:gd name="f16" fmla="val 7"/>
                <a:gd name="f17" fmla="val 51"/>
                <a:gd name="f18" fmla="val 50"/>
                <a:gd name="f19" fmla="val 6"/>
                <a:gd name="f20" fmla="val 48"/>
                <a:gd name="f21" fmla="val 38"/>
                <a:gd name="f22" fmla="val 31"/>
                <a:gd name="f23" fmla="val 10"/>
                <a:gd name="f24" fmla="val 24"/>
                <a:gd name="f25" fmla="val 29"/>
                <a:gd name="f26" fmla="val 75"/>
                <a:gd name="f27" fmla="val 79"/>
                <a:gd name="f28" fmla="val 84"/>
                <a:gd name="f29" fmla="val 88"/>
                <a:gd name="f30" fmla="val 1"/>
                <a:gd name="f31" fmla="val 99"/>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106"/>
                <a:gd name="f53" fmla="val 43"/>
                <a:gd name="f54" fmla="val 91"/>
                <a:gd name="f55" fmla="val 41"/>
                <a:gd name="f56" fmla="val 89"/>
                <a:gd name="f57" fmla="val 39"/>
                <a:gd name="f58" fmla="val 86"/>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8 f67 1"/>
                <a:gd name="f74" fmla="*/ 52 f66 1"/>
                <a:gd name="f75" fmla="*/ 6 f67 1"/>
                <a:gd name="f76" fmla="*/ 48 f66 1"/>
                <a:gd name="f77" fmla="*/ 10 f67 1"/>
                <a:gd name="f78" fmla="*/ 24 f66 1"/>
                <a:gd name="f79" fmla="*/ 75 f67 1"/>
                <a:gd name="f80" fmla="*/ 0 f66 1"/>
                <a:gd name="f81" fmla="*/ 88 f67 1"/>
                <a:gd name="f82" fmla="*/ 1 f66 1"/>
                <a:gd name="f83" fmla="*/ 109 f67 1"/>
                <a:gd name="f84" fmla="*/ 22 f66 1"/>
                <a:gd name="f85" fmla="*/ 110 f67 1"/>
                <a:gd name="f86" fmla="*/ 59 f66 1"/>
                <a:gd name="f87" fmla="*/ 93 f67 1"/>
                <a:gd name="f88" fmla="*/ 104 f66 1"/>
                <a:gd name="f89" fmla="*/ 71 f67 1"/>
                <a:gd name="f90" fmla="*/ 111 f66 1"/>
                <a:gd name="f91" fmla="*/ 43 f67 1"/>
                <a:gd name="f92" fmla="*/ 91 f66 1"/>
                <a:gd name="f93" fmla="*/ 84 f66 1"/>
                <a:gd name="f94" fmla="+- f68 0 f1"/>
                <a:gd name="f95" fmla="*/ f71 1 113"/>
                <a:gd name="f96" fmla="*/ f72 1 115"/>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5"/>
                <a:gd name="f118" fmla="*/ 0 1 f69"/>
                <a:gd name="f119" fmla="*/ f63 1 f69"/>
                <a:gd name="f120" fmla="*/ 0 1 f70"/>
                <a:gd name="f121" fmla="*/ f64 1 f70"/>
                <a:gd name="f122" fmla="*/ f95 1 f69"/>
                <a:gd name="f123" fmla="*/ f96 1 f70"/>
                <a:gd name="f124" fmla="*/ f97 1 f69"/>
                <a:gd name="f125" fmla="*/ f98 1 f70"/>
                <a:gd name="f126" fmla="*/ f99 1 f69"/>
                <a:gd name="f127" fmla="*/ f100 1 f70"/>
                <a:gd name="f128" fmla="*/ f101 1 f69"/>
                <a:gd name="f129" fmla="*/ f102 1 f70"/>
                <a:gd name="f130" fmla="*/ f103 1 f69"/>
                <a:gd name="f131" fmla="*/ f104 1 f70"/>
                <a:gd name="f132" fmla="*/ f105 1 f69"/>
                <a:gd name="f133" fmla="*/ f106 1 f70"/>
                <a:gd name="f134" fmla="*/ f107 1 f69"/>
                <a:gd name="f135" fmla="*/ f108 1 f70"/>
                <a:gd name="f136" fmla="*/ f109 1 f69"/>
                <a:gd name="f137" fmla="*/ f110 1 f70"/>
                <a:gd name="f138" fmla="*/ f111 1 f69"/>
                <a:gd name="f139" fmla="*/ f112 1 f70"/>
                <a:gd name="f140" fmla="*/ f113 1 f69"/>
                <a:gd name="f141" fmla="*/ f114 1 f70"/>
                <a:gd name="f142" fmla="*/ f115 1 f69"/>
                <a:gd name="f143" fmla="*/ f116 1 f70"/>
                <a:gd name="f144" fmla="*/ f117 1 f70"/>
                <a:gd name="f145" fmla="*/ f118 f60 1"/>
                <a:gd name="f146" fmla="*/ f119 f60 1"/>
                <a:gd name="f147" fmla="*/ f121 f61 1"/>
                <a:gd name="f148" fmla="*/ f120 f61 1"/>
                <a:gd name="f149" fmla="*/ f122 f60 1"/>
                <a:gd name="f150" fmla="*/ f123 f61 1"/>
                <a:gd name="f151" fmla="*/ f124 f60 1"/>
                <a:gd name="f152" fmla="*/ f125 f61 1"/>
                <a:gd name="f153" fmla="*/ f126 f60 1"/>
                <a:gd name="f154" fmla="*/ f127 f61 1"/>
                <a:gd name="f155" fmla="*/ f128 f60 1"/>
                <a:gd name="f156" fmla="*/ f129 f61 1"/>
                <a:gd name="f157" fmla="*/ f130 f60 1"/>
                <a:gd name="f158" fmla="*/ f131 f61 1"/>
                <a:gd name="f159" fmla="*/ f132 f60 1"/>
                <a:gd name="f160" fmla="*/ f133 f61 1"/>
                <a:gd name="f161" fmla="*/ f134 f60 1"/>
                <a:gd name="f162" fmla="*/ f135 f61 1"/>
                <a:gd name="f163" fmla="*/ f136 f60 1"/>
                <a:gd name="f164" fmla="*/ f137 f61 1"/>
                <a:gd name="f165" fmla="*/ f138 f60 1"/>
                <a:gd name="f166" fmla="*/ f139 f61 1"/>
                <a:gd name="f167" fmla="*/ f140 f60 1"/>
                <a:gd name="f168" fmla="*/ f141 f61 1"/>
                <a:gd name="f169" fmla="*/ f142 f60 1"/>
                <a:gd name="f170" fmla="*/ f143 f61 1"/>
                <a:gd name="f171" fmla="*/ f144 f61 1"/>
              </a:gdLst>
              <a:ahLst/>
              <a:cxnLst>
                <a:cxn ang="3cd4">
                  <a:pos x="hc" y="t"/>
                </a:cxn>
                <a:cxn ang="0">
                  <a:pos x="r" y="vc"/>
                </a:cxn>
                <a:cxn ang="cd4">
                  <a:pos x="hc" y="b"/>
                </a:cxn>
                <a:cxn ang="cd2">
                  <a:pos x="l" y="vc"/>
                </a:cxn>
                <a:cxn ang="f94">
                  <a:pos x="f149" y="f150"/>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49" y="f171"/>
                </a:cxn>
                <a:cxn ang="f94">
                  <a:pos x="f149" y="f150"/>
                </a:cxn>
              </a:cxnLst>
              <a:rect l="f145" t="f148" r="f146" b="f147"/>
              <a:pathLst>
                <a:path w="113" h="115">
                  <a:moveTo>
                    <a:pt x="f8" y="f9"/>
                  </a:moveTo>
                  <a:cubicBezTo>
                    <a:pt x="f10" y="f11"/>
                    <a:pt x="f12" y="f13"/>
                    <a:pt x="f14" y="f15"/>
                  </a:cubicBezTo>
                  <a:cubicBezTo>
                    <a:pt x="f16" y="f17"/>
                    <a:pt x="f16" y="f18"/>
                    <a:pt x="f19" y="f20"/>
                  </a:cubicBezTo>
                  <a:cubicBezTo>
                    <a:pt x="f5" y="f21"/>
                    <a:pt x="f5" y="f22"/>
                    <a:pt x="f23" y="f24"/>
                  </a:cubicBezTo>
                  <a:cubicBezTo>
                    <a:pt x="f25" y="f23"/>
                    <a:pt x="f18" y="f5"/>
                    <a:pt x="f26" y="f5"/>
                  </a:cubicBezTo>
                  <a:cubicBezTo>
                    <a:pt x="f27" y="f5"/>
                    <a:pt x="f28" y="f5"/>
                    <a:pt x="f29" y="f30"/>
                  </a:cubicBezTo>
                  <a:cubicBezTo>
                    <a:pt x="f31" y="f32"/>
                    <a:pt x="f33" y="f34"/>
                    <a:pt x="f35" y="f36"/>
                  </a:cubicBezTo>
                  <a:cubicBezTo>
                    <a:pt x="f6" y="f37"/>
                    <a:pt x="f38" y="f39"/>
                    <a:pt x="f40" y="f41"/>
                  </a:cubicBezTo>
                  <a:cubicBezTo>
                    <a:pt x="f42" y="f26"/>
                    <a:pt x="f43" y="f44"/>
                    <a:pt x="f45" y="f46"/>
                  </a:cubicBezTo>
                  <a:cubicBezTo>
                    <a:pt x="f47" y="f6"/>
                    <a:pt x="f48" y="f7"/>
                    <a:pt x="f49" y="f50"/>
                  </a:cubicBezTo>
                  <a:cubicBezTo>
                    <a:pt x="f51" y="f52"/>
                    <a:pt x="f15" y="f31"/>
                    <a:pt x="f53" y="f54"/>
                  </a:cubicBezTo>
                  <a:cubicBezTo>
                    <a:pt x="f55" y="f56"/>
                    <a:pt x="f57" y="f58"/>
                    <a:pt x="f8" y="f28"/>
                  </a:cubicBezTo>
                  <a:cubicBezTo>
                    <a:pt x="f8" y="f28"/>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0" name="Freeform 42">
              <a:extLst>
                <a:ext uri="{FF2B5EF4-FFF2-40B4-BE49-F238E27FC236}">
                  <a16:creationId xmlns:a16="http://schemas.microsoft.com/office/drawing/2014/main" id="{0B7FD39E-9B54-4A4E-B0E5-413BEDD6808A}"/>
                </a:ext>
              </a:extLst>
            </p:cNvPr>
            <p:cNvSpPr/>
            <p:nvPr/>
          </p:nvSpPr>
          <p:spPr>
            <a:xfrm>
              <a:off x="3836904" y="1718047"/>
              <a:ext cx="127842" cy="174714"/>
            </a:xfrm>
            <a:custGeom>
              <a:avLst/>
              <a:gdLst>
                <a:gd name="f0" fmla="val 10800000"/>
                <a:gd name="f1" fmla="val 5400000"/>
                <a:gd name="f2" fmla="val 180"/>
                <a:gd name="f3" fmla="val w"/>
                <a:gd name="f4" fmla="val h"/>
                <a:gd name="f5" fmla="val 0"/>
                <a:gd name="f6" fmla="val 59"/>
                <a:gd name="f7" fmla="val 81"/>
                <a:gd name="f8" fmla="val 4"/>
                <a:gd name="f9" fmla="val 73"/>
                <a:gd name="f10" fmla="val 3"/>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7"/>
                <a:gd name="f24" fmla="val 25"/>
                <a:gd name="f25" fmla="val 5"/>
                <a:gd name="f26" fmla="val 28"/>
                <a:gd name="f27" fmla="val 32"/>
                <a:gd name="f28" fmla="val 36"/>
                <a:gd name="f29" fmla="val 38"/>
                <a:gd name="f30" fmla="val 1"/>
                <a:gd name="f31" fmla="val 39"/>
                <a:gd name="f32" fmla="val 42"/>
                <a:gd name="f33" fmla="val 45"/>
                <a:gd name="f34" fmla="val 50"/>
                <a:gd name="f35" fmla="val 17"/>
                <a:gd name="f36" fmla="val 55"/>
                <a:gd name="f37" fmla="val 20"/>
                <a:gd name="f38" fmla="val 58"/>
                <a:gd name="f39" fmla="val 57"/>
                <a:gd name="f40" fmla="val 46"/>
                <a:gd name="f41" fmla="val 76"/>
                <a:gd name="f42" fmla="val 79"/>
                <a:gd name="f43" fmla="val 54"/>
                <a:gd name="f44" fmla="val 80"/>
                <a:gd name="f45" fmla="val 52"/>
                <a:gd name="f46" fmla="val 48"/>
                <a:gd name="f47" fmla="val 27"/>
                <a:gd name="f48" fmla="val 77"/>
                <a:gd name="f49" fmla="val 13"/>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4 f60 1"/>
                <a:gd name="f65" fmla="*/ 73 f59 1"/>
                <a:gd name="f66" fmla="*/ 2 f60 1"/>
                <a:gd name="f67" fmla="*/ 64 f59 1"/>
                <a:gd name="f68" fmla="*/ 8 f60 1"/>
                <a:gd name="f69" fmla="*/ 21 f59 1"/>
                <a:gd name="f70" fmla="*/ 21 f60 1"/>
                <a:gd name="f71" fmla="*/ 7 f59 1"/>
                <a:gd name="f72" fmla="*/ 32 f60 1"/>
                <a:gd name="f73" fmla="*/ 2 f59 1"/>
                <a:gd name="f74" fmla="*/ 39 f60 1"/>
                <a:gd name="f75" fmla="*/ 5 f59 1"/>
                <a:gd name="f76" fmla="*/ 50 f60 1"/>
                <a:gd name="f77" fmla="*/ 17 f59 1"/>
                <a:gd name="f78" fmla="*/ 57 f60 1"/>
                <a:gd name="f79" fmla="*/ 32 f59 1"/>
                <a:gd name="f80" fmla="*/ 59 f60 1"/>
                <a:gd name="f81" fmla="*/ 54 f60 1"/>
                <a:gd name="f82" fmla="*/ 80 f59 1"/>
                <a:gd name="f83" fmla="*/ 48 f60 1"/>
                <a:gd name="f84" fmla="*/ 81 f59 1"/>
                <a:gd name="f85" fmla="*/ 17 f60 1"/>
                <a:gd name="f86" fmla="*/ 77 f59 1"/>
                <a:gd name="f87" fmla="+- f61 0 f1"/>
                <a:gd name="f88" fmla="*/ f64 1 59"/>
                <a:gd name="f89" fmla="*/ f65 1 8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59"/>
                <a:gd name="f106" fmla="*/ f82 1 81"/>
                <a:gd name="f107" fmla="*/ f83 1 59"/>
                <a:gd name="f108" fmla="*/ f84 1 81"/>
                <a:gd name="f109" fmla="*/ f85 1 59"/>
                <a:gd name="f110" fmla="*/ f86 1 8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2"/>
                <a:gd name="f133" fmla="*/ f106 1 f63"/>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3 1"/>
                <a:gd name="f160" fmla="*/ f133 f54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43"/>
                </a:cxn>
                <a:cxn ang="f87">
                  <a:pos x="f159" y="f160"/>
                </a:cxn>
                <a:cxn ang="f87">
                  <a:pos x="f161" y="f162"/>
                </a:cxn>
                <a:cxn ang="f87">
                  <a:pos x="f163" y="f164"/>
                </a:cxn>
                <a:cxn ang="f87">
                  <a:pos x="f142" y="f143"/>
                </a:cxn>
              </a:cxnLst>
              <a:rect l="f138" t="f141" r="f139" b="f140"/>
              <a:pathLst>
                <a:path w="59" h="81">
                  <a:moveTo>
                    <a:pt x="f8" y="f9"/>
                  </a:moveTo>
                  <a:cubicBezTo>
                    <a:pt x="f10" y="f11"/>
                    <a:pt x="f12" y="f13"/>
                    <a:pt x="f12" y="f14"/>
                  </a:cubicBezTo>
                  <a:cubicBezTo>
                    <a:pt x="f5" y="f15"/>
                    <a:pt x="f12" y="f16"/>
                    <a:pt x="f17" y="f18"/>
                  </a:cubicBezTo>
                  <a:cubicBezTo>
                    <a:pt x="f19" y="f20"/>
                    <a:pt x="f21" y="f22"/>
                    <a:pt x="f18" y="f23"/>
                  </a:cubicBezTo>
                  <a:cubicBezTo>
                    <a:pt x="f24" y="f25"/>
                    <a:pt x="f26" y="f10"/>
                    <a:pt x="f27" y="f12"/>
                  </a:cubicBezTo>
                  <a:cubicBezTo>
                    <a:pt x="f28" y="f5"/>
                    <a:pt x="f29" y="f30"/>
                    <a:pt x="f31" y="f25"/>
                  </a:cubicBezTo>
                  <a:cubicBezTo>
                    <a:pt x="f32" y="f19"/>
                    <a:pt x="f33" y="f20"/>
                    <a:pt x="f34" y="f35"/>
                  </a:cubicBezTo>
                  <a:cubicBezTo>
                    <a:pt x="f36" y="f37"/>
                    <a:pt x="f38" y="f24"/>
                    <a:pt x="f39" y="f27"/>
                  </a:cubicBezTo>
                  <a:cubicBezTo>
                    <a:pt x="f39" y="f40"/>
                    <a:pt x="f38" y="f6"/>
                    <a:pt x="f6" y="f9"/>
                  </a:cubicBezTo>
                  <a:cubicBezTo>
                    <a:pt x="f6" y="f41"/>
                    <a:pt x="f38" y="f42"/>
                    <a:pt x="f43" y="f44"/>
                  </a:cubicBezTo>
                  <a:cubicBezTo>
                    <a:pt x="f45" y="f7"/>
                    <a:pt x="f34" y="f7"/>
                    <a:pt x="f46" y="f7"/>
                  </a:cubicBezTo>
                  <a:cubicBezTo>
                    <a:pt x="f29" y="f44"/>
                    <a:pt x="f47" y="f42"/>
                    <a:pt x="f35" y="f48"/>
                  </a:cubicBezTo>
                  <a:cubicBezTo>
                    <a:pt x="f49" y="f48"/>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1" name="Freeform 43">
              <a:extLst>
                <a:ext uri="{FF2B5EF4-FFF2-40B4-BE49-F238E27FC236}">
                  <a16:creationId xmlns:a16="http://schemas.microsoft.com/office/drawing/2014/main" id="{6C51C4AB-0063-4DA1-A87C-CB5DBFE358CF}"/>
                </a:ext>
              </a:extLst>
            </p:cNvPr>
            <p:cNvSpPr/>
            <p:nvPr/>
          </p:nvSpPr>
          <p:spPr>
            <a:xfrm>
              <a:off x="4000966" y="1701003"/>
              <a:ext cx="149147"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3"/>
                <a:gd name="f11" fmla="val 56"/>
                <a:gd name="f12" fmla="val 50"/>
                <a:gd name="f13" fmla="val 1"/>
                <a:gd name="f14" fmla="val 38"/>
                <a:gd name="f15" fmla="val 3"/>
                <a:gd name="f16" fmla="val 26"/>
                <a:gd name="f17" fmla="val 10"/>
                <a:gd name="f18" fmla="val 16"/>
                <a:gd name="f19" fmla="val 7"/>
                <a:gd name="f20" fmla="val 2"/>
                <a:gd name="f21" fmla="val 37"/>
                <a:gd name="f22" fmla="val 40"/>
                <a:gd name="f23" fmla="val 44"/>
                <a:gd name="f24" fmla="val 45"/>
                <a:gd name="f25" fmla="val 46"/>
                <a:gd name="f26" fmla="val 9"/>
                <a:gd name="f27" fmla="val 11"/>
                <a:gd name="f28" fmla="val 13"/>
                <a:gd name="f29" fmla="val 24"/>
                <a:gd name="f30" fmla="val 28"/>
                <a:gd name="f31" fmla="val 60"/>
                <a:gd name="f32" fmla="val 31"/>
                <a:gd name="f33" fmla="val 67"/>
                <a:gd name="f34" fmla="val 33"/>
                <a:gd name="f35" fmla="val 35"/>
                <a:gd name="f36" fmla="val 66"/>
                <a:gd name="f37" fmla="val 43"/>
                <a:gd name="f38" fmla="val 61"/>
                <a:gd name="f39" fmla="val 54"/>
                <a:gd name="f40" fmla="val 64"/>
                <a:gd name="f41" fmla="val 72"/>
                <a:gd name="f42" fmla="val 74"/>
                <a:gd name="f43" fmla="val 41"/>
                <a:gd name="f44" fmla="val 75"/>
                <a:gd name="f45" fmla="val 39"/>
                <a:gd name="f46" fmla="val 34"/>
                <a:gd name="f47" fmla="val 29"/>
                <a:gd name="f48" fmla="val 20"/>
                <a:gd name="f49" fmla="val 17"/>
                <a:gd name="f50" fmla="val 14"/>
                <a:gd name="f51" fmla="val 73"/>
                <a:gd name="f52" fmla="val 70"/>
                <a:gd name="f53" fmla="val 68"/>
                <a:gd name="f54" fmla="+- 0 0 -90"/>
                <a:gd name="f55" fmla="*/ f3 1 69"/>
                <a:gd name="f56" fmla="*/ f4 1 76"/>
                <a:gd name="f57" fmla="val f5"/>
                <a:gd name="f58" fmla="val f6"/>
                <a:gd name="f59" fmla="val f7"/>
                <a:gd name="f60" fmla="*/ f54 f0 1"/>
                <a:gd name="f61" fmla="+- f59 0 f57"/>
                <a:gd name="f62" fmla="+- f58 0 f57"/>
                <a:gd name="f63" fmla="*/ f60 1 f2"/>
                <a:gd name="f64" fmla="*/ f62 1 69"/>
                <a:gd name="f65" fmla="*/ f61 1 76"/>
                <a:gd name="f66" fmla="*/ 6 f62 1"/>
                <a:gd name="f67" fmla="*/ 65 f61 1"/>
                <a:gd name="f68" fmla="*/ 0 f62 1"/>
                <a:gd name="f69" fmla="*/ 50 f61 1"/>
                <a:gd name="f70" fmla="*/ 10 f62 1"/>
                <a:gd name="f71" fmla="*/ 16 f61 1"/>
                <a:gd name="f72" fmla="*/ 37 f62 1"/>
                <a:gd name="f73" fmla="*/ 0 f61 1"/>
                <a:gd name="f74" fmla="*/ 45 f62 1"/>
                <a:gd name="f75" fmla="*/ 7 f61 1"/>
                <a:gd name="f76" fmla="*/ 46 f62 1"/>
                <a:gd name="f77" fmla="*/ 13 f61 1"/>
                <a:gd name="f78" fmla="*/ 60 f62 1"/>
                <a:gd name="f79" fmla="*/ 31 f61 1"/>
                <a:gd name="f80" fmla="*/ 66 f62 1"/>
                <a:gd name="f81" fmla="*/ 43 f61 1"/>
                <a:gd name="f82" fmla="*/ 72 f61 1"/>
                <a:gd name="f83" fmla="*/ 39 f62 1"/>
                <a:gd name="f84" fmla="*/ 75 f61 1"/>
                <a:gd name="f85" fmla="*/ 24 f62 1"/>
                <a:gd name="f86" fmla="*/ 76 f61 1"/>
                <a:gd name="f87" fmla="*/ 14 f62 1"/>
                <a:gd name="f88" fmla="*/ 73 f61 1"/>
                <a:gd name="f89" fmla="+- f63 0 f1"/>
                <a:gd name="f90" fmla="*/ f66 1 69"/>
                <a:gd name="f91" fmla="*/ f67 1 76"/>
                <a:gd name="f92" fmla="*/ f68 1 69"/>
                <a:gd name="f93" fmla="*/ f69 1 76"/>
                <a:gd name="f94" fmla="*/ f70 1 69"/>
                <a:gd name="f95" fmla="*/ f71 1 76"/>
                <a:gd name="f96" fmla="*/ f72 1 69"/>
                <a:gd name="f97" fmla="*/ f73 1 76"/>
                <a:gd name="f98" fmla="*/ f74 1 69"/>
                <a:gd name="f99" fmla="*/ f75 1 76"/>
                <a:gd name="f100" fmla="*/ f76 1 69"/>
                <a:gd name="f101" fmla="*/ f77 1 76"/>
                <a:gd name="f102" fmla="*/ f78 1 69"/>
                <a:gd name="f103" fmla="*/ f79 1 76"/>
                <a:gd name="f104" fmla="*/ f80 1 69"/>
                <a:gd name="f105" fmla="*/ f81 1 76"/>
                <a:gd name="f106" fmla="*/ f82 1 76"/>
                <a:gd name="f107" fmla="*/ f83 1 69"/>
                <a:gd name="f108" fmla="*/ f84 1 76"/>
                <a:gd name="f109" fmla="*/ f85 1 69"/>
                <a:gd name="f110" fmla="*/ f86 1 76"/>
                <a:gd name="f111" fmla="*/ f87 1 69"/>
                <a:gd name="f112" fmla="*/ f88 1 76"/>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5"/>
                <a:gd name="f134" fmla="*/ f107 1 f64"/>
                <a:gd name="f135" fmla="*/ f108 1 f65"/>
                <a:gd name="f136" fmla="*/ f109 1 f64"/>
                <a:gd name="f137" fmla="*/ f110 1 f65"/>
                <a:gd name="f138" fmla="*/ f111 1 f64"/>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6 1"/>
                <a:gd name="f161" fmla="*/ f134 f55 1"/>
                <a:gd name="f162" fmla="*/ f135 f56 1"/>
                <a:gd name="f163" fmla="*/ f136 f55 1"/>
                <a:gd name="f164" fmla="*/ f137 f56 1"/>
                <a:gd name="f165" fmla="*/ f138 f55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52" y="f160"/>
                </a:cxn>
                <a:cxn ang="f89">
                  <a:pos x="f161" y="f162"/>
                </a:cxn>
                <a:cxn ang="f89">
                  <a:pos x="f163" y="f164"/>
                </a:cxn>
                <a:cxn ang="f89">
                  <a:pos x="f165" y="f166"/>
                </a:cxn>
                <a:cxn ang="f89">
                  <a:pos x="f144" y="f145"/>
                </a:cxn>
              </a:cxnLst>
              <a:rect l="f140" t="f143" r="f141" b="f142"/>
              <a:pathLst>
                <a:path w="69" h="76">
                  <a:moveTo>
                    <a:pt x="f8" y="f9"/>
                  </a:moveTo>
                  <a:cubicBezTo>
                    <a:pt x="f5" y="f10"/>
                    <a:pt x="f5" y="f11"/>
                    <a:pt x="f5" y="f12"/>
                  </a:cubicBezTo>
                  <a:cubicBezTo>
                    <a:pt x="f13" y="f14"/>
                    <a:pt x="f15" y="f16"/>
                    <a:pt x="f17" y="f18"/>
                  </a:cubicBezTo>
                  <a:cubicBezTo>
                    <a:pt x="f18" y="f19"/>
                    <a:pt x="f16" y="f20"/>
                    <a:pt x="f21" y="f5"/>
                  </a:cubicBezTo>
                  <a:cubicBezTo>
                    <a:pt x="f22" y="f5"/>
                    <a:pt x="f23" y="f15"/>
                    <a:pt x="f24" y="f19"/>
                  </a:cubicBezTo>
                  <a:cubicBezTo>
                    <a:pt x="f25" y="f26"/>
                    <a:pt x="f25" y="f27"/>
                    <a:pt x="f25" y="f28"/>
                  </a:cubicBezTo>
                  <a:cubicBezTo>
                    <a:pt x="f25" y="f29"/>
                    <a:pt x="f12" y="f30"/>
                    <a:pt x="f31" y="f32"/>
                  </a:cubicBezTo>
                  <a:cubicBezTo>
                    <a:pt x="f33" y="f34"/>
                    <a:pt x="f6" y="f35"/>
                    <a:pt x="f36" y="f37"/>
                  </a:cubicBezTo>
                  <a:cubicBezTo>
                    <a:pt x="f38" y="f39"/>
                    <a:pt x="f39" y="f40"/>
                    <a:pt x="f24" y="f41"/>
                  </a:cubicBezTo>
                  <a:cubicBezTo>
                    <a:pt x="f37" y="f42"/>
                    <a:pt x="f43" y="f44"/>
                    <a:pt x="f45" y="f44"/>
                  </a:cubicBezTo>
                  <a:cubicBezTo>
                    <a:pt x="f46" y="f7"/>
                    <a:pt x="f47" y="f7"/>
                    <a:pt x="f29" y="f7"/>
                  </a:cubicBezTo>
                  <a:cubicBezTo>
                    <a:pt x="f48" y="f7"/>
                    <a:pt x="f49" y="f44"/>
                    <a:pt x="f50" y="f51"/>
                  </a:cubicBezTo>
                  <a:cubicBezTo>
                    <a:pt x="f27" y="f52"/>
                    <a:pt x="f26"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2" name="Freeform 44">
              <a:extLst>
                <a:ext uri="{FF2B5EF4-FFF2-40B4-BE49-F238E27FC236}">
                  <a16:creationId xmlns:a16="http://schemas.microsoft.com/office/drawing/2014/main" id="{9E8D52A2-105C-4993-8178-3DABDA6B38F0}"/>
                </a:ext>
              </a:extLst>
            </p:cNvPr>
            <p:cNvSpPr/>
            <p:nvPr/>
          </p:nvSpPr>
          <p:spPr>
            <a:xfrm>
              <a:off x="4105372" y="1837367"/>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7"/>
                <a:gd name="f12" fmla="val 2"/>
                <a:gd name="f13" fmla="val 41"/>
                <a:gd name="f14" fmla="val 1"/>
                <a:gd name="f15" fmla="val 35"/>
                <a:gd name="f16" fmla="val 33"/>
                <a:gd name="f17" fmla="val 31"/>
                <a:gd name="f18" fmla="val 29"/>
                <a:gd name="f19" fmla="val 3"/>
                <a:gd name="f20" fmla="val 21"/>
                <a:gd name="f21" fmla="val 6"/>
                <a:gd name="f22" fmla="val 15"/>
                <a:gd name="f23" fmla="val 11"/>
                <a:gd name="f24" fmla="val 9"/>
                <a:gd name="f25" fmla="val 19"/>
                <a:gd name="f26" fmla="val 24"/>
                <a:gd name="f27" fmla="val 30"/>
                <a:gd name="f28" fmla="val 36"/>
                <a:gd name="f29" fmla="val 42"/>
                <a:gd name="f30" fmla="val 43"/>
                <a:gd name="f31" fmla="val 45"/>
                <a:gd name="f32" fmla="val 46"/>
                <a:gd name="f33" fmla="val 49"/>
                <a:gd name="f34" fmla="val 52"/>
                <a:gd name="f35" fmla="val 56"/>
                <a:gd name="f36" fmla="val 8"/>
                <a:gd name="f37" fmla="val 60"/>
                <a:gd name="f38" fmla="val 64"/>
                <a:gd name="f39" fmla="val 12"/>
                <a:gd name="f40" fmla="val 69"/>
                <a:gd name="f41" fmla="val 75"/>
                <a:gd name="f42" fmla="val 14"/>
                <a:gd name="f43" fmla="val 20"/>
                <a:gd name="f44" fmla="val 72"/>
                <a:gd name="f45" fmla="val 68"/>
                <a:gd name="f46" fmla="val 40"/>
                <a:gd name="f47" fmla="val 55"/>
                <a:gd name="f48" fmla="val 58"/>
                <a:gd name="f49" fmla="val 23"/>
                <a:gd name="f50" fmla="val 18"/>
                <a:gd name="f51" fmla="val 57"/>
                <a:gd name="f52" fmla="val 13"/>
                <a:gd name="f53" fmla="val 54"/>
                <a:gd name="f54" fmla="val 53"/>
                <a:gd name="f55" fmla="+- 0 0 -90"/>
                <a:gd name="f56" fmla="*/ f3 1 76"/>
                <a:gd name="f57" fmla="*/ f4 1 59"/>
                <a:gd name="f58" fmla="val f5"/>
                <a:gd name="f59" fmla="val f6"/>
                <a:gd name="f60" fmla="val f7"/>
                <a:gd name="f61" fmla="*/ f55 f0 1"/>
                <a:gd name="f62" fmla="+- f60 0 f58"/>
                <a:gd name="f63" fmla="+- f59 0 f58"/>
                <a:gd name="f64" fmla="*/ f61 1 f2"/>
                <a:gd name="f65" fmla="*/ f63 1 76"/>
                <a:gd name="f66" fmla="*/ f62 1 59"/>
                <a:gd name="f67" fmla="*/ 10 f63 1"/>
                <a:gd name="f68" fmla="*/ 51 f62 1"/>
                <a:gd name="f69" fmla="*/ 1 f63 1"/>
                <a:gd name="f70" fmla="*/ 35 f62 1"/>
                <a:gd name="f71" fmla="*/ 29 f62 1"/>
                <a:gd name="f72" fmla="*/ 11 f63 1"/>
                <a:gd name="f73" fmla="*/ 9 f62 1"/>
                <a:gd name="f74" fmla="*/ 24 f63 1"/>
                <a:gd name="f75" fmla="*/ 2 f62 1"/>
                <a:gd name="f76" fmla="*/ 42 f63 1"/>
                <a:gd name="f77" fmla="*/ 0 f62 1"/>
                <a:gd name="f78" fmla="*/ 46 f63 1"/>
                <a:gd name="f79" fmla="*/ 1 f62 1"/>
                <a:gd name="f80" fmla="*/ 56 f63 1"/>
                <a:gd name="f81" fmla="*/ 8 f62 1"/>
                <a:gd name="f82" fmla="*/ 69 f63 1"/>
                <a:gd name="f83" fmla="*/ 12 f62 1"/>
                <a:gd name="f84" fmla="*/ 75 f63 1"/>
                <a:gd name="f85" fmla="*/ 20 f62 1"/>
                <a:gd name="f86" fmla="*/ 60 f63 1"/>
                <a:gd name="f87" fmla="*/ 47 f62 1"/>
                <a:gd name="f88" fmla="*/ 29 f63 1"/>
                <a:gd name="f89" fmla="*/ 58 f62 1"/>
                <a:gd name="f90" fmla="*/ 13 f63 1"/>
                <a:gd name="f91" fmla="*/ 54 f62 1"/>
                <a:gd name="f92" fmla="+- f64 0 f1"/>
                <a:gd name="f93" fmla="*/ f67 1 76"/>
                <a:gd name="f94" fmla="*/ f68 1 59"/>
                <a:gd name="f95" fmla="*/ f69 1 76"/>
                <a:gd name="f96" fmla="*/ f70 1 59"/>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f90 1 76"/>
                <a:gd name="f117" fmla="*/ f91 1 59"/>
                <a:gd name="f118" fmla="*/ 0 1 f65"/>
                <a:gd name="f119" fmla="*/ f59 1 f65"/>
                <a:gd name="f120" fmla="*/ 0 1 f66"/>
                <a:gd name="f121" fmla="*/ f60 1 f66"/>
                <a:gd name="f122" fmla="*/ f93 1 f65"/>
                <a:gd name="f123" fmla="*/ f94 1 f66"/>
                <a:gd name="f124" fmla="*/ f95 1 f65"/>
                <a:gd name="f125" fmla="*/ f96 1 f66"/>
                <a:gd name="f126" fmla="*/ f97 1 f66"/>
                <a:gd name="f127" fmla="*/ f98 1 f65"/>
                <a:gd name="f128" fmla="*/ f99 1 f66"/>
                <a:gd name="f129" fmla="*/ f100 1 f65"/>
                <a:gd name="f130" fmla="*/ f101 1 f66"/>
                <a:gd name="f131" fmla="*/ f102 1 f65"/>
                <a:gd name="f132" fmla="*/ f103 1 f66"/>
                <a:gd name="f133" fmla="*/ f104 1 f65"/>
                <a:gd name="f134" fmla="*/ f105 1 f66"/>
                <a:gd name="f135" fmla="*/ f106 1 f65"/>
                <a:gd name="f136" fmla="*/ f107 1 f66"/>
                <a:gd name="f137" fmla="*/ f108 1 f65"/>
                <a:gd name="f138" fmla="*/ f109 1 f66"/>
                <a:gd name="f139" fmla="*/ f110 1 f65"/>
                <a:gd name="f140" fmla="*/ f111 1 f66"/>
                <a:gd name="f141" fmla="*/ f112 1 f65"/>
                <a:gd name="f142" fmla="*/ f113 1 f66"/>
                <a:gd name="f143" fmla="*/ f114 1 f65"/>
                <a:gd name="f144" fmla="*/ f115 1 f66"/>
                <a:gd name="f145" fmla="*/ f116 1 f65"/>
                <a:gd name="f146" fmla="*/ f117 1 f66"/>
                <a:gd name="f147" fmla="*/ f118 f56 1"/>
                <a:gd name="f148" fmla="*/ f119 f56 1"/>
                <a:gd name="f149" fmla="*/ f121 f57 1"/>
                <a:gd name="f150" fmla="*/ f120 f57 1"/>
                <a:gd name="f151" fmla="*/ f122 f56 1"/>
                <a:gd name="f152" fmla="*/ f123 f57 1"/>
                <a:gd name="f153" fmla="*/ f124 f56 1"/>
                <a:gd name="f154" fmla="*/ f125 f57 1"/>
                <a:gd name="f155" fmla="*/ f126 f57 1"/>
                <a:gd name="f156" fmla="*/ f127 f56 1"/>
                <a:gd name="f157" fmla="*/ f128 f57 1"/>
                <a:gd name="f158" fmla="*/ f129 f56 1"/>
                <a:gd name="f159" fmla="*/ f130 f57 1"/>
                <a:gd name="f160" fmla="*/ f131 f56 1"/>
                <a:gd name="f161" fmla="*/ f132 f57 1"/>
                <a:gd name="f162" fmla="*/ f133 f56 1"/>
                <a:gd name="f163" fmla="*/ f134 f57 1"/>
                <a:gd name="f164" fmla="*/ f135 f56 1"/>
                <a:gd name="f165" fmla="*/ f136 f57 1"/>
                <a:gd name="f166" fmla="*/ f137 f56 1"/>
                <a:gd name="f167" fmla="*/ f138 f57 1"/>
                <a:gd name="f168" fmla="*/ f139 f56 1"/>
                <a:gd name="f169" fmla="*/ f140 f57 1"/>
                <a:gd name="f170" fmla="*/ f141 f56 1"/>
                <a:gd name="f171" fmla="*/ f142 f57 1"/>
                <a:gd name="f172" fmla="*/ f143 f56 1"/>
                <a:gd name="f173" fmla="*/ f144 f57 1"/>
                <a:gd name="f174" fmla="*/ f145 f56 1"/>
                <a:gd name="f175" fmla="*/ f146 f57 1"/>
              </a:gdLst>
              <a:ahLst/>
              <a:cxnLst>
                <a:cxn ang="3cd4">
                  <a:pos x="hc" y="t"/>
                </a:cxn>
                <a:cxn ang="0">
                  <a:pos x="r" y="vc"/>
                </a:cxn>
                <a:cxn ang="cd4">
                  <a:pos x="hc" y="b"/>
                </a:cxn>
                <a:cxn ang="cd2">
                  <a:pos x="l" y="vc"/>
                </a:cxn>
                <a:cxn ang="f92">
                  <a:pos x="f151" y="f152"/>
                </a:cxn>
                <a:cxn ang="f92">
                  <a:pos x="f153" y="f154"/>
                </a:cxn>
                <a:cxn ang="f92">
                  <a:pos x="f153" y="f155"/>
                </a:cxn>
                <a:cxn ang="f92">
                  <a:pos x="f156" y="f157"/>
                </a:cxn>
                <a:cxn ang="f92">
                  <a:pos x="f158" y="f159"/>
                </a:cxn>
                <a:cxn ang="f92">
                  <a:pos x="f160" y="f161"/>
                </a:cxn>
                <a:cxn ang="f92">
                  <a:pos x="f162" y="f163"/>
                </a:cxn>
                <a:cxn ang="f92">
                  <a:pos x="f164" y="f165"/>
                </a:cxn>
                <a:cxn ang="f92">
                  <a:pos x="f166" y="f167"/>
                </a:cxn>
                <a:cxn ang="f92">
                  <a:pos x="f168" y="f169"/>
                </a:cxn>
                <a:cxn ang="f92">
                  <a:pos x="f170" y="f171"/>
                </a:cxn>
                <a:cxn ang="f92">
                  <a:pos x="f172" y="f173"/>
                </a:cxn>
                <a:cxn ang="f92">
                  <a:pos x="f174" y="f175"/>
                </a:cxn>
                <a:cxn ang="f92">
                  <a:pos x="f151" y="f152"/>
                </a:cxn>
              </a:cxnLst>
              <a:rect l="f147" t="f150" r="f148" b="f149"/>
              <a:pathLst>
                <a:path w="76" h="59">
                  <a:moveTo>
                    <a:pt x="f8" y="f9"/>
                  </a:moveTo>
                  <a:cubicBezTo>
                    <a:pt x="f10" y="f11"/>
                    <a:pt x="f12" y="f13"/>
                    <a:pt x="f14" y="f15"/>
                  </a:cubicBezTo>
                  <a:cubicBezTo>
                    <a:pt x="f5" y="f16"/>
                    <a:pt x="f5" y="f17"/>
                    <a:pt x="f14" y="f18"/>
                  </a:cubicBezTo>
                  <a:cubicBezTo>
                    <a:pt x="f19" y="f20"/>
                    <a:pt x="f21" y="f22"/>
                    <a:pt x="f23" y="f24"/>
                  </a:cubicBezTo>
                  <a:cubicBezTo>
                    <a:pt x="f22" y="f10"/>
                    <a:pt x="f25" y="f19"/>
                    <a:pt x="f26" y="f12"/>
                  </a:cubicBezTo>
                  <a:cubicBezTo>
                    <a:pt x="f27" y="f14"/>
                    <a:pt x="f28" y="f14"/>
                    <a:pt x="f29" y="f5"/>
                  </a:cubicBezTo>
                  <a:cubicBezTo>
                    <a:pt x="f30" y="f5"/>
                    <a:pt x="f31" y="f5"/>
                    <a:pt x="f32" y="f14"/>
                  </a:cubicBezTo>
                  <a:cubicBezTo>
                    <a:pt x="f33" y="f19"/>
                    <a:pt x="f34" y="f21"/>
                    <a:pt x="f35" y="f36"/>
                  </a:cubicBezTo>
                  <a:cubicBezTo>
                    <a:pt x="f37" y="f23"/>
                    <a:pt x="f38" y="f39"/>
                    <a:pt x="f40" y="f39"/>
                  </a:cubicBezTo>
                  <a:cubicBezTo>
                    <a:pt x="f41" y="f39"/>
                    <a:pt x="f6" y="f42"/>
                    <a:pt x="f41" y="f43"/>
                  </a:cubicBezTo>
                  <a:cubicBezTo>
                    <a:pt x="f44" y="f27"/>
                    <a:pt x="f45" y="f46"/>
                    <a:pt x="f37" y="f11"/>
                  </a:cubicBezTo>
                  <a:cubicBezTo>
                    <a:pt x="f34" y="f47"/>
                    <a:pt x="f13" y="f48"/>
                    <a:pt x="f18" y="f48"/>
                  </a:cubicBezTo>
                  <a:cubicBezTo>
                    <a:pt x="f49" y="f7"/>
                    <a:pt x="f50" y="f51"/>
                    <a:pt x="f52" y="f53"/>
                  </a:cubicBezTo>
                  <a:cubicBezTo>
                    <a:pt x="f39" y="f54"/>
                    <a:pt x="f23"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3" name="Freeform 45">
              <a:extLst>
                <a:ext uri="{FF2B5EF4-FFF2-40B4-BE49-F238E27FC236}">
                  <a16:creationId xmlns:a16="http://schemas.microsoft.com/office/drawing/2014/main" id="{5DBB7770-5E1C-488D-9D6C-B68783D15E02}"/>
                </a:ext>
              </a:extLst>
            </p:cNvPr>
            <p:cNvSpPr/>
            <p:nvPr/>
          </p:nvSpPr>
          <p:spPr>
            <a:xfrm>
              <a:off x="4092589" y="1992907"/>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9"/>
                <a:gd name="f11" fmla="val 47"/>
                <a:gd name="f12" fmla="val 15"/>
                <a:gd name="f13" fmla="val 52"/>
                <a:gd name="f14" fmla="val 20"/>
                <a:gd name="f15" fmla="val 55"/>
                <a:gd name="f16" fmla="val 23"/>
                <a:gd name="f17" fmla="val 59"/>
                <a:gd name="f18" fmla="val 24"/>
                <a:gd name="f19" fmla="val 62"/>
                <a:gd name="f20" fmla="val 26"/>
                <a:gd name="f21" fmla="val 64"/>
                <a:gd name="f22" fmla="val 27"/>
                <a:gd name="f23" fmla="val 65"/>
                <a:gd name="f24" fmla="val 67"/>
                <a:gd name="f25" fmla="val 28"/>
                <a:gd name="f26" fmla="val 70"/>
                <a:gd name="f27" fmla="val 30"/>
                <a:gd name="f28" fmla="val 33"/>
                <a:gd name="f29" fmla="val 37"/>
                <a:gd name="f30" fmla="val 69"/>
                <a:gd name="f31" fmla="val 41"/>
                <a:gd name="f32" fmla="val 45"/>
                <a:gd name="f33" fmla="val 48"/>
                <a:gd name="f34" fmla="val 56"/>
                <a:gd name="f35" fmla="val 58"/>
                <a:gd name="f36" fmla="val 16"/>
                <a:gd name="f37" fmla="val 8"/>
                <a:gd name="f38" fmla="val 63"/>
                <a:gd name="f39" fmla="val 3"/>
                <a:gd name="f40" fmla="val 54"/>
                <a:gd name="f41" fmla="val 40"/>
                <a:gd name="f42" fmla="val 6"/>
                <a:gd name="f43" fmla="val 11"/>
                <a:gd name="f44" fmla="val 17"/>
                <a:gd name="f45" fmla="val 19"/>
                <a:gd name="f46" fmla="val 22"/>
                <a:gd name="f47" fmla="val 14"/>
                <a:gd name="f48" fmla="val 34"/>
                <a:gd name="f49" fmla="val 5"/>
                <a:gd name="f50" fmla="+- 0 0 -90"/>
                <a:gd name="f51" fmla="*/ f3 1 72"/>
                <a:gd name="f52" fmla="*/ f4 1 71"/>
                <a:gd name="f53" fmla="val f5"/>
                <a:gd name="f54" fmla="val f6"/>
                <a:gd name="f55" fmla="val f7"/>
                <a:gd name="f56" fmla="*/ f50 f0 1"/>
                <a:gd name="f57" fmla="+- f55 0 f53"/>
                <a:gd name="f58" fmla="+- f54 0 f53"/>
                <a:gd name="f59" fmla="*/ f56 1 f2"/>
                <a:gd name="f60" fmla="*/ f58 1 72"/>
                <a:gd name="f61" fmla="*/ f57 1 71"/>
                <a:gd name="f62" fmla="*/ 44 f58 1"/>
                <a:gd name="f63" fmla="*/ 1 f57 1"/>
                <a:gd name="f64" fmla="*/ 52 f58 1"/>
                <a:gd name="f65" fmla="*/ 20 f57 1"/>
                <a:gd name="f66" fmla="*/ 62 f58 1"/>
                <a:gd name="f67" fmla="*/ 26 f57 1"/>
                <a:gd name="f68" fmla="*/ 67 f58 1"/>
                <a:gd name="f69" fmla="*/ 28 f57 1"/>
                <a:gd name="f70" fmla="*/ 70 f58 1"/>
                <a:gd name="f71" fmla="*/ 37 f57 1"/>
                <a:gd name="f72" fmla="*/ 64 f58 1"/>
                <a:gd name="f73" fmla="*/ 48 f57 1"/>
                <a:gd name="f74" fmla="*/ 33 f58 1"/>
                <a:gd name="f75" fmla="*/ 69 f57 1"/>
                <a:gd name="f76" fmla="*/ 8 f58 1"/>
                <a:gd name="f77" fmla="*/ 63 f57 1"/>
                <a:gd name="f78" fmla="*/ 0 f58 1"/>
                <a:gd name="f79" fmla="*/ 47 f57 1"/>
                <a:gd name="f80" fmla="*/ 6 f58 1"/>
                <a:gd name="f81" fmla="*/ 22 f58 1"/>
                <a:gd name="f82" fmla="*/ 14 f57 1"/>
                <a:gd name="f83" fmla="*/ 34 f58 1"/>
                <a:gd name="f84" fmla="*/ 5 f57 1"/>
                <a:gd name="f85" fmla="+- f59 0 f1"/>
                <a:gd name="f86" fmla="*/ f62 1 72"/>
                <a:gd name="f87" fmla="*/ f63 1 71"/>
                <a:gd name="f88" fmla="*/ f64 1 72"/>
                <a:gd name="f89" fmla="*/ f65 1 71"/>
                <a:gd name="f90" fmla="*/ f66 1 72"/>
                <a:gd name="f91" fmla="*/ f67 1 71"/>
                <a:gd name="f92" fmla="*/ f68 1 72"/>
                <a:gd name="f93" fmla="*/ f69 1 71"/>
                <a:gd name="f94" fmla="*/ f70 1 72"/>
                <a:gd name="f95" fmla="*/ f71 1 71"/>
                <a:gd name="f96" fmla="*/ f72 1 72"/>
                <a:gd name="f97" fmla="*/ f73 1 71"/>
                <a:gd name="f98" fmla="*/ f74 1 72"/>
                <a:gd name="f99" fmla="*/ f75 1 71"/>
                <a:gd name="f100" fmla="*/ f76 1 72"/>
                <a:gd name="f101" fmla="*/ f77 1 71"/>
                <a:gd name="f102" fmla="*/ f78 1 72"/>
                <a:gd name="f103" fmla="*/ f79 1 71"/>
                <a:gd name="f104" fmla="*/ f80 1 72"/>
                <a:gd name="f105" fmla="*/ f81 1 72"/>
                <a:gd name="f106" fmla="*/ f82 1 71"/>
                <a:gd name="f107" fmla="*/ f83 1 72"/>
                <a:gd name="f108" fmla="*/ f84 1 71"/>
                <a:gd name="f109" fmla="*/ 0 1 f60"/>
                <a:gd name="f110" fmla="*/ f54 1 f60"/>
                <a:gd name="f111" fmla="*/ 0 1 f61"/>
                <a:gd name="f112" fmla="*/ f55 1 f61"/>
                <a:gd name="f113" fmla="*/ f86 1 f60"/>
                <a:gd name="f114" fmla="*/ f87 1 f61"/>
                <a:gd name="f115" fmla="*/ f88 1 f60"/>
                <a:gd name="f116" fmla="*/ f89 1 f61"/>
                <a:gd name="f117" fmla="*/ f90 1 f60"/>
                <a:gd name="f118" fmla="*/ f91 1 f61"/>
                <a:gd name="f119" fmla="*/ f92 1 f60"/>
                <a:gd name="f120" fmla="*/ f93 1 f61"/>
                <a:gd name="f121" fmla="*/ f94 1 f60"/>
                <a:gd name="f122" fmla="*/ f95 1 f61"/>
                <a:gd name="f123" fmla="*/ f96 1 f60"/>
                <a:gd name="f124" fmla="*/ f97 1 f61"/>
                <a:gd name="f125" fmla="*/ f98 1 f60"/>
                <a:gd name="f126" fmla="*/ f99 1 f61"/>
                <a:gd name="f127" fmla="*/ f100 1 f60"/>
                <a:gd name="f128" fmla="*/ f101 1 f61"/>
                <a:gd name="f129" fmla="*/ f102 1 f60"/>
                <a:gd name="f130" fmla="*/ f103 1 f61"/>
                <a:gd name="f131" fmla="*/ f104 1 f60"/>
                <a:gd name="f132" fmla="*/ f105 1 f60"/>
                <a:gd name="f133" fmla="*/ f106 1 f61"/>
                <a:gd name="f134" fmla="*/ f107 1 f60"/>
                <a:gd name="f135" fmla="*/ f108 1 f61"/>
                <a:gd name="f136" fmla="*/ f109 f51 1"/>
                <a:gd name="f137" fmla="*/ f110 f51 1"/>
                <a:gd name="f138" fmla="*/ f112 f52 1"/>
                <a:gd name="f139" fmla="*/ f111 f52 1"/>
                <a:gd name="f140" fmla="*/ f113 f51 1"/>
                <a:gd name="f141" fmla="*/ f114 f52 1"/>
                <a:gd name="f142" fmla="*/ f115 f51 1"/>
                <a:gd name="f143" fmla="*/ f116 f52 1"/>
                <a:gd name="f144" fmla="*/ f117 f51 1"/>
                <a:gd name="f145" fmla="*/ f118 f52 1"/>
                <a:gd name="f146" fmla="*/ f119 f51 1"/>
                <a:gd name="f147" fmla="*/ f120 f52 1"/>
                <a:gd name="f148" fmla="*/ f121 f51 1"/>
                <a:gd name="f149" fmla="*/ f122 f52 1"/>
                <a:gd name="f150" fmla="*/ f123 f51 1"/>
                <a:gd name="f151" fmla="*/ f124 f52 1"/>
                <a:gd name="f152" fmla="*/ f125 f51 1"/>
                <a:gd name="f153" fmla="*/ f126 f52 1"/>
                <a:gd name="f154" fmla="*/ f127 f51 1"/>
                <a:gd name="f155" fmla="*/ f128 f52 1"/>
                <a:gd name="f156" fmla="*/ f129 f51 1"/>
                <a:gd name="f157" fmla="*/ f130 f52 1"/>
                <a:gd name="f158" fmla="*/ f131 f51 1"/>
                <a:gd name="f159" fmla="*/ f132 f51 1"/>
                <a:gd name="f160" fmla="*/ f133 f52 1"/>
                <a:gd name="f161" fmla="*/ f134 f51 1"/>
                <a:gd name="f162" fmla="*/ f135 f52 1"/>
              </a:gdLst>
              <a:ahLst/>
              <a:cxnLst>
                <a:cxn ang="3cd4">
                  <a:pos x="hc" y="t"/>
                </a:cxn>
                <a:cxn ang="0">
                  <a:pos x="r" y="vc"/>
                </a:cxn>
                <a:cxn ang="cd4">
                  <a:pos x="hc" y="b"/>
                </a:cxn>
                <a:cxn ang="cd2">
                  <a:pos x="l" y="vc"/>
                </a:cxn>
                <a:cxn ang="f85">
                  <a:pos x="f140" y="f141"/>
                </a:cxn>
                <a:cxn ang="f85">
                  <a:pos x="f142" y="f143"/>
                </a:cxn>
                <a:cxn ang="f85">
                  <a:pos x="f144" y="f145"/>
                </a:cxn>
                <a:cxn ang="f85">
                  <a:pos x="f146" y="f147"/>
                </a:cxn>
                <a:cxn ang="f85">
                  <a:pos x="f148" y="f149"/>
                </a:cxn>
                <a:cxn ang="f85">
                  <a:pos x="f150" y="f151"/>
                </a:cxn>
                <a:cxn ang="f85">
                  <a:pos x="f152" y="f153"/>
                </a:cxn>
                <a:cxn ang="f85">
                  <a:pos x="f154" y="f155"/>
                </a:cxn>
                <a:cxn ang="f85">
                  <a:pos x="f156" y="f157"/>
                </a:cxn>
                <a:cxn ang="f85">
                  <a:pos x="f158" y="f147"/>
                </a:cxn>
                <a:cxn ang="f85">
                  <a:pos x="f159" y="f160"/>
                </a:cxn>
                <a:cxn ang="f85">
                  <a:pos x="f161" y="f162"/>
                </a:cxn>
                <a:cxn ang="f85">
                  <a:pos x="f140" y="f141"/>
                </a:cxn>
              </a:cxnLst>
              <a:rect l="f136" t="f139" r="f137" b="f138"/>
              <a:pathLst>
                <a:path w="72" h="71">
                  <a:moveTo>
                    <a:pt x="f8" y="f9"/>
                  </a:moveTo>
                  <a:cubicBezTo>
                    <a:pt x="f8" y="f10"/>
                    <a:pt x="f11" y="f12"/>
                    <a:pt x="f13" y="f14"/>
                  </a:cubicBezTo>
                  <a:cubicBezTo>
                    <a:pt x="f15" y="f16"/>
                    <a:pt x="f17" y="f18"/>
                    <a:pt x="f19" y="f20"/>
                  </a:cubicBezTo>
                  <a:cubicBezTo>
                    <a:pt x="f21" y="f22"/>
                    <a:pt x="f23" y="f22"/>
                    <a:pt x="f24" y="f25"/>
                  </a:cubicBezTo>
                  <a:cubicBezTo>
                    <a:pt x="f26" y="f27"/>
                    <a:pt x="f6" y="f28"/>
                    <a:pt x="f26" y="f29"/>
                  </a:cubicBezTo>
                  <a:cubicBezTo>
                    <a:pt x="f30" y="f31"/>
                    <a:pt x="f24" y="f32"/>
                    <a:pt x="f21" y="f33"/>
                  </a:cubicBezTo>
                  <a:cubicBezTo>
                    <a:pt x="f34" y="f35"/>
                    <a:pt x="f32" y="f23"/>
                    <a:pt x="f28" y="f30"/>
                  </a:cubicBezTo>
                  <a:cubicBezTo>
                    <a:pt x="f16" y="f7"/>
                    <a:pt x="f36" y="f30"/>
                    <a:pt x="f37" y="f38"/>
                  </a:cubicBezTo>
                  <a:cubicBezTo>
                    <a:pt x="f39" y="f35"/>
                    <a:pt x="f5" y="f40"/>
                    <a:pt x="f5" y="f11"/>
                  </a:cubicBezTo>
                  <a:cubicBezTo>
                    <a:pt x="f5" y="f41"/>
                    <a:pt x="f9" y="f28"/>
                    <a:pt x="f42" y="f25"/>
                  </a:cubicBezTo>
                  <a:cubicBezTo>
                    <a:pt x="f43" y="f16"/>
                    <a:pt x="f44" y="f45"/>
                    <a:pt x="f46" y="f47"/>
                  </a:cubicBezTo>
                  <a:cubicBezTo>
                    <a:pt x="f20" y="f43"/>
                    <a:pt x="f27" y="f37"/>
                    <a:pt x="f48" y="f49"/>
                  </a:cubicBezTo>
                  <a:cubicBezTo>
                    <a:pt x="f29" y="f39"/>
                    <a:pt x="f4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4" name="Freeform 46">
              <a:extLst>
                <a:ext uri="{FF2B5EF4-FFF2-40B4-BE49-F238E27FC236}">
                  <a16:creationId xmlns:a16="http://schemas.microsoft.com/office/drawing/2014/main" id="{477DECE5-1E62-47AB-8384-B1FA478DEAD7}"/>
                </a:ext>
              </a:extLst>
            </p:cNvPr>
            <p:cNvSpPr/>
            <p:nvPr/>
          </p:nvSpPr>
          <p:spPr>
            <a:xfrm>
              <a:off x="4216170" y="1754267"/>
              <a:ext cx="55394"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2"/>
                <a:gd name="f18" fmla="val 32"/>
                <a:gd name="f19" fmla="val 31"/>
                <a:gd name="f20" fmla="val 1"/>
                <a:gd name="f21" fmla="val 29"/>
                <a:gd name="f22" fmla="val 28"/>
                <a:gd name="f23" fmla="val 3"/>
                <a:gd name="f24" fmla="val 5"/>
                <a:gd name="f25" fmla="val 22"/>
                <a:gd name="f26" fmla="val 7"/>
                <a:gd name="f27" fmla="val 18"/>
                <a:gd name="f28" fmla="val 9"/>
                <a:gd name="f29" fmla="val 14"/>
                <a:gd name="f30" fmla="val 11"/>
                <a:gd name="f31" fmla="val 4"/>
                <a:gd name="f32" fmla="val 16"/>
                <a:gd name="f33" fmla="val 21"/>
                <a:gd name="f34" fmla="val 26"/>
                <a:gd name="f35" fmla="val 30"/>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0 f44 1"/>
                <a:gd name="f53" fmla="*/ 32 f43 1"/>
                <a:gd name="f54" fmla="*/ 1 f44 1"/>
                <a:gd name="f55" fmla="*/ 28 f43 1"/>
                <a:gd name="f56" fmla="*/ 7 f44 1"/>
                <a:gd name="f57" fmla="*/ 18 f43 1"/>
                <a:gd name="f58" fmla="*/ 14 f44 1"/>
                <a:gd name="f59" fmla="*/ 4 f43 1"/>
                <a:gd name="f60" fmla="*/ 21 f44 1"/>
                <a:gd name="f61" fmla="*/ 3 f43 1"/>
                <a:gd name="f62" fmla="*/ 25 f44 1"/>
                <a:gd name="f63" fmla="*/ 21 f43 1"/>
                <a:gd name="f64" fmla="+- f45 0 f1"/>
                <a:gd name="f65" fmla="*/ f48 1 25"/>
                <a:gd name="f66" fmla="*/ f49 1 41"/>
                <a:gd name="f67" fmla="*/ f50 1 25"/>
                <a:gd name="f68" fmla="*/ f51 1 41"/>
                <a:gd name="f69" fmla="*/ f52 1 25"/>
                <a:gd name="f70" fmla="*/ f53 1 41"/>
                <a:gd name="f71" fmla="*/ f54 1 25"/>
                <a:gd name="f72" fmla="*/ f55 1 41"/>
                <a:gd name="f73" fmla="*/ f56 1 25"/>
                <a:gd name="f74" fmla="*/ f57 1 41"/>
                <a:gd name="f75" fmla="*/ f58 1 25"/>
                <a:gd name="f76" fmla="*/ f59 1 41"/>
                <a:gd name="f77" fmla="*/ f60 1 25"/>
                <a:gd name="f78" fmla="*/ f61 1 41"/>
                <a:gd name="f79" fmla="*/ f62 1 25"/>
                <a:gd name="f80" fmla="*/ f63 1 41"/>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7"/>
                <a:gd name="f93" fmla="*/ f73 1 f46"/>
                <a:gd name="f94" fmla="*/ f74 1 f47"/>
                <a:gd name="f95" fmla="*/ f75 1 f46"/>
                <a:gd name="f96" fmla="*/ f76 1 f47"/>
                <a:gd name="f97" fmla="*/ f77 1 f46"/>
                <a:gd name="f98" fmla="*/ f78 1 f47"/>
                <a:gd name="f99" fmla="*/ f79 1 f46"/>
                <a:gd name="f100" fmla="*/ f80 1 f47"/>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8 1"/>
                <a:gd name="f113" fmla="*/ f93 f37 1"/>
                <a:gd name="f114" fmla="*/ f94 f38 1"/>
                <a:gd name="f115" fmla="*/ f95 f37 1"/>
                <a:gd name="f116" fmla="*/ f96 f38 1"/>
                <a:gd name="f117" fmla="*/ f97 f37 1"/>
                <a:gd name="f118" fmla="*/ f98 f38 1"/>
                <a:gd name="f119" fmla="*/ f99 f37 1"/>
                <a:gd name="f120" fmla="*/ f100 f38 1"/>
              </a:gdLst>
              <a:ahLst/>
              <a:cxnLst>
                <a:cxn ang="3cd4">
                  <a:pos x="hc" y="t"/>
                </a:cxn>
                <a:cxn ang="0">
                  <a:pos x="r" y="vc"/>
                </a:cxn>
                <a:cxn ang="cd4">
                  <a:pos x="hc" y="b"/>
                </a:cxn>
                <a:cxn ang="cd2">
                  <a:pos x="l" y="vc"/>
                </a:cxn>
                <a:cxn ang="f64">
                  <a:pos x="f105" y="f106"/>
                </a:cxn>
                <a:cxn ang="f64">
                  <a:pos x="f107" y="f108"/>
                </a:cxn>
                <a:cxn ang="f64">
                  <a:pos x="f109" y="f110"/>
                </a:cxn>
                <a:cxn ang="f64">
                  <a:pos x="f111" y="f112"/>
                </a:cxn>
                <a:cxn ang="f64">
                  <a:pos x="f113" y="f114"/>
                </a:cxn>
                <a:cxn ang="f64">
                  <a:pos x="f115" y="f116"/>
                </a:cxn>
                <a:cxn ang="f64">
                  <a:pos x="f117" y="f118"/>
                </a:cxn>
                <a:cxn ang="f64">
                  <a:pos x="f119" y="f120"/>
                </a:cxn>
                <a:cxn ang="f64">
                  <a:pos x="f105" y="f106"/>
                </a:cxn>
              </a:cxnLst>
              <a:rect l="f101" t="f104" r="f102" b="f103"/>
              <a:pathLst>
                <a:path w="25" h="41">
                  <a:moveTo>
                    <a:pt x="f8" y="f9"/>
                  </a:moveTo>
                  <a:cubicBezTo>
                    <a:pt x="f10" y="f11"/>
                    <a:pt x="f12" y="f13"/>
                    <a:pt x="f14" y="f15"/>
                  </a:cubicBezTo>
                  <a:cubicBezTo>
                    <a:pt x="f16" y="f7"/>
                    <a:pt x="f17" y="f15"/>
                    <a:pt x="f5" y="f18"/>
                  </a:cubicBezTo>
                  <a:cubicBezTo>
                    <a:pt x="f5" y="f19"/>
                    <a:pt x="f20" y="f21"/>
                    <a:pt x="f20" y="f22"/>
                  </a:cubicBezTo>
                  <a:cubicBezTo>
                    <a:pt x="f23" y="f6"/>
                    <a:pt x="f24" y="f25"/>
                    <a:pt x="f26" y="f27"/>
                  </a:cubicBezTo>
                  <a:cubicBezTo>
                    <a:pt x="f28" y="f29"/>
                    <a:pt x="f30" y="f28"/>
                    <a:pt x="f29" y="f31"/>
                  </a:cubicBezTo>
                  <a:cubicBezTo>
                    <a:pt x="f32" y="f5"/>
                    <a:pt x="f8" y="f5"/>
                    <a:pt x="f33" y="f23"/>
                  </a:cubicBezTo>
                  <a:cubicBezTo>
                    <a:pt x="f6" y="f28"/>
                    <a:pt x="f6" y="f12"/>
                    <a:pt x="f6" y="f33"/>
                  </a:cubicBezTo>
                  <a:cubicBezTo>
                    <a:pt x="f6" y="f34"/>
                    <a:pt x="f25"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5" name="Freeform 47">
              <a:extLst>
                <a:ext uri="{FF2B5EF4-FFF2-40B4-BE49-F238E27FC236}">
                  <a16:creationId xmlns:a16="http://schemas.microsoft.com/office/drawing/2014/main" id="{D1DB4345-D366-452E-AF16-CAB4F3638521}"/>
                </a:ext>
              </a:extLst>
            </p:cNvPr>
            <p:cNvSpPr/>
            <p:nvPr/>
          </p:nvSpPr>
          <p:spPr>
            <a:xfrm>
              <a:off x="4216170" y="1956687"/>
              <a:ext cx="6817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8"/>
                <a:gd name="f18" fmla="val 25"/>
                <a:gd name="f19" fmla="val 1"/>
                <a:gd name="f20" fmla="val 20"/>
                <a:gd name="f21" fmla="val 17"/>
                <a:gd name="f22" fmla="val 5"/>
                <a:gd name="f23" fmla="val 14"/>
                <a:gd name="f24" fmla="val 9"/>
                <a:gd name="f25" fmla="val 13"/>
                <a:gd name="f26" fmla="val 11"/>
                <a:gd name="f27" fmla="val 10"/>
                <a:gd name="f28" fmla="val 21"/>
                <a:gd name="f29" fmla="val 7"/>
                <a:gd name="f30" fmla="val 23"/>
                <a:gd name="f31" fmla="val 2"/>
                <a:gd name="f32" fmla="val 24"/>
                <a:gd name="f33" fmla="val 27"/>
                <a:gd name="f34" fmla="val 4"/>
                <a:gd name="f35" fmla="+- 0 0 -90"/>
                <a:gd name="f36" fmla="*/ f3 1 31"/>
                <a:gd name="f37" fmla="*/ f4 1 36"/>
                <a:gd name="f38" fmla="val f5"/>
                <a:gd name="f39" fmla="val f6"/>
                <a:gd name="f40" fmla="val f7"/>
                <a:gd name="f41" fmla="*/ f35 f0 1"/>
                <a:gd name="f42" fmla="+- f40 0 f38"/>
                <a:gd name="f43" fmla="+- f39 0 f38"/>
                <a:gd name="f44" fmla="*/ f41 1 f2"/>
                <a:gd name="f45" fmla="*/ f43 1 31"/>
                <a:gd name="f46" fmla="*/ f42 1 36"/>
                <a:gd name="f47" fmla="*/ 18 f43 1"/>
                <a:gd name="f48" fmla="*/ 29 f42 1"/>
                <a:gd name="f49" fmla="*/ 8 f43 1"/>
                <a:gd name="f50" fmla="*/ 34 f42 1"/>
                <a:gd name="f51" fmla="*/ 0 f43 1"/>
                <a:gd name="f52" fmla="*/ 28 f42 1"/>
                <a:gd name="f53" fmla="*/ 3 f43 1"/>
                <a:gd name="f54" fmla="*/ 17 f42 1"/>
                <a:gd name="f55" fmla="*/ 13 f43 1"/>
                <a:gd name="f56" fmla="*/ 11 f42 1"/>
                <a:gd name="f57" fmla="*/ 23 f43 1"/>
                <a:gd name="f58" fmla="*/ 2 f42 1"/>
                <a:gd name="f59" fmla="*/ 29 f43 1"/>
                <a:gd name="f60" fmla="*/ 0 f42 1"/>
                <a:gd name="f61" fmla="*/ 31 f43 1"/>
                <a:gd name="f62" fmla="*/ 4 f42 1"/>
                <a:gd name="f63" fmla="+- f44 0 f1"/>
                <a:gd name="f64" fmla="*/ f47 1 31"/>
                <a:gd name="f65" fmla="*/ f48 1 36"/>
                <a:gd name="f66" fmla="*/ f49 1 31"/>
                <a:gd name="f67" fmla="*/ f50 1 36"/>
                <a:gd name="f68" fmla="*/ f51 1 31"/>
                <a:gd name="f69" fmla="*/ f52 1 36"/>
                <a:gd name="f70" fmla="*/ f53 1 31"/>
                <a:gd name="f71" fmla="*/ f54 1 36"/>
                <a:gd name="f72" fmla="*/ f55 1 31"/>
                <a:gd name="f73" fmla="*/ f56 1 36"/>
                <a:gd name="f74" fmla="*/ f57 1 31"/>
                <a:gd name="f75" fmla="*/ f58 1 36"/>
                <a:gd name="f76" fmla="*/ f59 1 31"/>
                <a:gd name="f77" fmla="*/ f60 1 36"/>
                <a:gd name="f78" fmla="*/ f61 1 31"/>
                <a:gd name="f79" fmla="*/ f62 1 36"/>
                <a:gd name="f80" fmla="*/ 0 1 f45"/>
                <a:gd name="f81" fmla="*/ f39 1 f45"/>
                <a:gd name="f82" fmla="*/ 0 1 f46"/>
                <a:gd name="f83" fmla="*/ f40 1 f46"/>
                <a:gd name="f84" fmla="*/ f64 1 f45"/>
                <a:gd name="f85" fmla="*/ f65 1 f46"/>
                <a:gd name="f86" fmla="*/ f66 1 f45"/>
                <a:gd name="f87" fmla="*/ f67 1 f46"/>
                <a:gd name="f88" fmla="*/ f68 1 f45"/>
                <a:gd name="f89" fmla="*/ f69 1 f46"/>
                <a:gd name="f90" fmla="*/ f70 1 f45"/>
                <a:gd name="f91" fmla="*/ f71 1 f46"/>
                <a:gd name="f92" fmla="*/ f72 1 f45"/>
                <a:gd name="f93" fmla="*/ f73 1 f46"/>
                <a:gd name="f94" fmla="*/ f74 1 f45"/>
                <a:gd name="f95" fmla="*/ f75 1 f46"/>
                <a:gd name="f96" fmla="*/ f76 1 f45"/>
                <a:gd name="f97" fmla="*/ f77 1 f46"/>
                <a:gd name="f98" fmla="*/ f78 1 f45"/>
                <a:gd name="f99" fmla="*/ f79 1 f46"/>
                <a:gd name="f100" fmla="*/ f80 f36 1"/>
                <a:gd name="f101" fmla="*/ f81 f36 1"/>
                <a:gd name="f102" fmla="*/ f83 f37 1"/>
                <a:gd name="f103" fmla="*/ f82 f37 1"/>
                <a:gd name="f104" fmla="*/ f84 f36 1"/>
                <a:gd name="f105" fmla="*/ f85 f37 1"/>
                <a:gd name="f106" fmla="*/ f86 f36 1"/>
                <a:gd name="f107" fmla="*/ f87 f37 1"/>
                <a:gd name="f108" fmla="*/ f88 f36 1"/>
                <a:gd name="f109" fmla="*/ f89 f37 1"/>
                <a:gd name="f110" fmla="*/ f90 f36 1"/>
                <a:gd name="f111" fmla="*/ f91 f37 1"/>
                <a:gd name="f112" fmla="*/ f92 f36 1"/>
                <a:gd name="f113" fmla="*/ f93 f37 1"/>
                <a:gd name="f114" fmla="*/ f94 f36 1"/>
                <a:gd name="f115" fmla="*/ f95 f37 1"/>
                <a:gd name="f116" fmla="*/ f96 f36 1"/>
                <a:gd name="f117" fmla="*/ f97 f37 1"/>
                <a:gd name="f118" fmla="*/ f98 f36 1"/>
                <a:gd name="f119" fmla="*/ f99 f37 1"/>
              </a:gdLst>
              <a:ahLst/>
              <a:cxnLst>
                <a:cxn ang="3cd4">
                  <a:pos x="hc" y="t"/>
                </a:cxn>
                <a:cxn ang="0">
                  <a:pos x="r" y="vc"/>
                </a:cxn>
                <a:cxn ang="cd4">
                  <a:pos x="hc" y="b"/>
                </a:cxn>
                <a:cxn ang="cd2">
                  <a:pos x="l" y="vc"/>
                </a:cxn>
                <a:cxn ang="f63">
                  <a:pos x="f104" y="f105"/>
                </a:cxn>
                <a:cxn ang="f63">
                  <a:pos x="f106" y="f107"/>
                </a:cxn>
                <a:cxn ang="f63">
                  <a:pos x="f108" y="f109"/>
                </a:cxn>
                <a:cxn ang="f63">
                  <a:pos x="f110" y="f111"/>
                </a:cxn>
                <a:cxn ang="f63">
                  <a:pos x="f112" y="f113"/>
                </a:cxn>
                <a:cxn ang="f63">
                  <a:pos x="f114" y="f115"/>
                </a:cxn>
                <a:cxn ang="f63">
                  <a:pos x="f116" y="f117"/>
                </a:cxn>
                <a:cxn ang="f63">
                  <a:pos x="f118" y="f119"/>
                </a:cxn>
                <a:cxn ang="f63">
                  <a:pos x="f104" y="f105"/>
                </a:cxn>
              </a:cxnLst>
              <a:rect l="f100" t="f103" r="f101" b="f102"/>
              <a:pathLst>
                <a:path w="31" h="36">
                  <a:moveTo>
                    <a:pt x="f8" y="f9"/>
                  </a:moveTo>
                  <a:cubicBezTo>
                    <a:pt x="f10" y="f11"/>
                    <a:pt x="f12" y="f13"/>
                    <a:pt x="f14" y="f15"/>
                  </a:cubicBezTo>
                  <a:cubicBezTo>
                    <a:pt x="f16" y="f7"/>
                    <a:pt x="f5" y="f15"/>
                    <a:pt x="f5" y="f17"/>
                  </a:cubicBezTo>
                  <a:cubicBezTo>
                    <a:pt x="f5" y="f18"/>
                    <a:pt x="f19" y="f20"/>
                    <a:pt x="f16" y="f21"/>
                  </a:cubicBezTo>
                  <a:cubicBezTo>
                    <a:pt x="f22" y="f23"/>
                    <a:pt x="f24" y="f25"/>
                    <a:pt x="f25" y="f26"/>
                  </a:cubicBezTo>
                  <a:cubicBezTo>
                    <a:pt x="f8" y="f27"/>
                    <a:pt x="f28" y="f29"/>
                    <a:pt x="f30" y="f31"/>
                  </a:cubicBezTo>
                  <a:cubicBezTo>
                    <a:pt x="f32" y="f19"/>
                    <a:pt x="f33" y="f19"/>
                    <a:pt x="f9" y="f5"/>
                  </a:cubicBezTo>
                  <a:cubicBezTo>
                    <a:pt x="f11" y="f19"/>
                    <a:pt x="f6" y="f16"/>
                    <a:pt x="f6" y="f34"/>
                  </a:cubicBezTo>
                  <a:cubicBezTo>
                    <a:pt x="f11" y="f23"/>
                    <a:pt x="f18" y="f28"/>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6" name="Freeform 48">
              <a:extLst>
                <a:ext uri="{FF2B5EF4-FFF2-40B4-BE49-F238E27FC236}">
                  <a16:creationId xmlns:a16="http://schemas.microsoft.com/office/drawing/2014/main" id="{ED83B690-D7B3-4B58-8E8C-70705E28AF41}"/>
                </a:ext>
              </a:extLst>
            </p:cNvPr>
            <p:cNvSpPr/>
            <p:nvPr/>
          </p:nvSpPr>
          <p:spPr>
            <a:xfrm>
              <a:off x="4120286" y="1683959"/>
              <a:ext cx="78839" cy="6391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2"/>
                <a:gd name="f12" fmla="val 10"/>
                <a:gd name="f13" fmla="val 14"/>
                <a:gd name="f14" fmla="val 26"/>
                <a:gd name="f15" fmla="val 20"/>
                <a:gd name="f16" fmla="val 25"/>
                <a:gd name="f17" fmla="val 13"/>
                <a:gd name="f18" fmla="val 28"/>
                <a:gd name="f19" fmla="val 8"/>
                <a:gd name="f20" fmla="val 4"/>
                <a:gd name="f21" fmla="val 29"/>
                <a:gd name="f22" fmla="val 2"/>
                <a:gd name="f23" fmla="val 21"/>
                <a:gd name="f24" fmla="val 6"/>
                <a:gd name="f25" fmla="val 12"/>
                <a:gd name="f26" fmla="val 16"/>
                <a:gd name="f27" fmla="val 35"/>
                <a:gd name="f28" fmla="val 36"/>
                <a:gd name="f29" fmla="+- 0 0 -90"/>
                <a:gd name="f30" fmla="*/ f3 1 37"/>
                <a:gd name="f31" fmla="*/ f4 1 30"/>
                <a:gd name="f32" fmla="val f5"/>
                <a:gd name="f33" fmla="val f6"/>
                <a:gd name="f34" fmla="val f7"/>
                <a:gd name="f35" fmla="*/ f29 f0 1"/>
                <a:gd name="f36" fmla="+- f34 0 f32"/>
                <a:gd name="f37" fmla="+- f33 0 f32"/>
                <a:gd name="f38" fmla="*/ f35 1 f2"/>
                <a:gd name="f39" fmla="*/ f37 1 37"/>
                <a:gd name="f40" fmla="*/ f36 1 30"/>
                <a:gd name="f41" fmla="*/ 37 f37 1"/>
                <a:gd name="f42" fmla="*/ 1 f36 1"/>
                <a:gd name="f43" fmla="*/ 30 f37 1"/>
                <a:gd name="f44" fmla="*/ 14 f36 1"/>
                <a:gd name="f45" fmla="*/ 13 f37 1"/>
                <a:gd name="f46" fmla="*/ 28 f36 1"/>
                <a:gd name="f47" fmla="*/ 2 f37 1"/>
                <a:gd name="f48" fmla="*/ 26 f36 1"/>
                <a:gd name="f49" fmla="*/ 6 f37 1"/>
                <a:gd name="f50" fmla="*/ 12 f36 1"/>
                <a:gd name="f51" fmla="*/ 35 f37 1"/>
                <a:gd name="f52" fmla="*/ 0 f36 1"/>
                <a:gd name="f53" fmla="+- f38 0 f1"/>
                <a:gd name="f54" fmla="*/ f41 1 37"/>
                <a:gd name="f55" fmla="*/ f42 1 30"/>
                <a:gd name="f56" fmla="*/ f43 1 37"/>
                <a:gd name="f57" fmla="*/ f44 1 30"/>
                <a:gd name="f58" fmla="*/ f45 1 37"/>
                <a:gd name="f59" fmla="*/ f46 1 30"/>
                <a:gd name="f60" fmla="*/ f47 1 37"/>
                <a:gd name="f61" fmla="*/ f48 1 30"/>
                <a:gd name="f62" fmla="*/ f49 1 37"/>
                <a:gd name="f63" fmla="*/ f50 1 30"/>
                <a:gd name="f64" fmla="*/ f51 1 37"/>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7" h="30">
                  <a:moveTo>
                    <a:pt x="f6" y="f8"/>
                  </a:moveTo>
                  <a:cubicBezTo>
                    <a:pt x="f9" y="f10"/>
                    <a:pt x="f11" y="f12"/>
                    <a:pt x="f7" y="f13"/>
                  </a:cubicBezTo>
                  <a:cubicBezTo>
                    <a:pt x="f14" y="f15"/>
                    <a:pt x="f15" y="f16"/>
                    <a:pt x="f17" y="f18"/>
                  </a:cubicBezTo>
                  <a:cubicBezTo>
                    <a:pt x="f19" y="f7"/>
                    <a:pt x="f20" y="f21"/>
                    <a:pt x="f22" y="f14"/>
                  </a:cubicBezTo>
                  <a:cubicBezTo>
                    <a:pt x="f5" y="f23"/>
                    <a:pt x="f22" y="f13"/>
                    <a:pt x="f24" y="f25"/>
                  </a:cubicBezTo>
                  <a:cubicBezTo>
                    <a:pt x="f26" y="f19"/>
                    <a:pt x="f14" y="f20"/>
                    <a:pt x="f27" y="f5"/>
                  </a:cubicBezTo>
                  <a:cubicBezTo>
                    <a:pt x="f28" y="f8"/>
                    <a:pt x="f28"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7" name="Freeform 49">
              <a:extLst>
                <a:ext uri="{FF2B5EF4-FFF2-40B4-BE49-F238E27FC236}">
                  <a16:creationId xmlns:a16="http://schemas.microsoft.com/office/drawing/2014/main" id="{A1B8FA9B-B23B-47F8-A44F-4D51E101CB80}"/>
                </a:ext>
              </a:extLst>
            </p:cNvPr>
            <p:cNvSpPr/>
            <p:nvPr/>
          </p:nvSpPr>
          <p:spPr>
            <a:xfrm>
              <a:off x="3943441" y="1686089"/>
              <a:ext cx="72438" cy="55394"/>
            </a:xfrm>
            <a:custGeom>
              <a:avLst/>
              <a:gdLst>
                <a:gd name="f0" fmla="val 10800000"/>
                <a:gd name="f1" fmla="val 5400000"/>
                <a:gd name="f2" fmla="val 180"/>
                <a:gd name="f3" fmla="val w"/>
                <a:gd name="f4" fmla="val h"/>
                <a:gd name="f5" fmla="val 0"/>
                <a:gd name="f6" fmla="val 34"/>
                <a:gd name="f7" fmla="val 26"/>
                <a:gd name="f8" fmla="val 24"/>
                <a:gd name="f9" fmla="val 14"/>
                <a:gd name="f10" fmla="val 21"/>
                <a:gd name="f11" fmla="val 17"/>
                <a:gd name="f12" fmla="val 19"/>
                <a:gd name="f13" fmla="val 16"/>
                <a:gd name="f14" fmla="val 22"/>
                <a:gd name="f15" fmla="val 15"/>
                <a:gd name="f16" fmla="val 23"/>
                <a:gd name="f17" fmla="val 10"/>
                <a:gd name="f18" fmla="val 25"/>
                <a:gd name="f19" fmla="val 5"/>
                <a:gd name="f20" fmla="val 3"/>
                <a:gd name="f21" fmla="val 1"/>
                <a:gd name="f22" fmla="val 13"/>
                <a:gd name="f23" fmla="val 12"/>
                <a:gd name="f24" fmla="val 2"/>
                <a:gd name="f25" fmla="val 11"/>
                <a:gd name="f26" fmla="val 9"/>
                <a:gd name="f27" fmla="val 6"/>
                <a:gd name="f28" fmla="val 28"/>
                <a:gd name="f29" fmla="val 30"/>
                <a:gd name="f30" fmla="val 32"/>
                <a:gd name="f31" fmla="val 7"/>
                <a:gd name="f32" fmla="val 29"/>
                <a:gd name="f33" fmla="+- 0 0 -90"/>
                <a:gd name="f34" fmla="*/ f3 1 34"/>
                <a:gd name="f35" fmla="*/ f4 1 26"/>
                <a:gd name="f36" fmla="val f5"/>
                <a:gd name="f37" fmla="val f6"/>
                <a:gd name="f38" fmla="val f7"/>
                <a:gd name="f39" fmla="*/ f33 f0 1"/>
                <a:gd name="f40" fmla="+- f38 0 f36"/>
                <a:gd name="f41" fmla="+- f37 0 f36"/>
                <a:gd name="f42" fmla="*/ f39 1 f2"/>
                <a:gd name="f43" fmla="*/ f41 1 34"/>
                <a:gd name="f44" fmla="*/ f40 1 26"/>
                <a:gd name="f45" fmla="*/ 24 f41 1"/>
                <a:gd name="f46" fmla="*/ 14 f40 1"/>
                <a:gd name="f47" fmla="*/ 17 f41 1"/>
                <a:gd name="f48" fmla="*/ 21 f40 1"/>
                <a:gd name="f49" fmla="*/ 14 f41 1"/>
                <a:gd name="f50" fmla="*/ 23 f40 1"/>
                <a:gd name="f51" fmla="*/ 3 f41 1"/>
                <a:gd name="f52" fmla="*/ 1 f41 1"/>
                <a:gd name="f53" fmla="*/ 13 f40 1"/>
                <a:gd name="f54" fmla="*/ 10 f40 1"/>
                <a:gd name="f55" fmla="*/ 23 f41 1"/>
                <a:gd name="f56" fmla="*/ 0 f40 1"/>
                <a:gd name="f57" fmla="*/ 30 f41 1"/>
                <a:gd name="f58" fmla="*/ 1 f40 1"/>
                <a:gd name="f59" fmla="*/ 32 f41 1"/>
                <a:gd name="f60" fmla="*/ 7 f40 1"/>
                <a:gd name="f61" fmla="*/ 15 f40 1"/>
                <a:gd name="f62" fmla="+- f42 0 f1"/>
                <a:gd name="f63" fmla="*/ f45 1 34"/>
                <a:gd name="f64" fmla="*/ f46 1 26"/>
                <a:gd name="f65" fmla="*/ f47 1 34"/>
                <a:gd name="f66" fmla="*/ f48 1 26"/>
                <a:gd name="f67" fmla="*/ f49 1 34"/>
                <a:gd name="f68" fmla="*/ f50 1 26"/>
                <a:gd name="f69" fmla="*/ f51 1 34"/>
                <a:gd name="f70" fmla="*/ f52 1 34"/>
                <a:gd name="f71" fmla="*/ f53 1 26"/>
                <a:gd name="f72" fmla="*/ f54 1 26"/>
                <a:gd name="f73" fmla="*/ f55 1 34"/>
                <a:gd name="f74" fmla="*/ f56 1 26"/>
                <a:gd name="f75" fmla="*/ f57 1 34"/>
                <a:gd name="f76" fmla="*/ f58 1 26"/>
                <a:gd name="f77" fmla="*/ f59 1 34"/>
                <a:gd name="f78" fmla="*/ f60 1 26"/>
                <a:gd name="f79" fmla="*/ f61 1 26"/>
                <a:gd name="f80" fmla="*/ 0 1 f43"/>
                <a:gd name="f81" fmla="*/ f37 1 f43"/>
                <a:gd name="f82" fmla="*/ 0 1 f44"/>
                <a:gd name="f83" fmla="*/ f38 1 f44"/>
                <a:gd name="f84" fmla="*/ f63 1 f43"/>
                <a:gd name="f85" fmla="*/ f64 1 f44"/>
                <a:gd name="f86" fmla="*/ f65 1 f43"/>
                <a:gd name="f87" fmla="*/ f66 1 f44"/>
                <a:gd name="f88" fmla="*/ f67 1 f43"/>
                <a:gd name="f89" fmla="*/ f68 1 f44"/>
                <a:gd name="f90" fmla="*/ f69 1 f43"/>
                <a:gd name="f91" fmla="*/ f70 1 f43"/>
                <a:gd name="f92" fmla="*/ f71 1 f44"/>
                <a:gd name="f93" fmla="*/ f72 1 f44"/>
                <a:gd name="f94" fmla="*/ f73 1 f43"/>
                <a:gd name="f95" fmla="*/ f74 1 f44"/>
                <a:gd name="f96" fmla="*/ f75 1 f43"/>
                <a:gd name="f97" fmla="*/ f76 1 f44"/>
                <a:gd name="f98" fmla="*/ f77 1 f43"/>
                <a:gd name="f99" fmla="*/ f78 1 f44"/>
                <a:gd name="f100" fmla="*/ f79 1 f44"/>
                <a:gd name="f101" fmla="*/ f80 f34 1"/>
                <a:gd name="f102" fmla="*/ f81 f34 1"/>
                <a:gd name="f103" fmla="*/ f83 f35 1"/>
                <a:gd name="f104" fmla="*/ f82 f35 1"/>
                <a:gd name="f105" fmla="*/ f84 f34 1"/>
                <a:gd name="f106" fmla="*/ f85 f35 1"/>
                <a:gd name="f107" fmla="*/ f86 f34 1"/>
                <a:gd name="f108" fmla="*/ f87 f35 1"/>
                <a:gd name="f109" fmla="*/ f88 f34 1"/>
                <a:gd name="f110" fmla="*/ f89 f35 1"/>
                <a:gd name="f111" fmla="*/ f90 f34 1"/>
                <a:gd name="f112" fmla="*/ f91 f34 1"/>
                <a:gd name="f113" fmla="*/ f92 f35 1"/>
                <a:gd name="f114" fmla="*/ f93 f35 1"/>
                <a:gd name="f115" fmla="*/ f94 f34 1"/>
                <a:gd name="f116" fmla="*/ f95 f35 1"/>
                <a:gd name="f117" fmla="*/ f96 f34 1"/>
                <a:gd name="f118" fmla="*/ f97 f35 1"/>
                <a:gd name="f119" fmla="*/ f98 f34 1"/>
                <a:gd name="f120" fmla="*/ f99 f35 1"/>
                <a:gd name="f121" fmla="*/ f100 f35 1"/>
              </a:gdLst>
              <a:ahLst/>
              <a:cxnLst>
                <a:cxn ang="3cd4">
                  <a:pos x="hc" y="t"/>
                </a:cxn>
                <a:cxn ang="0">
                  <a:pos x="r" y="vc"/>
                </a:cxn>
                <a:cxn ang="cd4">
                  <a:pos x="hc" y="b"/>
                </a:cxn>
                <a:cxn ang="cd2">
                  <a:pos x="l" y="vc"/>
                </a:cxn>
                <a:cxn ang="f62">
                  <a:pos x="f105" y="f106"/>
                </a:cxn>
                <a:cxn ang="f62">
                  <a:pos x="f107" y="f108"/>
                </a:cxn>
                <a:cxn ang="f62">
                  <a:pos x="f109" y="f110"/>
                </a:cxn>
                <a:cxn ang="f62">
                  <a:pos x="f111" y="f110"/>
                </a:cxn>
                <a:cxn ang="f62">
                  <a:pos x="f112" y="f113"/>
                </a:cxn>
                <a:cxn ang="f62">
                  <a:pos x="f111" y="f114"/>
                </a:cxn>
                <a:cxn ang="f62">
                  <a:pos x="f115" y="f116"/>
                </a:cxn>
                <a:cxn ang="f62">
                  <a:pos x="f117" y="f118"/>
                </a:cxn>
                <a:cxn ang="f62">
                  <a:pos x="f119" y="f120"/>
                </a:cxn>
                <a:cxn ang="f62">
                  <a:pos x="f105" y="f121"/>
                </a:cxn>
                <a:cxn ang="f62">
                  <a:pos x="f105" y="f106"/>
                </a:cxn>
              </a:cxnLst>
              <a:rect l="f101" t="f104" r="f102" b="f103"/>
              <a:pathLst>
                <a:path w="34" h="26">
                  <a:moveTo>
                    <a:pt x="f8" y="f9"/>
                  </a:moveTo>
                  <a:cubicBezTo>
                    <a:pt x="f10" y="f11"/>
                    <a:pt x="f12" y="f12"/>
                    <a:pt x="f11" y="f10"/>
                  </a:cubicBezTo>
                  <a:cubicBezTo>
                    <a:pt x="f13" y="f14"/>
                    <a:pt x="f15" y="f16"/>
                    <a:pt x="f9" y="f16"/>
                  </a:cubicBezTo>
                  <a:cubicBezTo>
                    <a:pt x="f17" y="f18"/>
                    <a:pt x="f19" y="f7"/>
                    <a:pt x="f20" y="f16"/>
                  </a:cubicBezTo>
                  <a:cubicBezTo>
                    <a:pt x="f5" y="f10"/>
                    <a:pt x="f21" y="f11"/>
                    <a:pt x="f21" y="f22"/>
                  </a:cubicBezTo>
                  <a:cubicBezTo>
                    <a:pt x="f5" y="f23"/>
                    <a:pt x="f24" y="f25"/>
                    <a:pt x="f20" y="f17"/>
                  </a:cubicBezTo>
                  <a:cubicBezTo>
                    <a:pt x="f26" y="f27"/>
                    <a:pt x="f15" y="f24"/>
                    <a:pt x="f16" y="f5"/>
                  </a:cubicBezTo>
                  <a:cubicBezTo>
                    <a:pt x="f18" y="f5"/>
                    <a:pt x="f28" y="f5"/>
                    <a:pt x="f29" y="f21"/>
                  </a:cubicBezTo>
                  <a:cubicBezTo>
                    <a:pt x="f6" y="f24"/>
                    <a:pt x="f6" y="f19"/>
                    <a:pt x="f30" y="f31"/>
                  </a:cubicBezTo>
                  <a:cubicBezTo>
                    <a:pt x="f32" y="f17"/>
                    <a:pt x="f7" y="f23"/>
                    <a:pt x="f8" y="f15"/>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8" name="Freeform 50">
              <a:extLst>
                <a:ext uri="{FF2B5EF4-FFF2-40B4-BE49-F238E27FC236}">
                  <a16:creationId xmlns:a16="http://schemas.microsoft.com/office/drawing/2014/main" id="{22A6F1A3-20E5-4462-852C-5FD1CF7579AA}"/>
                </a:ext>
              </a:extLst>
            </p:cNvPr>
            <p:cNvSpPr/>
            <p:nvPr/>
          </p:nvSpPr>
          <p:spPr>
            <a:xfrm>
              <a:off x="5294293" y="2148446"/>
              <a:ext cx="247162" cy="249292"/>
            </a:xfrm>
            <a:custGeom>
              <a:avLst/>
              <a:gdLst>
                <a:gd name="f0" fmla="val 10800000"/>
                <a:gd name="f1" fmla="val 5400000"/>
                <a:gd name="f2" fmla="val 180"/>
                <a:gd name="f3" fmla="val w"/>
                <a:gd name="f4" fmla="val h"/>
                <a:gd name="f5" fmla="val 0"/>
                <a:gd name="f6" fmla="val 114"/>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49"/>
                <a:gd name="f21" fmla="val 38"/>
                <a:gd name="f22" fmla="val 1"/>
                <a:gd name="f23" fmla="val 31"/>
                <a:gd name="f24" fmla="val 11"/>
                <a:gd name="f25" fmla="val 24"/>
                <a:gd name="f26" fmla="val 30"/>
                <a:gd name="f27" fmla="val 10"/>
                <a:gd name="f28" fmla="val 75"/>
                <a:gd name="f29" fmla="val 80"/>
                <a:gd name="f30" fmla="val 84"/>
                <a:gd name="f31" fmla="val 89"/>
                <a:gd name="f32" fmla="val 100"/>
                <a:gd name="f33" fmla="val 4"/>
                <a:gd name="f34" fmla="val 106"/>
                <a:gd name="f35" fmla="val 12"/>
                <a:gd name="f36" fmla="val 109"/>
                <a:gd name="f37" fmla="val 22"/>
                <a:gd name="f38" fmla="val 34"/>
                <a:gd name="f39" fmla="val 113"/>
                <a:gd name="f40" fmla="val 47"/>
                <a:gd name="f41" fmla="val 111"/>
                <a:gd name="f42" fmla="val 59"/>
                <a:gd name="f43" fmla="val 108"/>
                <a:gd name="f44" fmla="val 103"/>
                <a:gd name="f45" fmla="val 91"/>
                <a:gd name="f46" fmla="val 94"/>
                <a:gd name="f47" fmla="val 104"/>
                <a:gd name="f48" fmla="val 88"/>
                <a:gd name="f49" fmla="val 82"/>
                <a:gd name="f50" fmla="val 71"/>
                <a:gd name="f51" fmla="val 61"/>
                <a:gd name="f52" fmla="val 107"/>
                <a:gd name="f53" fmla="val 99"/>
                <a:gd name="f54" fmla="val 44"/>
                <a:gd name="f55" fmla="val 92"/>
                <a:gd name="f56" fmla="val 42"/>
                <a:gd name="f57" fmla="val 39"/>
                <a:gd name="f58" fmla="val 87"/>
                <a:gd name="f59" fmla="val 37"/>
                <a:gd name="f60" fmla="+- 0 0 -90"/>
                <a:gd name="f61" fmla="*/ f3 1 114"/>
                <a:gd name="f62" fmla="*/ f4 1 115"/>
                <a:gd name="f63" fmla="val f5"/>
                <a:gd name="f64" fmla="val f6"/>
                <a:gd name="f65" fmla="val f7"/>
                <a:gd name="f66" fmla="*/ f60 f0 1"/>
                <a:gd name="f67" fmla="+- f65 0 f63"/>
                <a:gd name="f68" fmla="+- f64 0 f63"/>
                <a:gd name="f69" fmla="*/ f66 1 f2"/>
                <a:gd name="f70" fmla="*/ f68 1 114"/>
                <a:gd name="f71" fmla="*/ f67 1 115"/>
                <a:gd name="f72" fmla="*/ 36 f68 1"/>
                <a:gd name="f73" fmla="*/ 85 f67 1"/>
                <a:gd name="f74" fmla="*/ 9 f68 1"/>
                <a:gd name="f75" fmla="*/ 52 f67 1"/>
                <a:gd name="f76" fmla="*/ 7 f68 1"/>
                <a:gd name="f77" fmla="*/ 49 f67 1"/>
                <a:gd name="f78" fmla="*/ 11 f68 1"/>
                <a:gd name="f79" fmla="*/ 24 f67 1"/>
                <a:gd name="f80" fmla="*/ 75 f68 1"/>
                <a:gd name="f81" fmla="*/ 0 f67 1"/>
                <a:gd name="f82" fmla="*/ 89 f68 1"/>
                <a:gd name="f83" fmla="*/ 1 f67 1"/>
                <a:gd name="f84" fmla="*/ 109 f68 1"/>
                <a:gd name="f85" fmla="*/ 22 f67 1"/>
                <a:gd name="f86" fmla="*/ 111 f68 1"/>
                <a:gd name="f87" fmla="*/ 59 f67 1"/>
                <a:gd name="f88" fmla="*/ 94 f68 1"/>
                <a:gd name="f89" fmla="*/ 104 f67 1"/>
                <a:gd name="f90" fmla="*/ 71 f68 1"/>
                <a:gd name="f91" fmla="*/ 111 f67 1"/>
                <a:gd name="f92" fmla="*/ 44 f68 1"/>
                <a:gd name="f93" fmla="*/ 92 f67 1"/>
                <a:gd name="f94" fmla="*/ 37 f68 1"/>
                <a:gd name="f95" fmla="+- f69 0 f1"/>
                <a:gd name="f96" fmla="*/ f72 1 114"/>
                <a:gd name="f97" fmla="*/ f73 1 115"/>
                <a:gd name="f98" fmla="*/ f74 1 114"/>
                <a:gd name="f99" fmla="*/ f75 1 115"/>
                <a:gd name="f100" fmla="*/ f76 1 114"/>
                <a:gd name="f101" fmla="*/ f77 1 115"/>
                <a:gd name="f102" fmla="*/ f78 1 114"/>
                <a:gd name="f103" fmla="*/ f79 1 115"/>
                <a:gd name="f104" fmla="*/ f80 1 114"/>
                <a:gd name="f105" fmla="*/ f81 1 115"/>
                <a:gd name="f106" fmla="*/ f82 1 114"/>
                <a:gd name="f107" fmla="*/ f83 1 115"/>
                <a:gd name="f108" fmla="*/ f84 1 114"/>
                <a:gd name="f109" fmla="*/ f85 1 115"/>
                <a:gd name="f110" fmla="*/ f86 1 114"/>
                <a:gd name="f111" fmla="*/ f87 1 115"/>
                <a:gd name="f112" fmla="*/ f88 1 114"/>
                <a:gd name="f113" fmla="*/ f89 1 115"/>
                <a:gd name="f114" fmla="*/ f90 1 114"/>
                <a:gd name="f115" fmla="*/ f91 1 115"/>
                <a:gd name="f116" fmla="*/ f92 1 114"/>
                <a:gd name="f117" fmla="*/ f93 1 115"/>
                <a:gd name="f118" fmla="*/ f94 1 114"/>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0"/>
                <a:gd name="f130" fmla="*/ f103 1 f71"/>
                <a:gd name="f131" fmla="*/ f104 1 f70"/>
                <a:gd name="f132" fmla="*/ f105 1 f71"/>
                <a:gd name="f133" fmla="*/ f106 1 f70"/>
                <a:gd name="f134" fmla="*/ f107 1 f71"/>
                <a:gd name="f135" fmla="*/ f108 1 f70"/>
                <a:gd name="f136" fmla="*/ f109 1 f71"/>
                <a:gd name="f137" fmla="*/ f110 1 f70"/>
                <a:gd name="f138" fmla="*/ f111 1 f71"/>
                <a:gd name="f139" fmla="*/ f112 1 f70"/>
                <a:gd name="f140" fmla="*/ f113 1 f71"/>
                <a:gd name="f141" fmla="*/ f114 1 f70"/>
                <a:gd name="f142" fmla="*/ f115 1 f71"/>
                <a:gd name="f143" fmla="*/ f116 1 f70"/>
                <a:gd name="f144" fmla="*/ f117 1 f71"/>
                <a:gd name="f145" fmla="*/ f118 1 f70"/>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1 1"/>
                <a:gd name="f157" fmla="*/ f130 f62 1"/>
                <a:gd name="f158" fmla="*/ f131 f61 1"/>
                <a:gd name="f159" fmla="*/ f132 f62 1"/>
                <a:gd name="f160" fmla="*/ f133 f61 1"/>
                <a:gd name="f161" fmla="*/ f134 f62 1"/>
                <a:gd name="f162" fmla="*/ f135 f61 1"/>
                <a:gd name="f163" fmla="*/ f136 f62 1"/>
                <a:gd name="f164" fmla="*/ f137 f61 1"/>
                <a:gd name="f165" fmla="*/ f138 f62 1"/>
                <a:gd name="f166" fmla="*/ f139 f61 1"/>
                <a:gd name="f167" fmla="*/ f140 f62 1"/>
                <a:gd name="f168" fmla="*/ f141 f61 1"/>
                <a:gd name="f169" fmla="*/ f142 f62 1"/>
                <a:gd name="f170" fmla="*/ f143 f61 1"/>
                <a:gd name="f171" fmla="*/ f144 f62 1"/>
                <a:gd name="f172" fmla="*/ f145 f61 1"/>
              </a:gdLst>
              <a:ahLst/>
              <a:cxnLst>
                <a:cxn ang="3cd4">
                  <a:pos x="hc" y="t"/>
                </a:cxn>
                <a:cxn ang="0">
                  <a:pos x="r" y="vc"/>
                </a:cxn>
                <a:cxn ang="cd4">
                  <a:pos x="hc" y="b"/>
                </a:cxn>
                <a:cxn ang="cd2">
                  <a:pos x="l" y="vc"/>
                </a:cxn>
                <a:cxn ang="f95">
                  <a:pos x="f150" y="f151"/>
                </a:cxn>
                <a:cxn ang="f95">
                  <a:pos x="f152" y="f153"/>
                </a:cxn>
                <a:cxn ang="f95">
                  <a:pos x="f154" y="f155"/>
                </a:cxn>
                <a:cxn ang="f95">
                  <a:pos x="f156" y="f157"/>
                </a:cxn>
                <a:cxn ang="f95">
                  <a:pos x="f158" y="f159"/>
                </a:cxn>
                <a:cxn ang="f95">
                  <a:pos x="f160" y="f161"/>
                </a:cxn>
                <a:cxn ang="f95">
                  <a:pos x="f162" y="f163"/>
                </a:cxn>
                <a:cxn ang="f95">
                  <a:pos x="f164" y="f165"/>
                </a:cxn>
                <a:cxn ang="f95">
                  <a:pos x="f166" y="f167"/>
                </a:cxn>
                <a:cxn ang="f95">
                  <a:pos x="f168" y="f169"/>
                </a:cxn>
                <a:cxn ang="f95">
                  <a:pos x="f170" y="f171"/>
                </a:cxn>
                <a:cxn ang="f95">
                  <a:pos x="f172" y="f151"/>
                </a:cxn>
                <a:cxn ang="f95">
                  <a:pos x="f150" y="f151"/>
                </a:cxn>
              </a:cxnLst>
              <a:rect l="f146" t="f149" r="f147" b="f148"/>
              <a:pathLst>
                <a:path w="114" h="115">
                  <a:moveTo>
                    <a:pt x="f8" y="f9"/>
                  </a:moveTo>
                  <a:cubicBezTo>
                    <a:pt x="f10" y="f11"/>
                    <a:pt x="f12" y="f13"/>
                    <a:pt x="f14" y="f15"/>
                  </a:cubicBezTo>
                  <a:cubicBezTo>
                    <a:pt x="f16" y="f17"/>
                    <a:pt x="f18" y="f19"/>
                    <a:pt x="f18" y="f20"/>
                  </a:cubicBezTo>
                  <a:cubicBezTo>
                    <a:pt x="f5" y="f21"/>
                    <a:pt x="f22" y="f23"/>
                    <a:pt x="f24" y="f25"/>
                  </a:cubicBezTo>
                  <a:cubicBezTo>
                    <a:pt x="f26" y="f27"/>
                    <a:pt x="f17" y="f5"/>
                    <a:pt x="f28" y="f5"/>
                  </a:cubicBezTo>
                  <a:cubicBezTo>
                    <a:pt x="f29" y="f5"/>
                    <a:pt x="f30" y="f5"/>
                    <a:pt x="f31" y="f22"/>
                  </a:cubicBezTo>
                  <a:cubicBezTo>
                    <a:pt x="f32" y="f33"/>
                    <a:pt x="f34" y="f35"/>
                    <a:pt x="f36" y="f37"/>
                  </a:cubicBezTo>
                  <a:cubicBezTo>
                    <a:pt x="f6" y="f38"/>
                    <a:pt x="f39" y="f40"/>
                    <a:pt x="f41" y="f42"/>
                  </a:cubicBezTo>
                  <a:cubicBezTo>
                    <a:pt x="f43" y="f28"/>
                    <a:pt x="f44" y="f45"/>
                    <a:pt x="f46" y="f47"/>
                  </a:cubicBezTo>
                  <a:cubicBezTo>
                    <a:pt x="f48" y="f39"/>
                    <a:pt x="f49" y="f7"/>
                    <a:pt x="f50" y="f41"/>
                  </a:cubicBezTo>
                  <a:cubicBezTo>
                    <a:pt x="f51" y="f52"/>
                    <a:pt x="f15" y="f53"/>
                    <a:pt x="f54" y="f55"/>
                  </a:cubicBezTo>
                  <a:cubicBezTo>
                    <a:pt x="f56" y="f31"/>
                    <a:pt x="f57" y="f58"/>
                    <a:pt x="f59" y="f9"/>
                  </a:cubicBezTo>
                  <a:cubicBezTo>
                    <a:pt x="f59" y="f9"/>
                    <a:pt x="f59"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49" name="Freeform 51">
              <a:extLst>
                <a:ext uri="{FF2B5EF4-FFF2-40B4-BE49-F238E27FC236}">
                  <a16:creationId xmlns:a16="http://schemas.microsoft.com/office/drawing/2014/main" id="{28F18325-EFEF-498D-A9A6-B35D824A24B6}"/>
                </a:ext>
              </a:extLst>
            </p:cNvPr>
            <p:cNvSpPr/>
            <p:nvPr/>
          </p:nvSpPr>
          <p:spPr>
            <a:xfrm>
              <a:off x="5298554" y="1956687"/>
              <a:ext cx="125711" cy="172583"/>
            </a:xfrm>
            <a:custGeom>
              <a:avLst/>
              <a:gdLst>
                <a:gd name="f0" fmla="val 10800000"/>
                <a:gd name="f1" fmla="val 5400000"/>
                <a:gd name="f2" fmla="val 180"/>
                <a:gd name="f3" fmla="val w"/>
                <a:gd name="f4" fmla="val h"/>
                <a:gd name="f5" fmla="val 0"/>
                <a:gd name="f6" fmla="val 58"/>
                <a:gd name="f7" fmla="val 80"/>
                <a:gd name="f8" fmla="val 4"/>
                <a:gd name="f9" fmla="val 72"/>
                <a:gd name="f10" fmla="val 3"/>
                <a:gd name="f11" fmla="val 69"/>
                <a:gd name="f12" fmla="val 2"/>
                <a:gd name="f13" fmla="val 66"/>
                <a:gd name="f14" fmla="val 1"/>
                <a:gd name="f15" fmla="val 64"/>
                <a:gd name="f16" fmla="val 49"/>
                <a:gd name="f17" fmla="val 34"/>
                <a:gd name="f18" fmla="val 7"/>
                <a:gd name="f19" fmla="val 20"/>
                <a:gd name="f20" fmla="val 10"/>
                <a:gd name="f21" fmla="val 14"/>
                <a:gd name="f22" fmla="val 16"/>
                <a:gd name="f23" fmla="val 21"/>
                <a:gd name="f24" fmla="val 24"/>
                <a:gd name="f25" fmla="val 28"/>
                <a:gd name="f26" fmla="val 32"/>
                <a:gd name="f27" fmla="val 35"/>
                <a:gd name="f28" fmla="val 37"/>
                <a:gd name="f29" fmla="val 39"/>
                <a:gd name="f30" fmla="val 41"/>
                <a:gd name="f31" fmla="val 9"/>
                <a:gd name="f32" fmla="val 45"/>
                <a:gd name="f33" fmla="val 13"/>
                <a:gd name="f34" fmla="val 55"/>
                <a:gd name="f35" fmla="val 57"/>
                <a:gd name="f36" fmla="val 31"/>
                <a:gd name="f37" fmla="val 59"/>
                <a:gd name="f38" fmla="val 73"/>
                <a:gd name="f39" fmla="val 76"/>
                <a:gd name="f40" fmla="val 78"/>
                <a:gd name="f41" fmla="val 54"/>
                <a:gd name="f42" fmla="val 79"/>
                <a:gd name="f43" fmla="val 52"/>
                <a:gd name="f44" fmla="val 50"/>
                <a:gd name="f45" fmla="val 48"/>
                <a:gd name="f46" fmla="val 27"/>
                <a:gd name="f47" fmla="val 17"/>
                <a:gd name="f48" fmla="val 77"/>
                <a:gd name="f49" fmla="val 74"/>
                <a:gd name="f50" fmla="+- 0 0 -90"/>
                <a:gd name="f51" fmla="*/ f3 1 58"/>
                <a:gd name="f52" fmla="*/ f4 1 80"/>
                <a:gd name="f53" fmla="val f5"/>
                <a:gd name="f54" fmla="val f6"/>
                <a:gd name="f55" fmla="val f7"/>
                <a:gd name="f56" fmla="*/ f50 f0 1"/>
                <a:gd name="f57" fmla="+- f55 0 f53"/>
                <a:gd name="f58" fmla="+- f54 0 f53"/>
                <a:gd name="f59" fmla="*/ f56 1 f2"/>
                <a:gd name="f60" fmla="*/ f58 1 58"/>
                <a:gd name="f61" fmla="*/ f57 1 80"/>
                <a:gd name="f62" fmla="*/ 4 f58 1"/>
                <a:gd name="f63" fmla="*/ 72 f57 1"/>
                <a:gd name="f64" fmla="*/ 1 f58 1"/>
                <a:gd name="f65" fmla="*/ 64 f57 1"/>
                <a:gd name="f66" fmla="*/ 7 f58 1"/>
                <a:gd name="f67" fmla="*/ 20 f57 1"/>
                <a:gd name="f68" fmla="*/ 21 f58 1"/>
                <a:gd name="f69" fmla="*/ 7 f57 1"/>
                <a:gd name="f70" fmla="*/ 32 f58 1"/>
                <a:gd name="f71" fmla="*/ 1 f57 1"/>
                <a:gd name="f72" fmla="*/ 39 f58 1"/>
                <a:gd name="f73" fmla="*/ 4 f57 1"/>
                <a:gd name="f74" fmla="*/ 49 f58 1"/>
                <a:gd name="f75" fmla="*/ 16 f57 1"/>
                <a:gd name="f76" fmla="*/ 57 f58 1"/>
                <a:gd name="f77" fmla="*/ 31 f57 1"/>
                <a:gd name="f78" fmla="*/ 58 f58 1"/>
                <a:gd name="f79" fmla="*/ 73 f57 1"/>
                <a:gd name="f80" fmla="*/ 54 f58 1"/>
                <a:gd name="f81" fmla="*/ 79 f57 1"/>
                <a:gd name="f82" fmla="*/ 48 f58 1"/>
                <a:gd name="f83" fmla="*/ 80 f57 1"/>
                <a:gd name="f84" fmla="*/ 17 f58 1"/>
                <a:gd name="f85" fmla="*/ 77 f57 1"/>
                <a:gd name="f86" fmla="+- f59 0 f1"/>
                <a:gd name="f87" fmla="*/ f62 1 58"/>
                <a:gd name="f88" fmla="*/ f63 1 80"/>
                <a:gd name="f89" fmla="*/ f64 1 58"/>
                <a:gd name="f90" fmla="*/ f65 1 80"/>
                <a:gd name="f91" fmla="*/ f66 1 58"/>
                <a:gd name="f92" fmla="*/ f67 1 80"/>
                <a:gd name="f93" fmla="*/ f68 1 58"/>
                <a:gd name="f94" fmla="*/ f69 1 80"/>
                <a:gd name="f95" fmla="*/ f70 1 58"/>
                <a:gd name="f96" fmla="*/ f71 1 80"/>
                <a:gd name="f97" fmla="*/ f72 1 58"/>
                <a:gd name="f98" fmla="*/ f73 1 80"/>
                <a:gd name="f99" fmla="*/ f74 1 58"/>
                <a:gd name="f100" fmla="*/ f75 1 80"/>
                <a:gd name="f101" fmla="*/ f76 1 58"/>
                <a:gd name="f102" fmla="*/ f77 1 80"/>
                <a:gd name="f103" fmla="*/ f78 1 58"/>
                <a:gd name="f104" fmla="*/ f79 1 80"/>
                <a:gd name="f105" fmla="*/ f80 1 58"/>
                <a:gd name="f106" fmla="*/ f81 1 80"/>
                <a:gd name="f107" fmla="*/ f82 1 58"/>
                <a:gd name="f108" fmla="*/ f83 1 80"/>
                <a:gd name="f109" fmla="*/ f84 1 58"/>
                <a:gd name="f110" fmla="*/ f85 1 80"/>
                <a:gd name="f111" fmla="*/ 0 1 f60"/>
                <a:gd name="f112" fmla="*/ f54 1 f60"/>
                <a:gd name="f113" fmla="*/ 0 1 f61"/>
                <a:gd name="f114" fmla="*/ f55 1 f61"/>
                <a:gd name="f115" fmla="*/ f87 1 f60"/>
                <a:gd name="f116" fmla="*/ f88 1 f61"/>
                <a:gd name="f117" fmla="*/ f89 1 f60"/>
                <a:gd name="f118" fmla="*/ f90 1 f61"/>
                <a:gd name="f119" fmla="*/ f91 1 f60"/>
                <a:gd name="f120" fmla="*/ f92 1 f61"/>
                <a:gd name="f121" fmla="*/ f93 1 f60"/>
                <a:gd name="f122" fmla="*/ f94 1 f61"/>
                <a:gd name="f123" fmla="*/ f95 1 f60"/>
                <a:gd name="f124" fmla="*/ f96 1 f61"/>
                <a:gd name="f125" fmla="*/ f97 1 f60"/>
                <a:gd name="f126" fmla="*/ f98 1 f61"/>
                <a:gd name="f127" fmla="*/ f99 1 f60"/>
                <a:gd name="f128" fmla="*/ f100 1 f61"/>
                <a:gd name="f129" fmla="*/ f101 1 f60"/>
                <a:gd name="f130" fmla="*/ f102 1 f61"/>
                <a:gd name="f131" fmla="*/ f103 1 f60"/>
                <a:gd name="f132" fmla="*/ f104 1 f61"/>
                <a:gd name="f133" fmla="*/ f105 1 f60"/>
                <a:gd name="f134" fmla="*/ f106 1 f61"/>
                <a:gd name="f135" fmla="*/ f107 1 f60"/>
                <a:gd name="f136" fmla="*/ f108 1 f61"/>
                <a:gd name="f137" fmla="*/ f109 1 f60"/>
                <a:gd name="f138" fmla="*/ f110 1 f61"/>
                <a:gd name="f139" fmla="*/ f111 f51 1"/>
                <a:gd name="f140" fmla="*/ f112 f51 1"/>
                <a:gd name="f141" fmla="*/ f114 f52 1"/>
                <a:gd name="f142" fmla="*/ f113 f52 1"/>
                <a:gd name="f143" fmla="*/ f115 f51 1"/>
                <a:gd name="f144" fmla="*/ f116 f52 1"/>
                <a:gd name="f145" fmla="*/ f117 f51 1"/>
                <a:gd name="f146" fmla="*/ f118 f52 1"/>
                <a:gd name="f147" fmla="*/ f119 f51 1"/>
                <a:gd name="f148" fmla="*/ f120 f52 1"/>
                <a:gd name="f149" fmla="*/ f121 f51 1"/>
                <a:gd name="f150" fmla="*/ f122 f52 1"/>
                <a:gd name="f151" fmla="*/ f123 f51 1"/>
                <a:gd name="f152" fmla="*/ f124 f52 1"/>
                <a:gd name="f153" fmla="*/ f125 f51 1"/>
                <a:gd name="f154" fmla="*/ f126 f52 1"/>
                <a:gd name="f155" fmla="*/ f127 f51 1"/>
                <a:gd name="f156" fmla="*/ f128 f52 1"/>
                <a:gd name="f157" fmla="*/ f129 f51 1"/>
                <a:gd name="f158" fmla="*/ f130 f52 1"/>
                <a:gd name="f159" fmla="*/ f131 f51 1"/>
                <a:gd name="f160" fmla="*/ f132 f52 1"/>
                <a:gd name="f161" fmla="*/ f133 f51 1"/>
                <a:gd name="f162" fmla="*/ f134 f52 1"/>
                <a:gd name="f163" fmla="*/ f135 f51 1"/>
                <a:gd name="f164" fmla="*/ f136 f52 1"/>
                <a:gd name="f165" fmla="*/ f137 f51 1"/>
                <a:gd name="f166" fmla="*/ f138 f52 1"/>
              </a:gdLst>
              <a:ahLst/>
              <a:cxnLst>
                <a:cxn ang="3cd4">
                  <a:pos x="hc" y="t"/>
                </a:cxn>
                <a:cxn ang="0">
                  <a:pos x="r" y="vc"/>
                </a:cxn>
                <a:cxn ang="cd4">
                  <a:pos x="hc" y="b"/>
                </a:cxn>
                <a:cxn ang="cd2">
                  <a:pos x="l" y="vc"/>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60"/>
                </a:cxn>
                <a:cxn ang="f86">
                  <a:pos x="f161" y="f162"/>
                </a:cxn>
                <a:cxn ang="f86">
                  <a:pos x="f163" y="f164"/>
                </a:cxn>
                <a:cxn ang="f86">
                  <a:pos x="f165" y="f166"/>
                </a:cxn>
                <a:cxn ang="f86">
                  <a:pos x="f143" y="f144"/>
                </a:cxn>
              </a:cxnLst>
              <a:rect l="f139" t="f142" r="f140" b="f141"/>
              <a:pathLst>
                <a:path w="58" h="80">
                  <a:moveTo>
                    <a:pt x="f8" y="f9"/>
                  </a:moveTo>
                  <a:cubicBezTo>
                    <a:pt x="f10" y="f11"/>
                    <a:pt x="f12" y="f13"/>
                    <a:pt x="f14" y="f15"/>
                  </a:cubicBezTo>
                  <a:cubicBezTo>
                    <a:pt x="f5" y="f16"/>
                    <a:pt x="f12" y="f17"/>
                    <a:pt x="f18" y="f19"/>
                  </a:cubicBezTo>
                  <a:cubicBezTo>
                    <a:pt x="f20" y="f21"/>
                    <a:pt x="f22" y="f20"/>
                    <a:pt x="f23" y="f18"/>
                  </a:cubicBezTo>
                  <a:cubicBezTo>
                    <a:pt x="f24" y="f8"/>
                    <a:pt x="f25" y="f10"/>
                    <a:pt x="f26" y="f14"/>
                  </a:cubicBezTo>
                  <a:cubicBezTo>
                    <a:pt x="f27" y="f5"/>
                    <a:pt x="f28" y="f14"/>
                    <a:pt x="f29" y="f8"/>
                  </a:cubicBezTo>
                  <a:cubicBezTo>
                    <a:pt x="f30" y="f31"/>
                    <a:pt x="f32" y="f33"/>
                    <a:pt x="f16" y="f22"/>
                  </a:cubicBezTo>
                  <a:cubicBezTo>
                    <a:pt x="f34" y="f19"/>
                    <a:pt x="f35" y="f24"/>
                    <a:pt x="f35" y="f36"/>
                  </a:cubicBezTo>
                  <a:cubicBezTo>
                    <a:pt x="f35" y="f32"/>
                    <a:pt x="f6" y="f37"/>
                    <a:pt x="f6" y="f38"/>
                  </a:cubicBezTo>
                  <a:cubicBezTo>
                    <a:pt x="f6" y="f39"/>
                    <a:pt x="f35" y="f40"/>
                    <a:pt x="f41" y="f42"/>
                  </a:cubicBezTo>
                  <a:cubicBezTo>
                    <a:pt x="f43" y="f7"/>
                    <a:pt x="f44" y="f7"/>
                    <a:pt x="f45" y="f7"/>
                  </a:cubicBezTo>
                  <a:cubicBezTo>
                    <a:pt x="f28" y="f42"/>
                    <a:pt x="f46" y="f40"/>
                    <a:pt x="f47" y="f48"/>
                  </a:cubicBezTo>
                  <a:cubicBezTo>
                    <a:pt x="f33" y="f39"/>
                    <a:pt x="f31" y="f4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0" name="Freeform 52">
              <a:extLst>
                <a:ext uri="{FF2B5EF4-FFF2-40B4-BE49-F238E27FC236}">
                  <a16:creationId xmlns:a16="http://schemas.microsoft.com/office/drawing/2014/main" id="{F183A5D5-5CE5-4AA1-996C-A3FCB48D253B}"/>
                </a:ext>
              </a:extLst>
            </p:cNvPr>
            <p:cNvSpPr/>
            <p:nvPr/>
          </p:nvSpPr>
          <p:spPr>
            <a:xfrm>
              <a:off x="5460485" y="1937513"/>
              <a:ext cx="151278" cy="166192"/>
            </a:xfrm>
            <a:custGeom>
              <a:avLst/>
              <a:gdLst>
                <a:gd name="f0" fmla="val 10800000"/>
                <a:gd name="f1" fmla="val 5400000"/>
                <a:gd name="f2" fmla="val 180"/>
                <a:gd name="f3" fmla="val w"/>
                <a:gd name="f4" fmla="val h"/>
                <a:gd name="f5" fmla="val 0"/>
                <a:gd name="f6" fmla="val 70"/>
                <a:gd name="f7" fmla="val 77"/>
                <a:gd name="f8" fmla="val 6"/>
                <a:gd name="f9" fmla="val 66"/>
                <a:gd name="f10" fmla="val 63"/>
                <a:gd name="f11" fmla="val 57"/>
                <a:gd name="f12" fmla="val 1"/>
                <a:gd name="f13" fmla="val 50"/>
                <a:gd name="f14" fmla="val 2"/>
                <a:gd name="f15" fmla="val 38"/>
                <a:gd name="f16" fmla="val 4"/>
                <a:gd name="f17" fmla="val 27"/>
                <a:gd name="f18" fmla="val 11"/>
                <a:gd name="f19" fmla="val 17"/>
                <a:gd name="f20" fmla="val 7"/>
                <a:gd name="f21" fmla="val 26"/>
                <a:gd name="f22" fmla="val 41"/>
                <a:gd name="f23" fmla="val 45"/>
                <a:gd name="f24" fmla="val 3"/>
                <a:gd name="f25" fmla="val 46"/>
                <a:gd name="f26" fmla="val 9"/>
                <a:gd name="f27" fmla="val 47"/>
                <a:gd name="f28" fmla="val 13"/>
                <a:gd name="f29" fmla="val 24"/>
                <a:gd name="f30" fmla="val 28"/>
                <a:gd name="f31" fmla="val 60"/>
                <a:gd name="f32" fmla="val 31"/>
                <a:gd name="f33" fmla="val 68"/>
                <a:gd name="f34" fmla="val 33"/>
                <a:gd name="f35" fmla="val 36"/>
                <a:gd name="f36" fmla="val 43"/>
                <a:gd name="f37" fmla="val 61"/>
                <a:gd name="f38" fmla="val 54"/>
                <a:gd name="f39" fmla="val 64"/>
                <a:gd name="f40" fmla="val 72"/>
                <a:gd name="f41" fmla="val 44"/>
                <a:gd name="f42" fmla="val 74"/>
                <a:gd name="f43" fmla="val 75"/>
                <a:gd name="f44" fmla="val 39"/>
                <a:gd name="f45" fmla="val 34"/>
                <a:gd name="f46" fmla="val 76"/>
                <a:gd name="f47" fmla="val 30"/>
                <a:gd name="f48" fmla="val 25"/>
                <a:gd name="f49" fmla="val 21"/>
                <a:gd name="f50" fmla="val 14"/>
                <a:gd name="f51" fmla="val 73"/>
                <a:gd name="f52" fmla="val 12"/>
                <a:gd name="f53" fmla="val 71"/>
                <a:gd name="f54" fmla="val 10"/>
                <a:gd name="f55" fmla="val 69"/>
                <a:gd name="f56" fmla="+- 0 0 -90"/>
                <a:gd name="f57" fmla="*/ f3 1 70"/>
                <a:gd name="f58" fmla="*/ f4 1 77"/>
                <a:gd name="f59" fmla="val f5"/>
                <a:gd name="f60" fmla="val f6"/>
                <a:gd name="f61" fmla="val f7"/>
                <a:gd name="f62" fmla="*/ f56 f0 1"/>
                <a:gd name="f63" fmla="+- f61 0 f59"/>
                <a:gd name="f64" fmla="+- f60 0 f59"/>
                <a:gd name="f65" fmla="*/ f62 1 f2"/>
                <a:gd name="f66" fmla="*/ f64 1 70"/>
                <a:gd name="f67" fmla="*/ f63 1 77"/>
                <a:gd name="f68" fmla="*/ 6 f64 1"/>
                <a:gd name="f69" fmla="*/ 66 f63 1"/>
                <a:gd name="f70" fmla="*/ 1 f64 1"/>
                <a:gd name="f71" fmla="*/ 50 f63 1"/>
                <a:gd name="f72" fmla="*/ 11 f64 1"/>
                <a:gd name="f73" fmla="*/ 17 f63 1"/>
                <a:gd name="f74" fmla="*/ 38 f64 1"/>
                <a:gd name="f75" fmla="*/ 1 f63 1"/>
                <a:gd name="f76" fmla="*/ 46 f64 1"/>
                <a:gd name="f77" fmla="*/ 7 f63 1"/>
                <a:gd name="f78" fmla="*/ 47 f64 1"/>
                <a:gd name="f79" fmla="*/ 13 f63 1"/>
                <a:gd name="f80" fmla="*/ 60 f64 1"/>
                <a:gd name="f81" fmla="*/ 31 f63 1"/>
                <a:gd name="f82" fmla="*/ 66 f64 1"/>
                <a:gd name="f83" fmla="*/ 43 f63 1"/>
                <a:gd name="f84" fmla="*/ 45 f64 1"/>
                <a:gd name="f85" fmla="*/ 72 f63 1"/>
                <a:gd name="f86" fmla="*/ 39 f64 1"/>
                <a:gd name="f87" fmla="*/ 75 f63 1"/>
                <a:gd name="f88" fmla="*/ 25 f64 1"/>
                <a:gd name="f89" fmla="*/ 77 f63 1"/>
                <a:gd name="f90" fmla="*/ 14 f64 1"/>
                <a:gd name="f91" fmla="*/ 73 f63 1"/>
                <a:gd name="f92" fmla="+- f65 0 f1"/>
                <a:gd name="f93" fmla="*/ f68 1 70"/>
                <a:gd name="f94" fmla="*/ f69 1 77"/>
                <a:gd name="f95" fmla="*/ f70 1 70"/>
                <a:gd name="f96" fmla="*/ f71 1 77"/>
                <a:gd name="f97" fmla="*/ f72 1 70"/>
                <a:gd name="f98" fmla="*/ f73 1 77"/>
                <a:gd name="f99" fmla="*/ f74 1 70"/>
                <a:gd name="f100" fmla="*/ f75 1 77"/>
                <a:gd name="f101" fmla="*/ f76 1 70"/>
                <a:gd name="f102" fmla="*/ f77 1 77"/>
                <a:gd name="f103" fmla="*/ f78 1 70"/>
                <a:gd name="f104" fmla="*/ f79 1 77"/>
                <a:gd name="f105" fmla="*/ f80 1 70"/>
                <a:gd name="f106" fmla="*/ f81 1 77"/>
                <a:gd name="f107" fmla="*/ f82 1 70"/>
                <a:gd name="f108" fmla="*/ f83 1 77"/>
                <a:gd name="f109" fmla="*/ f84 1 70"/>
                <a:gd name="f110" fmla="*/ f85 1 77"/>
                <a:gd name="f111" fmla="*/ f86 1 70"/>
                <a:gd name="f112" fmla="*/ f87 1 77"/>
                <a:gd name="f113" fmla="*/ f88 1 70"/>
                <a:gd name="f114" fmla="*/ f89 1 77"/>
                <a:gd name="f115" fmla="*/ f90 1 70"/>
                <a:gd name="f116" fmla="*/ f91 1 77"/>
                <a:gd name="f117" fmla="*/ 0 1 f66"/>
                <a:gd name="f118" fmla="*/ f60 1 f66"/>
                <a:gd name="f119" fmla="*/ 0 1 f67"/>
                <a:gd name="f120" fmla="*/ f61 1 f67"/>
                <a:gd name="f121" fmla="*/ f93 1 f66"/>
                <a:gd name="f122" fmla="*/ f94 1 f67"/>
                <a:gd name="f123" fmla="*/ f95 1 f66"/>
                <a:gd name="f124" fmla="*/ f96 1 f67"/>
                <a:gd name="f125" fmla="*/ f97 1 f66"/>
                <a:gd name="f126" fmla="*/ f98 1 f67"/>
                <a:gd name="f127" fmla="*/ f99 1 f66"/>
                <a:gd name="f128" fmla="*/ f100 1 f67"/>
                <a:gd name="f129" fmla="*/ f101 1 f66"/>
                <a:gd name="f130" fmla="*/ f102 1 f67"/>
                <a:gd name="f131" fmla="*/ f103 1 f66"/>
                <a:gd name="f132" fmla="*/ f104 1 f67"/>
                <a:gd name="f133" fmla="*/ f105 1 f66"/>
                <a:gd name="f134" fmla="*/ f106 1 f67"/>
                <a:gd name="f135" fmla="*/ f107 1 f66"/>
                <a:gd name="f136" fmla="*/ f108 1 f67"/>
                <a:gd name="f137" fmla="*/ f109 1 f66"/>
                <a:gd name="f138" fmla="*/ f110 1 f67"/>
                <a:gd name="f139" fmla="*/ f111 1 f66"/>
                <a:gd name="f140" fmla="*/ f112 1 f67"/>
                <a:gd name="f141" fmla="*/ f113 1 f66"/>
                <a:gd name="f142" fmla="*/ f114 1 f67"/>
                <a:gd name="f143" fmla="*/ f115 1 f66"/>
                <a:gd name="f144" fmla="*/ f116 1 f67"/>
                <a:gd name="f145" fmla="*/ f117 f57 1"/>
                <a:gd name="f146" fmla="*/ f118 f57 1"/>
                <a:gd name="f147" fmla="*/ f120 f58 1"/>
                <a:gd name="f148" fmla="*/ f119 f58 1"/>
                <a:gd name="f149" fmla="*/ f121 f57 1"/>
                <a:gd name="f150" fmla="*/ f122 f58 1"/>
                <a:gd name="f151" fmla="*/ f123 f57 1"/>
                <a:gd name="f152" fmla="*/ f124 f58 1"/>
                <a:gd name="f153" fmla="*/ f125 f57 1"/>
                <a:gd name="f154" fmla="*/ f126 f58 1"/>
                <a:gd name="f155" fmla="*/ f127 f57 1"/>
                <a:gd name="f156" fmla="*/ f128 f58 1"/>
                <a:gd name="f157" fmla="*/ f129 f57 1"/>
                <a:gd name="f158" fmla="*/ f130 f58 1"/>
                <a:gd name="f159" fmla="*/ f131 f57 1"/>
                <a:gd name="f160" fmla="*/ f132 f58 1"/>
                <a:gd name="f161" fmla="*/ f133 f57 1"/>
                <a:gd name="f162" fmla="*/ f134 f58 1"/>
                <a:gd name="f163" fmla="*/ f135 f57 1"/>
                <a:gd name="f164" fmla="*/ f136 f58 1"/>
                <a:gd name="f165" fmla="*/ f137 f57 1"/>
                <a:gd name="f166" fmla="*/ f138 f58 1"/>
                <a:gd name="f167" fmla="*/ f139 f57 1"/>
                <a:gd name="f168" fmla="*/ f140 f58 1"/>
                <a:gd name="f169" fmla="*/ f141 f57 1"/>
                <a:gd name="f170" fmla="*/ f142 f58 1"/>
                <a:gd name="f171" fmla="*/ f143 f57 1"/>
                <a:gd name="f172" fmla="*/ f144 f58 1"/>
              </a:gdLst>
              <a:ahLst/>
              <a:cxnLst>
                <a:cxn ang="3cd4">
                  <a:pos x="hc" y="t"/>
                </a:cxn>
                <a:cxn ang="0">
                  <a:pos x="r" y="vc"/>
                </a:cxn>
                <a:cxn ang="cd4">
                  <a:pos x="hc" y="b"/>
                </a:cxn>
                <a:cxn ang="cd2">
                  <a:pos x="l" y="vc"/>
                </a:cxn>
                <a:cxn ang="f92">
                  <a:pos x="f149" y="f150"/>
                </a:cxn>
                <a:cxn ang="f92">
                  <a:pos x="f151" y="f152"/>
                </a:cxn>
                <a:cxn ang="f92">
                  <a:pos x="f153" y="f154"/>
                </a:cxn>
                <a:cxn ang="f92">
                  <a:pos x="f155" y="f156"/>
                </a:cxn>
                <a:cxn ang="f92">
                  <a:pos x="f157" y="f158"/>
                </a:cxn>
                <a:cxn ang="f92">
                  <a:pos x="f159" y="f160"/>
                </a:cxn>
                <a:cxn ang="f92">
                  <a:pos x="f161" y="f162"/>
                </a:cxn>
                <a:cxn ang="f92">
                  <a:pos x="f163" y="f164"/>
                </a:cxn>
                <a:cxn ang="f92">
                  <a:pos x="f165" y="f166"/>
                </a:cxn>
                <a:cxn ang="f92">
                  <a:pos x="f167" y="f168"/>
                </a:cxn>
                <a:cxn ang="f92">
                  <a:pos x="f169" y="f170"/>
                </a:cxn>
                <a:cxn ang="f92">
                  <a:pos x="f171" y="f172"/>
                </a:cxn>
                <a:cxn ang="f92">
                  <a:pos x="f149" y="f150"/>
                </a:cxn>
              </a:cxnLst>
              <a:rect l="f145" t="f148" r="f146" b="f147"/>
              <a:pathLst>
                <a:path w="70" h="77">
                  <a:moveTo>
                    <a:pt x="f8" y="f9"/>
                  </a:moveTo>
                  <a:cubicBezTo>
                    <a:pt x="f5" y="f10"/>
                    <a:pt x="f5" y="f11"/>
                    <a:pt x="f12" y="f13"/>
                  </a:cubicBezTo>
                  <a:cubicBezTo>
                    <a:pt x="f14" y="f15"/>
                    <a:pt x="f16" y="f17"/>
                    <a:pt x="f18" y="f19"/>
                  </a:cubicBezTo>
                  <a:cubicBezTo>
                    <a:pt x="f19" y="f20"/>
                    <a:pt x="f21" y="f14"/>
                    <a:pt x="f15" y="f12"/>
                  </a:cubicBezTo>
                  <a:cubicBezTo>
                    <a:pt x="f22" y="f5"/>
                    <a:pt x="f23" y="f24"/>
                    <a:pt x="f25" y="f20"/>
                  </a:cubicBezTo>
                  <a:cubicBezTo>
                    <a:pt x="f25" y="f26"/>
                    <a:pt x="f27" y="f18"/>
                    <a:pt x="f27" y="f28"/>
                  </a:cubicBezTo>
                  <a:cubicBezTo>
                    <a:pt x="f27" y="f29"/>
                    <a:pt x="f13" y="f30"/>
                    <a:pt x="f31" y="f32"/>
                  </a:cubicBezTo>
                  <a:cubicBezTo>
                    <a:pt x="f33" y="f34"/>
                    <a:pt x="f6" y="f35"/>
                    <a:pt x="f9" y="f36"/>
                  </a:cubicBezTo>
                  <a:cubicBezTo>
                    <a:pt x="f37" y="f38"/>
                    <a:pt x="f38" y="f39"/>
                    <a:pt x="f23" y="f40"/>
                  </a:cubicBezTo>
                  <a:cubicBezTo>
                    <a:pt x="f41" y="f42"/>
                    <a:pt x="f22" y="f43"/>
                    <a:pt x="f44" y="f43"/>
                  </a:cubicBezTo>
                  <a:cubicBezTo>
                    <a:pt x="f45" y="f46"/>
                    <a:pt x="f47" y="f46"/>
                    <a:pt x="f48" y="f7"/>
                  </a:cubicBezTo>
                  <a:cubicBezTo>
                    <a:pt x="f49" y="f7"/>
                    <a:pt x="f19" y="f46"/>
                    <a:pt x="f50" y="f51"/>
                  </a:cubicBezTo>
                  <a:cubicBezTo>
                    <a:pt x="f52" y="f53"/>
                    <a:pt x="f54"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1" name="Freeform 53">
              <a:extLst>
                <a:ext uri="{FF2B5EF4-FFF2-40B4-BE49-F238E27FC236}">
                  <a16:creationId xmlns:a16="http://schemas.microsoft.com/office/drawing/2014/main" id="{2A7CBBB3-D0DC-4198-8EDB-2D243F390C3F}"/>
                </a:ext>
              </a:extLst>
            </p:cNvPr>
            <p:cNvSpPr/>
            <p:nvPr/>
          </p:nvSpPr>
          <p:spPr>
            <a:xfrm>
              <a:off x="5567022" y="2073877"/>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36"/>
                <a:gd name="f15" fmla="val 34"/>
                <a:gd name="f16" fmla="val 31"/>
                <a:gd name="f17" fmla="val 29"/>
                <a:gd name="f18" fmla="val 22"/>
                <a:gd name="f19" fmla="val 6"/>
                <a:gd name="f20" fmla="val 15"/>
                <a:gd name="f21" fmla="val 11"/>
                <a:gd name="f22" fmla="val 9"/>
                <a:gd name="f23" fmla="val 14"/>
                <a:gd name="f24" fmla="val 19"/>
                <a:gd name="f25" fmla="val 3"/>
                <a:gd name="f26" fmla="val 23"/>
                <a:gd name="f27" fmla="val 30"/>
                <a:gd name="f28" fmla="val 1"/>
                <a:gd name="f29" fmla="val 42"/>
                <a:gd name="f30" fmla="val 43"/>
                <a:gd name="f31" fmla="val 44"/>
                <a:gd name="f32" fmla="val 45"/>
                <a:gd name="f33" fmla="val 49"/>
                <a:gd name="f34" fmla="val 4"/>
                <a:gd name="f35" fmla="val 56"/>
                <a:gd name="f36" fmla="val 64"/>
                <a:gd name="f37" fmla="val 12"/>
                <a:gd name="f38" fmla="val 68"/>
                <a:gd name="f39" fmla="val 74"/>
                <a:gd name="f40" fmla="val 20"/>
                <a:gd name="f41" fmla="val 72"/>
                <a:gd name="f42" fmla="val 67"/>
                <a:gd name="f43" fmla="val 40"/>
                <a:gd name="f44" fmla="val 60"/>
                <a:gd name="f45" fmla="val 48"/>
                <a:gd name="f46" fmla="val 51"/>
                <a:gd name="f47" fmla="val 58"/>
                <a:gd name="f48" fmla="val 18"/>
                <a:gd name="f49" fmla="val 57"/>
                <a:gd name="f50" fmla="val 13"/>
                <a:gd name="f51" fmla="val 54"/>
                <a:gd name="f52" fmla="val 53"/>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0 f61 1"/>
                <a:gd name="f68" fmla="*/ 36 f60 1"/>
                <a:gd name="f69" fmla="*/ 29 f60 1"/>
                <a:gd name="f70" fmla="*/ 11 f61 1"/>
                <a:gd name="f71" fmla="*/ 9 f60 1"/>
                <a:gd name="f72" fmla="*/ 23 f61 1"/>
                <a:gd name="f73" fmla="*/ 2 f60 1"/>
                <a:gd name="f74" fmla="*/ 42 f61 1"/>
                <a:gd name="f75" fmla="*/ 0 f60 1"/>
                <a:gd name="f76" fmla="*/ 45 f61 1"/>
                <a:gd name="f77" fmla="*/ 1 f60 1"/>
                <a:gd name="f78" fmla="*/ 56 f61 1"/>
                <a:gd name="f79" fmla="*/ 68 f61 1"/>
                <a:gd name="f80" fmla="*/ 12 f60 1"/>
                <a:gd name="f81" fmla="*/ 74 f61 1"/>
                <a:gd name="f82" fmla="*/ 20 f60 1"/>
                <a:gd name="f83" fmla="*/ 60 f61 1"/>
                <a:gd name="f84" fmla="*/ 48 f60 1"/>
                <a:gd name="f85" fmla="*/ 29 f61 1"/>
                <a:gd name="f86" fmla="*/ 59 f60 1"/>
                <a:gd name="f87" fmla="*/ 13 f61 1"/>
                <a:gd name="f88" fmla="*/ 54 f60 1"/>
                <a:gd name="f89" fmla="+- f62 0 f1"/>
                <a:gd name="f90" fmla="*/ f65 1 76"/>
                <a:gd name="f91" fmla="*/ f66 1 59"/>
                <a:gd name="f92" fmla="*/ f67 1 76"/>
                <a:gd name="f93" fmla="*/ f68 1 59"/>
                <a:gd name="f94" fmla="*/ f69 1 59"/>
                <a:gd name="f95" fmla="*/ f70 1 76"/>
                <a:gd name="f96" fmla="*/ f71 1 59"/>
                <a:gd name="f97" fmla="*/ f72 1 76"/>
                <a:gd name="f98" fmla="*/ f73 1 59"/>
                <a:gd name="f99" fmla="*/ f74 1 76"/>
                <a:gd name="f100" fmla="*/ f75 1 59"/>
                <a:gd name="f101" fmla="*/ f76 1 76"/>
                <a:gd name="f102" fmla="*/ f77 1 59"/>
                <a:gd name="f103" fmla="*/ f78 1 76"/>
                <a:gd name="f104" fmla="*/ f79 1 76"/>
                <a:gd name="f105" fmla="*/ f80 1 59"/>
                <a:gd name="f106" fmla="*/ f81 1 76"/>
                <a:gd name="f107" fmla="*/ f82 1 59"/>
                <a:gd name="f108" fmla="*/ f83 1 76"/>
                <a:gd name="f109" fmla="*/ f84 1 59"/>
                <a:gd name="f110" fmla="*/ f85 1 76"/>
                <a:gd name="f111" fmla="*/ f86 1 59"/>
                <a:gd name="f112" fmla="*/ f87 1 76"/>
                <a:gd name="f113" fmla="*/ f88 1 59"/>
                <a:gd name="f114" fmla="*/ 0 1 f63"/>
                <a:gd name="f115" fmla="*/ f57 1 f63"/>
                <a:gd name="f116" fmla="*/ 0 1 f64"/>
                <a:gd name="f117" fmla="*/ f58 1 f64"/>
                <a:gd name="f118" fmla="*/ f90 1 f63"/>
                <a:gd name="f119" fmla="*/ f91 1 f64"/>
                <a:gd name="f120" fmla="*/ f92 1 f63"/>
                <a:gd name="f121" fmla="*/ f93 1 f64"/>
                <a:gd name="f122" fmla="*/ f94 1 f64"/>
                <a:gd name="f123" fmla="*/ f95 1 f63"/>
                <a:gd name="f124" fmla="*/ f96 1 f64"/>
                <a:gd name="f125" fmla="*/ f97 1 f63"/>
                <a:gd name="f126" fmla="*/ f98 1 f64"/>
                <a:gd name="f127" fmla="*/ f99 1 f63"/>
                <a:gd name="f128" fmla="*/ f100 1 f64"/>
                <a:gd name="f129" fmla="*/ f101 1 f63"/>
                <a:gd name="f130" fmla="*/ f102 1 f64"/>
                <a:gd name="f131" fmla="*/ f103 1 f63"/>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5 1"/>
                <a:gd name="f151" fmla="*/ f123 f54 1"/>
                <a:gd name="f152" fmla="*/ f124 f55 1"/>
                <a:gd name="f153" fmla="*/ f125 f54 1"/>
                <a:gd name="f154" fmla="*/ f126 f55 1"/>
                <a:gd name="f155" fmla="*/ f127 f54 1"/>
                <a:gd name="f156" fmla="*/ f128 f55 1"/>
                <a:gd name="f157" fmla="*/ f129 f54 1"/>
                <a:gd name="f158" fmla="*/ f130 f55 1"/>
                <a:gd name="f159" fmla="*/ f131 f54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48" y="f150"/>
                </a:cxn>
                <a:cxn ang="f89">
                  <a:pos x="f151" y="f152"/>
                </a:cxn>
                <a:cxn ang="f89">
                  <a:pos x="f153" y="f154"/>
                </a:cxn>
                <a:cxn ang="f89">
                  <a:pos x="f155" y="f156"/>
                </a:cxn>
                <a:cxn ang="f89">
                  <a:pos x="f157" y="f158"/>
                </a:cxn>
                <a:cxn ang="f89">
                  <a:pos x="f159" y="f152"/>
                </a:cxn>
                <a:cxn ang="f89">
                  <a:pos x="f160" y="f161"/>
                </a:cxn>
                <a:cxn ang="f89">
                  <a:pos x="f162" y="f163"/>
                </a:cxn>
                <a:cxn ang="f89">
                  <a:pos x="f164" y="f165"/>
                </a:cxn>
                <a:cxn ang="f89">
                  <a:pos x="f166" y="f167"/>
                </a:cxn>
                <a:cxn ang="f89">
                  <a:pos x="f168" y="f169"/>
                </a:cxn>
                <a:cxn ang="f89">
                  <a:pos x="f146" y="f147"/>
                </a:cxn>
              </a:cxnLst>
              <a:rect l="f142" t="f145" r="f143" b="f144"/>
              <a:pathLst>
                <a:path w="76" h="59">
                  <a:moveTo>
                    <a:pt x="f8" y="f9"/>
                  </a:moveTo>
                  <a:cubicBezTo>
                    <a:pt x="f10" y="f11"/>
                    <a:pt x="f12" y="f13"/>
                    <a:pt x="f5" y="f14"/>
                  </a:cubicBezTo>
                  <a:cubicBezTo>
                    <a:pt x="f5" y="f15"/>
                    <a:pt x="f5" y="f16"/>
                    <a:pt x="f5" y="f17"/>
                  </a:cubicBezTo>
                  <a:cubicBezTo>
                    <a:pt x="f12" y="f18"/>
                    <a:pt x="f19" y="f20"/>
                    <a:pt x="f21" y="f22"/>
                  </a:cubicBezTo>
                  <a:cubicBezTo>
                    <a:pt x="f23" y="f10"/>
                    <a:pt x="f24" y="f25"/>
                    <a:pt x="f26" y="f12"/>
                  </a:cubicBezTo>
                  <a:cubicBezTo>
                    <a:pt x="f27" y="f12"/>
                    <a:pt x="f14" y="f28"/>
                    <a:pt x="f29" y="f5"/>
                  </a:cubicBezTo>
                  <a:cubicBezTo>
                    <a:pt x="f30" y="f5"/>
                    <a:pt x="f31" y="f28"/>
                    <a:pt x="f32" y="f28"/>
                  </a:cubicBezTo>
                  <a:cubicBezTo>
                    <a:pt x="f33" y="f34"/>
                    <a:pt x="f9" y="f19"/>
                    <a:pt x="f35" y="f22"/>
                  </a:cubicBezTo>
                  <a:cubicBezTo>
                    <a:pt x="f7" y="f21"/>
                    <a:pt x="f36" y="f37"/>
                    <a:pt x="f38" y="f37"/>
                  </a:cubicBezTo>
                  <a:cubicBezTo>
                    <a:pt x="f39" y="f37"/>
                    <a:pt x="f6" y="f23"/>
                    <a:pt x="f39" y="f40"/>
                  </a:cubicBezTo>
                  <a:cubicBezTo>
                    <a:pt x="f41" y="f27"/>
                    <a:pt x="f42" y="f43"/>
                    <a:pt x="f44" y="f45"/>
                  </a:cubicBezTo>
                  <a:cubicBezTo>
                    <a:pt x="f46" y="f35"/>
                    <a:pt x="f43" y="f47"/>
                    <a:pt x="f17" y="f7"/>
                  </a:cubicBezTo>
                  <a:cubicBezTo>
                    <a:pt x="f26" y="f7"/>
                    <a:pt x="f48" y="f49"/>
                    <a:pt x="f50" y="f51"/>
                  </a:cubicBezTo>
                  <a:cubicBezTo>
                    <a:pt x="f21" y="f52"/>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2" name="Freeform 54">
              <a:extLst>
                <a:ext uri="{FF2B5EF4-FFF2-40B4-BE49-F238E27FC236}">
                  <a16:creationId xmlns:a16="http://schemas.microsoft.com/office/drawing/2014/main" id="{6D02E40F-DDF8-4E9F-9366-878748CFD3D7}"/>
                </a:ext>
              </a:extLst>
            </p:cNvPr>
            <p:cNvSpPr/>
            <p:nvPr/>
          </p:nvSpPr>
          <p:spPr>
            <a:xfrm>
              <a:off x="5552108" y="2231547"/>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3"/>
                <a:gd name="f20" fmla="val 25"/>
                <a:gd name="f21" fmla="val 64"/>
                <a:gd name="f22" fmla="val 26"/>
                <a:gd name="f23" fmla="val 66"/>
                <a:gd name="f24" fmla="val 27"/>
                <a:gd name="f25" fmla="val 68"/>
                <a:gd name="f26" fmla="val 28"/>
                <a:gd name="f27" fmla="val 30"/>
                <a:gd name="f28" fmla="val 33"/>
                <a:gd name="f29" fmla="val 36"/>
                <a:gd name="f30" fmla="val 69"/>
                <a:gd name="f31" fmla="val 40"/>
                <a:gd name="f32" fmla="val 67"/>
                <a:gd name="f33" fmla="val 44"/>
                <a:gd name="f34" fmla="val 65"/>
                <a:gd name="f35" fmla="val 58"/>
                <a:gd name="f36" fmla="val 46"/>
                <a:gd name="f37" fmla="val 16"/>
                <a:gd name="f38" fmla="val 9"/>
                <a:gd name="f39" fmla="val 62"/>
                <a:gd name="f40" fmla="val 4"/>
                <a:gd name="f41" fmla="val 39"/>
                <a:gd name="f42" fmla="val 2"/>
                <a:gd name="f43" fmla="val 32"/>
                <a:gd name="f44" fmla="val 7"/>
                <a:gd name="f45" fmla="val 12"/>
                <a:gd name="f46" fmla="val 18"/>
                <a:gd name="f47" fmla="val 23"/>
                <a:gd name="f48" fmla="val 14"/>
                <a:gd name="f49" fmla="val 11"/>
                <a:gd name="f50" fmla="val 31"/>
                <a:gd name="f51" fmla="val 34"/>
                <a:gd name="f52" fmla="val 5"/>
                <a:gd name="f53" fmla="val 37"/>
                <a:gd name="f54" fmla="+- 0 0 -90"/>
                <a:gd name="f55" fmla="*/ f3 1 73"/>
                <a:gd name="f56" fmla="*/ f4 1 71"/>
                <a:gd name="f57" fmla="val f5"/>
                <a:gd name="f58" fmla="val f6"/>
                <a:gd name="f59" fmla="val f7"/>
                <a:gd name="f60" fmla="*/ f54 f0 1"/>
                <a:gd name="f61" fmla="+- f59 0 f57"/>
                <a:gd name="f62" fmla="+- f58 0 f57"/>
                <a:gd name="f63" fmla="*/ f60 1 f2"/>
                <a:gd name="f64" fmla="*/ f62 1 73"/>
                <a:gd name="f65" fmla="*/ f61 1 71"/>
                <a:gd name="f66" fmla="*/ 45 f62 1"/>
                <a:gd name="f67" fmla="*/ 1 f61 1"/>
                <a:gd name="f68" fmla="*/ 53 f62 1"/>
                <a:gd name="f69" fmla="*/ 20 f61 1"/>
                <a:gd name="f70" fmla="*/ 63 f62 1"/>
                <a:gd name="f71" fmla="*/ 25 f61 1"/>
                <a:gd name="f72" fmla="*/ 68 f62 1"/>
                <a:gd name="f73" fmla="*/ 28 f61 1"/>
                <a:gd name="f74" fmla="*/ 71 f62 1"/>
                <a:gd name="f75" fmla="*/ 36 f61 1"/>
                <a:gd name="f76" fmla="*/ 65 f62 1"/>
                <a:gd name="f77" fmla="*/ 48 f61 1"/>
                <a:gd name="f78" fmla="*/ 33 f62 1"/>
                <a:gd name="f79" fmla="*/ 68 f61 1"/>
                <a:gd name="f80" fmla="*/ 9 f62 1"/>
                <a:gd name="f81" fmla="*/ 62 f61 1"/>
                <a:gd name="f82" fmla="*/ 1 f62 1"/>
                <a:gd name="f83" fmla="*/ 46 f61 1"/>
                <a:gd name="f84" fmla="*/ 7 f62 1"/>
                <a:gd name="f85" fmla="*/ 27 f61 1"/>
                <a:gd name="f86" fmla="*/ 23 f62 1"/>
                <a:gd name="f87" fmla="*/ 14 f61 1"/>
                <a:gd name="f88" fmla="*/ 34 f62 1"/>
                <a:gd name="f89" fmla="*/ 5 f61 1"/>
                <a:gd name="f90" fmla="+- f63 0 f1"/>
                <a:gd name="f91" fmla="*/ f66 1 73"/>
                <a:gd name="f92" fmla="*/ f67 1 71"/>
                <a:gd name="f93" fmla="*/ f68 1 73"/>
                <a:gd name="f94" fmla="*/ f69 1 71"/>
                <a:gd name="f95" fmla="*/ f70 1 73"/>
                <a:gd name="f96" fmla="*/ f71 1 71"/>
                <a:gd name="f97" fmla="*/ f72 1 73"/>
                <a:gd name="f98" fmla="*/ f73 1 71"/>
                <a:gd name="f99" fmla="*/ f74 1 73"/>
                <a:gd name="f100" fmla="*/ f75 1 71"/>
                <a:gd name="f101" fmla="*/ f76 1 73"/>
                <a:gd name="f102" fmla="*/ f77 1 71"/>
                <a:gd name="f103" fmla="*/ f78 1 73"/>
                <a:gd name="f104" fmla="*/ f79 1 71"/>
                <a:gd name="f105" fmla="*/ f80 1 73"/>
                <a:gd name="f106" fmla="*/ f81 1 71"/>
                <a:gd name="f107" fmla="*/ f82 1 73"/>
                <a:gd name="f108" fmla="*/ f83 1 71"/>
                <a:gd name="f109" fmla="*/ f84 1 73"/>
                <a:gd name="f110" fmla="*/ f85 1 71"/>
                <a:gd name="f111" fmla="*/ f86 1 73"/>
                <a:gd name="f112" fmla="*/ f87 1 71"/>
                <a:gd name="f113" fmla="*/ f88 1 73"/>
                <a:gd name="f114" fmla="*/ f89 1 71"/>
                <a:gd name="f115" fmla="*/ 0 1 f64"/>
                <a:gd name="f116" fmla="*/ f58 1 f64"/>
                <a:gd name="f117" fmla="*/ 0 1 f65"/>
                <a:gd name="f118" fmla="*/ f59 1 f65"/>
                <a:gd name="f119" fmla="*/ f91 1 f64"/>
                <a:gd name="f120" fmla="*/ f92 1 f65"/>
                <a:gd name="f121" fmla="*/ f93 1 f64"/>
                <a:gd name="f122" fmla="*/ f94 1 f65"/>
                <a:gd name="f123" fmla="*/ f95 1 f64"/>
                <a:gd name="f124" fmla="*/ f96 1 f65"/>
                <a:gd name="f125" fmla="*/ f97 1 f64"/>
                <a:gd name="f126" fmla="*/ f98 1 f65"/>
                <a:gd name="f127" fmla="*/ f99 1 f64"/>
                <a:gd name="f128" fmla="*/ f100 1 f65"/>
                <a:gd name="f129" fmla="*/ f101 1 f64"/>
                <a:gd name="f130" fmla="*/ f102 1 f65"/>
                <a:gd name="f131" fmla="*/ f103 1 f64"/>
                <a:gd name="f132" fmla="*/ f104 1 f65"/>
                <a:gd name="f133" fmla="*/ f105 1 f64"/>
                <a:gd name="f134" fmla="*/ f106 1 f65"/>
                <a:gd name="f135" fmla="*/ f107 1 f64"/>
                <a:gd name="f136" fmla="*/ f108 1 f65"/>
                <a:gd name="f137" fmla="*/ f109 1 f64"/>
                <a:gd name="f138" fmla="*/ f110 1 f65"/>
                <a:gd name="f139" fmla="*/ f111 1 f64"/>
                <a:gd name="f140" fmla="*/ f112 1 f65"/>
                <a:gd name="f141" fmla="*/ f113 1 f64"/>
                <a:gd name="f142" fmla="*/ f114 1 f65"/>
                <a:gd name="f143" fmla="*/ f115 f55 1"/>
                <a:gd name="f144" fmla="*/ f116 f55 1"/>
                <a:gd name="f145" fmla="*/ f118 f56 1"/>
                <a:gd name="f146" fmla="*/ f117 f56 1"/>
                <a:gd name="f147" fmla="*/ f119 f55 1"/>
                <a:gd name="f148" fmla="*/ f120 f56 1"/>
                <a:gd name="f149" fmla="*/ f121 f55 1"/>
                <a:gd name="f150" fmla="*/ f122 f56 1"/>
                <a:gd name="f151" fmla="*/ f123 f55 1"/>
                <a:gd name="f152" fmla="*/ f124 f56 1"/>
                <a:gd name="f153" fmla="*/ f125 f55 1"/>
                <a:gd name="f154" fmla="*/ f126 f56 1"/>
                <a:gd name="f155" fmla="*/ f127 f55 1"/>
                <a:gd name="f156" fmla="*/ f128 f56 1"/>
                <a:gd name="f157" fmla="*/ f129 f55 1"/>
                <a:gd name="f158" fmla="*/ f130 f56 1"/>
                <a:gd name="f159" fmla="*/ f131 f55 1"/>
                <a:gd name="f160" fmla="*/ f132 f56 1"/>
                <a:gd name="f161" fmla="*/ f133 f55 1"/>
                <a:gd name="f162" fmla="*/ f134 f56 1"/>
                <a:gd name="f163" fmla="*/ f135 f55 1"/>
                <a:gd name="f164" fmla="*/ f136 f56 1"/>
                <a:gd name="f165" fmla="*/ f137 f55 1"/>
                <a:gd name="f166" fmla="*/ f138 f56 1"/>
                <a:gd name="f167" fmla="*/ f139 f55 1"/>
                <a:gd name="f168" fmla="*/ f140 f56 1"/>
                <a:gd name="f169" fmla="*/ f141 f55 1"/>
                <a:gd name="f170" fmla="*/ f142 f56 1"/>
              </a:gdLst>
              <a:ahLst/>
              <a:cxnLst>
                <a:cxn ang="3cd4">
                  <a:pos x="hc" y="t"/>
                </a:cxn>
                <a:cxn ang="0">
                  <a:pos x="r" y="vc"/>
                </a:cxn>
                <a:cxn ang="cd4">
                  <a:pos x="hc" y="b"/>
                </a:cxn>
                <a:cxn ang="cd2">
                  <a:pos x="l" y="vc"/>
                </a:cxn>
                <a:cxn ang="f90">
                  <a:pos x="f147" y="f148"/>
                </a:cxn>
                <a:cxn ang="f90">
                  <a:pos x="f149" y="f150"/>
                </a:cxn>
                <a:cxn ang="f90">
                  <a:pos x="f151" y="f152"/>
                </a:cxn>
                <a:cxn ang="f90">
                  <a:pos x="f153" y="f154"/>
                </a:cxn>
                <a:cxn ang="f90">
                  <a:pos x="f155" y="f156"/>
                </a:cxn>
                <a:cxn ang="f90">
                  <a:pos x="f157" y="f158"/>
                </a:cxn>
                <a:cxn ang="f90">
                  <a:pos x="f159" y="f160"/>
                </a:cxn>
                <a:cxn ang="f90">
                  <a:pos x="f161" y="f162"/>
                </a:cxn>
                <a:cxn ang="f90">
                  <a:pos x="f163" y="f164"/>
                </a:cxn>
                <a:cxn ang="f90">
                  <a:pos x="f165" y="f166"/>
                </a:cxn>
                <a:cxn ang="f90">
                  <a:pos x="f167" y="f168"/>
                </a:cxn>
                <a:cxn ang="f90">
                  <a:pos x="f169" y="f170"/>
                </a:cxn>
                <a:cxn ang="f90">
                  <a:pos x="f147" y="f148"/>
                </a:cxn>
              </a:cxnLst>
              <a:rect l="f143" t="f146" r="f144" b="f145"/>
              <a:pathLst>
                <a:path w="73" h="71">
                  <a:moveTo>
                    <a:pt x="f8" y="f9"/>
                  </a:moveTo>
                  <a:cubicBezTo>
                    <a:pt x="f8" y="f10"/>
                    <a:pt x="f11" y="f12"/>
                    <a:pt x="f13" y="f14"/>
                  </a:cubicBezTo>
                  <a:cubicBezTo>
                    <a:pt x="f15" y="f16"/>
                    <a:pt x="f17" y="f18"/>
                    <a:pt x="f19" y="f20"/>
                  </a:cubicBezTo>
                  <a:cubicBezTo>
                    <a:pt x="f21" y="f22"/>
                    <a:pt x="f23" y="f24"/>
                    <a:pt x="f25" y="f26"/>
                  </a:cubicBezTo>
                  <a:cubicBezTo>
                    <a:pt x="f7" y="f27"/>
                    <a:pt x="f6" y="f28"/>
                    <a:pt x="f7" y="f29"/>
                  </a:cubicBezTo>
                  <a:cubicBezTo>
                    <a:pt x="f30" y="f31"/>
                    <a:pt x="f32" y="f33"/>
                    <a:pt x="f34" y="f11"/>
                  </a:cubicBezTo>
                  <a:cubicBezTo>
                    <a:pt x="f15" y="f35"/>
                    <a:pt x="f36" y="f21"/>
                    <a:pt x="f28" y="f25"/>
                  </a:cubicBezTo>
                  <a:cubicBezTo>
                    <a:pt x="f18" y="f7"/>
                    <a:pt x="f37" y="f25"/>
                    <a:pt x="f38" y="f39"/>
                  </a:cubicBezTo>
                  <a:cubicBezTo>
                    <a:pt x="f40" y="f35"/>
                    <a:pt x="f9" y="f13"/>
                    <a:pt x="f9" y="f36"/>
                  </a:cubicBezTo>
                  <a:cubicBezTo>
                    <a:pt x="f5" y="f41"/>
                    <a:pt x="f42" y="f43"/>
                    <a:pt x="f44" y="f24"/>
                  </a:cubicBezTo>
                  <a:cubicBezTo>
                    <a:pt x="f45" y="f16"/>
                    <a:pt x="f46" y="f46"/>
                    <a:pt x="f47" y="f48"/>
                  </a:cubicBezTo>
                  <a:cubicBezTo>
                    <a:pt x="f24" y="f49"/>
                    <a:pt x="f50" y="f10"/>
                    <a:pt x="f51" y="f52"/>
                  </a:cubicBezTo>
                  <a:cubicBezTo>
                    <a:pt x="f53" y="f42"/>
                    <a:pt x="f3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3" name="Freeform 55">
              <a:extLst>
                <a:ext uri="{FF2B5EF4-FFF2-40B4-BE49-F238E27FC236}">
                  <a16:creationId xmlns:a16="http://schemas.microsoft.com/office/drawing/2014/main" id="{4405ABC9-CC42-434A-863A-842A5B52FDEE}"/>
                </a:ext>
              </a:extLst>
            </p:cNvPr>
            <p:cNvSpPr/>
            <p:nvPr/>
          </p:nvSpPr>
          <p:spPr>
            <a:xfrm>
              <a:off x="5679951" y="1990776"/>
              <a:ext cx="53263"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3"/>
                <a:gd name="f19" fmla="val 31"/>
                <a:gd name="f20" fmla="val 30"/>
                <a:gd name="f21" fmla="val 29"/>
                <a:gd name="f22" fmla="val 3"/>
                <a:gd name="f23" fmla="val 5"/>
                <a:gd name="f24" fmla="val 22"/>
                <a:gd name="f25" fmla="val 7"/>
                <a:gd name="f26" fmla="val 9"/>
                <a:gd name="f27" fmla="val 14"/>
                <a:gd name="f28" fmla="val 11"/>
                <a:gd name="f29" fmla="val 4"/>
                <a:gd name="f30" fmla="val 21"/>
                <a:gd name="f31" fmla="val 26"/>
                <a:gd name="f32" fmla="+- 0 0 -90"/>
                <a:gd name="f33" fmla="*/ f3 1 25"/>
                <a:gd name="f34" fmla="*/ f4 1 41"/>
                <a:gd name="f35" fmla="val f5"/>
                <a:gd name="f36" fmla="val f6"/>
                <a:gd name="f37" fmla="val f7"/>
                <a:gd name="f38" fmla="*/ f32 f0 1"/>
                <a:gd name="f39" fmla="+- f37 0 f35"/>
                <a:gd name="f40" fmla="+- f36 0 f35"/>
                <a:gd name="f41" fmla="*/ f38 1 f2"/>
                <a:gd name="f42" fmla="*/ f40 1 25"/>
                <a:gd name="f43" fmla="*/ f39 1 41"/>
                <a:gd name="f44" fmla="*/ 19 f40 1"/>
                <a:gd name="f45" fmla="*/ 34 f39 1"/>
                <a:gd name="f46" fmla="*/ 13 f40 1"/>
                <a:gd name="f47" fmla="*/ 38 f39 1"/>
                <a:gd name="f48" fmla="*/ 0 f40 1"/>
                <a:gd name="f49" fmla="*/ 33 f39 1"/>
                <a:gd name="f50" fmla="*/ 1 f40 1"/>
                <a:gd name="f51" fmla="*/ 29 f39 1"/>
                <a:gd name="f52" fmla="*/ 7 f40 1"/>
                <a:gd name="f53" fmla="*/ 19 f39 1"/>
                <a:gd name="f54" fmla="*/ 4 f39 1"/>
                <a:gd name="f55" fmla="*/ 21 f40 1"/>
                <a:gd name="f56" fmla="*/ 25 f40 1"/>
                <a:gd name="f57" fmla="*/ 21 f39 1"/>
                <a:gd name="f58" fmla="+- f41 0 f1"/>
                <a:gd name="f59" fmla="*/ f44 1 25"/>
                <a:gd name="f60" fmla="*/ f45 1 41"/>
                <a:gd name="f61" fmla="*/ f46 1 25"/>
                <a:gd name="f62" fmla="*/ f47 1 41"/>
                <a:gd name="f63" fmla="*/ f48 1 25"/>
                <a:gd name="f64" fmla="*/ f49 1 41"/>
                <a:gd name="f65" fmla="*/ f50 1 25"/>
                <a:gd name="f66" fmla="*/ f51 1 41"/>
                <a:gd name="f67" fmla="*/ f52 1 25"/>
                <a:gd name="f68" fmla="*/ f53 1 41"/>
                <a:gd name="f69" fmla="*/ f54 1 41"/>
                <a:gd name="f70" fmla="*/ f55 1 25"/>
                <a:gd name="f71" fmla="*/ f56 1 25"/>
                <a:gd name="f72" fmla="*/ f57 1 41"/>
                <a:gd name="f73" fmla="*/ 0 1 f42"/>
                <a:gd name="f74" fmla="*/ f36 1 f42"/>
                <a:gd name="f75" fmla="*/ 0 1 f43"/>
                <a:gd name="f76" fmla="*/ f37 1 f43"/>
                <a:gd name="f77" fmla="*/ f59 1 f42"/>
                <a:gd name="f78" fmla="*/ f60 1 f43"/>
                <a:gd name="f79" fmla="*/ f61 1 f42"/>
                <a:gd name="f80" fmla="*/ f62 1 f43"/>
                <a:gd name="f81" fmla="*/ f63 1 f42"/>
                <a:gd name="f82" fmla="*/ f64 1 f43"/>
                <a:gd name="f83" fmla="*/ f65 1 f42"/>
                <a:gd name="f84" fmla="*/ f66 1 f43"/>
                <a:gd name="f85" fmla="*/ f67 1 f42"/>
                <a:gd name="f86" fmla="*/ f68 1 f43"/>
                <a:gd name="f87" fmla="*/ f69 1 f43"/>
                <a:gd name="f88" fmla="*/ f70 1 f42"/>
                <a:gd name="f89" fmla="*/ f71 1 f42"/>
                <a:gd name="f90" fmla="*/ f72 1 f43"/>
                <a:gd name="f91" fmla="*/ f73 f33 1"/>
                <a:gd name="f92" fmla="*/ f74 f33 1"/>
                <a:gd name="f93" fmla="*/ f76 f34 1"/>
                <a:gd name="f94" fmla="*/ f75 f34 1"/>
                <a:gd name="f95" fmla="*/ f77 f33 1"/>
                <a:gd name="f96" fmla="*/ f78 f34 1"/>
                <a:gd name="f97" fmla="*/ f79 f33 1"/>
                <a:gd name="f98" fmla="*/ f80 f34 1"/>
                <a:gd name="f99" fmla="*/ f81 f33 1"/>
                <a:gd name="f100" fmla="*/ f82 f34 1"/>
                <a:gd name="f101" fmla="*/ f83 f33 1"/>
                <a:gd name="f102" fmla="*/ f84 f34 1"/>
                <a:gd name="f103" fmla="*/ f85 f33 1"/>
                <a:gd name="f104" fmla="*/ f86 f34 1"/>
                <a:gd name="f105" fmla="*/ f87 f34 1"/>
                <a:gd name="f106" fmla="*/ f88 f33 1"/>
                <a:gd name="f107" fmla="*/ f89 f33 1"/>
                <a:gd name="f108" fmla="*/ f90 f34 1"/>
              </a:gdLst>
              <a:ahLst/>
              <a:cxnLst>
                <a:cxn ang="3cd4">
                  <a:pos x="hc" y="t"/>
                </a:cxn>
                <a:cxn ang="0">
                  <a:pos x="r" y="vc"/>
                </a:cxn>
                <a:cxn ang="cd4">
                  <a:pos x="hc" y="b"/>
                </a:cxn>
                <a:cxn ang="cd2">
                  <a:pos x="l" y="vc"/>
                </a:cxn>
                <a:cxn ang="f58">
                  <a:pos x="f95" y="f96"/>
                </a:cxn>
                <a:cxn ang="f58">
                  <a:pos x="f97" y="f98"/>
                </a:cxn>
                <a:cxn ang="f58">
                  <a:pos x="f99" y="f100"/>
                </a:cxn>
                <a:cxn ang="f58">
                  <a:pos x="f101" y="f102"/>
                </a:cxn>
                <a:cxn ang="f58">
                  <a:pos x="f103" y="f104"/>
                </a:cxn>
                <a:cxn ang="f58">
                  <a:pos x="f97" y="f105"/>
                </a:cxn>
                <a:cxn ang="f58">
                  <a:pos x="f106" y="f105"/>
                </a:cxn>
                <a:cxn ang="f58">
                  <a:pos x="f107" y="f108"/>
                </a:cxn>
                <a:cxn ang="f58">
                  <a:pos x="f95" y="f96"/>
                </a:cxn>
              </a:cxnLst>
              <a:rect l="f91" t="f94" r="f92" b="f93"/>
              <a:pathLst>
                <a:path w="25" h="41">
                  <a:moveTo>
                    <a:pt x="f8" y="f9"/>
                  </a:moveTo>
                  <a:cubicBezTo>
                    <a:pt x="f10" y="f11"/>
                    <a:pt x="f12" y="f13"/>
                    <a:pt x="f14" y="f15"/>
                  </a:cubicBezTo>
                  <a:cubicBezTo>
                    <a:pt x="f16" y="f7"/>
                    <a:pt x="f17" y="f15"/>
                    <a:pt x="f5" y="f18"/>
                  </a:cubicBezTo>
                  <a:cubicBezTo>
                    <a:pt x="f5" y="f19"/>
                    <a:pt x="f17" y="f20"/>
                    <a:pt x="f17" y="f21"/>
                  </a:cubicBezTo>
                  <a:cubicBezTo>
                    <a:pt x="f22" y="f6"/>
                    <a:pt x="f23" y="f24"/>
                    <a:pt x="f25" y="f8"/>
                  </a:cubicBezTo>
                  <a:cubicBezTo>
                    <a:pt x="f26" y="f27"/>
                    <a:pt x="f28" y="f26"/>
                    <a:pt x="f14" y="f29"/>
                  </a:cubicBezTo>
                  <a:cubicBezTo>
                    <a:pt x="f12" y="f5"/>
                    <a:pt x="f8" y="f5"/>
                    <a:pt x="f30" y="f29"/>
                  </a:cubicBezTo>
                  <a:cubicBezTo>
                    <a:pt x="f6" y="f26"/>
                    <a:pt x="f6" y="f12"/>
                    <a:pt x="f6" y="f30"/>
                  </a:cubicBezTo>
                  <a:cubicBezTo>
                    <a:pt x="f6" y="f31"/>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4" name="Freeform 56">
              <a:extLst>
                <a:ext uri="{FF2B5EF4-FFF2-40B4-BE49-F238E27FC236}">
                  <a16:creationId xmlns:a16="http://schemas.microsoft.com/office/drawing/2014/main" id="{C8530237-A655-4091-B7D9-6C0644F64D89}"/>
                </a:ext>
              </a:extLst>
            </p:cNvPr>
            <p:cNvSpPr/>
            <p:nvPr/>
          </p:nvSpPr>
          <p:spPr>
            <a:xfrm>
              <a:off x="5679951" y="2193188"/>
              <a:ext cx="66047" cy="7670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12"/>
                <a:gd name="f12" fmla="val 33"/>
                <a:gd name="f13" fmla="val 8"/>
                <a:gd name="f14" fmla="val 35"/>
                <a:gd name="f15" fmla="val 3"/>
                <a:gd name="f16" fmla="val 34"/>
                <a:gd name="f17" fmla="val 25"/>
                <a:gd name="f18" fmla="val 1"/>
                <a:gd name="f19" fmla="val 20"/>
                <a:gd name="f20" fmla="val 18"/>
                <a:gd name="f21" fmla="val 5"/>
                <a:gd name="f22" fmla="val 9"/>
                <a:gd name="f23" fmla="val 13"/>
                <a:gd name="f24" fmla="val 10"/>
                <a:gd name="f25" fmla="val 21"/>
                <a:gd name="f26" fmla="val 23"/>
                <a:gd name="f27" fmla="val 24"/>
                <a:gd name="f28" fmla="val 27"/>
                <a:gd name="f29" fmla="val 30"/>
                <a:gd name="f30" fmla="val 2"/>
                <a:gd name="f31" fmla="val 14"/>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7 f40 1"/>
                <a:gd name="f45" fmla="*/ 29 f39 1"/>
                <a:gd name="f46" fmla="*/ 8 f40 1"/>
                <a:gd name="f47" fmla="*/ 35 f39 1"/>
                <a:gd name="f48" fmla="*/ 0 f40 1"/>
                <a:gd name="f49" fmla="*/ 3 f40 1"/>
                <a:gd name="f50" fmla="*/ 18 f39 1"/>
                <a:gd name="f51" fmla="*/ 13 f40 1"/>
                <a:gd name="f52" fmla="*/ 12 f39 1"/>
                <a:gd name="f53" fmla="*/ 23 f40 1"/>
                <a:gd name="f54" fmla="*/ 3 f39 1"/>
                <a:gd name="f55" fmla="*/ 29 f40 1"/>
                <a:gd name="f56" fmla="*/ 0 f39 1"/>
                <a:gd name="f57" fmla="*/ 31 f40 1"/>
                <a:gd name="f58" fmla="*/ 5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6"/>
                    <a:pt x="f11" y="f12"/>
                    <a:pt x="f13" y="f14"/>
                  </a:cubicBezTo>
                  <a:cubicBezTo>
                    <a:pt x="f15" y="f7"/>
                    <a:pt x="f5" y="f16"/>
                    <a:pt x="f5" y="f9"/>
                  </a:cubicBezTo>
                  <a:cubicBezTo>
                    <a:pt x="f5" y="f17"/>
                    <a:pt x="f18" y="f19"/>
                    <a:pt x="f15" y="f20"/>
                  </a:cubicBezTo>
                  <a:cubicBezTo>
                    <a:pt x="f21" y="f10"/>
                    <a:pt x="f22" y="f23"/>
                    <a:pt x="f23" y="f11"/>
                  </a:cubicBezTo>
                  <a:cubicBezTo>
                    <a:pt x="f8" y="f24"/>
                    <a:pt x="f25" y="f13"/>
                    <a:pt x="f26" y="f15"/>
                  </a:cubicBezTo>
                  <a:cubicBezTo>
                    <a:pt x="f27" y="f18"/>
                    <a:pt x="f28" y="f18"/>
                    <a:pt x="f9" y="f5"/>
                  </a:cubicBezTo>
                  <a:cubicBezTo>
                    <a:pt x="f29" y="f30"/>
                    <a:pt x="f6" y="f15"/>
                    <a:pt x="f6" y="f21"/>
                  </a:cubicBezTo>
                  <a:cubicBezTo>
                    <a:pt x="f29" y="f31"/>
                    <a:pt x="f17" y="f2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5" name="Freeform 57">
              <a:extLst>
                <a:ext uri="{FF2B5EF4-FFF2-40B4-BE49-F238E27FC236}">
                  <a16:creationId xmlns:a16="http://schemas.microsoft.com/office/drawing/2014/main" id="{1784B46A-EF4B-44A6-BD36-BFA058CDAB3B}"/>
                </a:ext>
              </a:extLst>
            </p:cNvPr>
            <p:cNvSpPr/>
            <p:nvPr/>
          </p:nvSpPr>
          <p:spPr>
            <a:xfrm>
              <a:off x="5581936" y="1922599"/>
              <a:ext cx="78839" cy="61795"/>
            </a:xfrm>
            <a:custGeom>
              <a:avLst/>
              <a:gdLst>
                <a:gd name="f0" fmla="val 10800000"/>
                <a:gd name="f1" fmla="val 5400000"/>
                <a:gd name="f2" fmla="val 180"/>
                <a:gd name="f3" fmla="val w"/>
                <a:gd name="f4" fmla="val h"/>
                <a:gd name="f5" fmla="val 0"/>
                <a:gd name="f6" fmla="val 36"/>
                <a:gd name="f7" fmla="val 29"/>
                <a:gd name="f8" fmla="val 1"/>
                <a:gd name="f9" fmla="val 34"/>
                <a:gd name="f10" fmla="val 5"/>
                <a:gd name="f11" fmla="val 32"/>
                <a:gd name="f12" fmla="val 9"/>
                <a:gd name="f13" fmla="val 13"/>
                <a:gd name="f14" fmla="val 25"/>
                <a:gd name="f15" fmla="val 19"/>
                <a:gd name="f16" fmla="val 20"/>
                <a:gd name="f17" fmla="val 24"/>
                <a:gd name="f18" fmla="val 27"/>
                <a:gd name="f19" fmla="val 8"/>
                <a:gd name="f20" fmla="val 4"/>
                <a:gd name="f21" fmla="val 28"/>
                <a:gd name="f22" fmla="val 2"/>
                <a:gd name="f23" fmla="val 6"/>
                <a:gd name="f24" fmla="val 11"/>
                <a:gd name="f25" fmla="val 16"/>
                <a:gd name="f26" fmla="val 7"/>
                <a:gd name="f27" fmla="val 3"/>
                <a:gd name="f28" fmla="val 35"/>
                <a:gd name="f29" fmla="+- 0 0 -90"/>
                <a:gd name="f30" fmla="*/ f3 1 36"/>
                <a:gd name="f31" fmla="*/ f4 1 29"/>
                <a:gd name="f32" fmla="val f5"/>
                <a:gd name="f33" fmla="val f6"/>
                <a:gd name="f34" fmla="val f7"/>
                <a:gd name="f35" fmla="*/ f29 f0 1"/>
                <a:gd name="f36" fmla="+- f34 0 f32"/>
                <a:gd name="f37" fmla="+- f33 0 f32"/>
                <a:gd name="f38" fmla="*/ f35 1 f2"/>
                <a:gd name="f39" fmla="*/ f37 1 36"/>
                <a:gd name="f40" fmla="*/ f36 1 29"/>
                <a:gd name="f41" fmla="*/ 36 f37 1"/>
                <a:gd name="f42" fmla="*/ 1 f36 1"/>
                <a:gd name="f43" fmla="*/ 29 f37 1"/>
                <a:gd name="f44" fmla="*/ 13 f36 1"/>
                <a:gd name="f45" fmla="*/ 13 f37 1"/>
                <a:gd name="f46" fmla="*/ 27 f36 1"/>
                <a:gd name="f47" fmla="*/ 2 f37 1"/>
                <a:gd name="f48" fmla="*/ 25 f36 1"/>
                <a:gd name="f49" fmla="*/ 6 f37 1"/>
                <a:gd name="f50" fmla="*/ 11 f36 1"/>
                <a:gd name="f51" fmla="*/ 35 f37 1"/>
                <a:gd name="f52" fmla="*/ 0 f36 1"/>
                <a:gd name="f53" fmla="+- f38 0 f1"/>
                <a:gd name="f54" fmla="*/ f41 1 36"/>
                <a:gd name="f55" fmla="*/ f42 1 29"/>
                <a:gd name="f56" fmla="*/ f43 1 36"/>
                <a:gd name="f57" fmla="*/ f44 1 29"/>
                <a:gd name="f58" fmla="*/ f45 1 36"/>
                <a:gd name="f59" fmla="*/ f46 1 29"/>
                <a:gd name="f60" fmla="*/ f47 1 36"/>
                <a:gd name="f61" fmla="*/ f48 1 29"/>
                <a:gd name="f62" fmla="*/ f49 1 36"/>
                <a:gd name="f63" fmla="*/ f50 1 29"/>
                <a:gd name="f64" fmla="*/ f51 1 36"/>
                <a:gd name="f65" fmla="*/ f52 1 29"/>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29">
                  <a:moveTo>
                    <a:pt x="f6" y="f8"/>
                  </a:moveTo>
                  <a:cubicBezTo>
                    <a:pt x="f9" y="f10"/>
                    <a:pt x="f11" y="f12"/>
                    <a:pt x="f7" y="f13"/>
                  </a:cubicBezTo>
                  <a:cubicBezTo>
                    <a:pt x="f14" y="f15"/>
                    <a:pt x="f16" y="f17"/>
                    <a:pt x="f13" y="f18"/>
                  </a:cubicBezTo>
                  <a:cubicBezTo>
                    <a:pt x="f19" y="f7"/>
                    <a:pt x="f20" y="f21"/>
                    <a:pt x="f22" y="f14"/>
                  </a:cubicBezTo>
                  <a:cubicBezTo>
                    <a:pt x="f5" y="f16"/>
                    <a:pt x="f22" y="f13"/>
                    <a:pt x="f23" y="f24"/>
                  </a:cubicBezTo>
                  <a:cubicBezTo>
                    <a:pt x="f25" y="f26"/>
                    <a:pt x="f14" y="f27"/>
                    <a:pt x="f28" y="f5"/>
                  </a:cubicBezTo>
                  <a:cubicBezTo>
                    <a:pt x="f6" y="f5"/>
                    <a:pt x="f6" y="f5"/>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6" name="Freeform 58">
              <a:extLst>
                <a:ext uri="{FF2B5EF4-FFF2-40B4-BE49-F238E27FC236}">
                  <a16:creationId xmlns:a16="http://schemas.microsoft.com/office/drawing/2014/main" id="{06FB7A67-578A-4480-B21D-4E79A9D953C0}"/>
                </a:ext>
              </a:extLst>
            </p:cNvPr>
            <p:cNvSpPr/>
            <p:nvPr/>
          </p:nvSpPr>
          <p:spPr>
            <a:xfrm>
              <a:off x="5405091" y="1922599"/>
              <a:ext cx="72438"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16"/>
                <a:gd name="f14" fmla="val 22"/>
                <a:gd name="f15" fmla="val 14"/>
                <a:gd name="f16" fmla="val 13"/>
                <a:gd name="f17" fmla="val 24"/>
                <a:gd name="f18" fmla="val 10"/>
                <a:gd name="f19" fmla="val 25"/>
                <a:gd name="f20" fmla="val 5"/>
                <a:gd name="f21" fmla="val 2"/>
                <a:gd name="f22" fmla="val 1"/>
                <a:gd name="f23" fmla="val 12"/>
                <a:gd name="f24" fmla="val 11"/>
                <a:gd name="f25" fmla="val 8"/>
                <a:gd name="f26" fmla="val 6"/>
                <a:gd name="f27" fmla="val 28"/>
                <a:gd name="f28" fmla="val 30"/>
                <a:gd name="f29" fmla="val 33"/>
                <a:gd name="f30" fmla="val 31"/>
                <a:gd name="f31" fmla="val 29"/>
                <a:gd name="f32" fmla="val 26"/>
                <a:gd name="f33" fmla="+- 0 0 -90"/>
                <a:gd name="f34" fmla="*/ f3 1 34"/>
                <a:gd name="f35" fmla="*/ f4 1 27"/>
                <a:gd name="f36" fmla="val f5"/>
                <a:gd name="f37" fmla="val f6"/>
                <a:gd name="f38" fmla="val f7"/>
                <a:gd name="f39" fmla="*/ f33 f0 1"/>
                <a:gd name="f40" fmla="+- f38 0 f36"/>
                <a:gd name="f41" fmla="+- f37 0 f36"/>
                <a:gd name="f42" fmla="*/ f39 1 f2"/>
                <a:gd name="f43" fmla="*/ f41 1 34"/>
                <a:gd name="f44" fmla="*/ f40 1 27"/>
                <a:gd name="f45" fmla="*/ 23 f41 1"/>
                <a:gd name="f46" fmla="*/ 15 f40 1"/>
                <a:gd name="f47" fmla="*/ 16 f41 1"/>
                <a:gd name="f48" fmla="*/ 22 f40 1"/>
                <a:gd name="f49" fmla="*/ 13 f41 1"/>
                <a:gd name="f50" fmla="*/ 24 f40 1"/>
                <a:gd name="f51" fmla="*/ 2 f41 1"/>
                <a:gd name="f52" fmla="*/ 0 f41 1"/>
                <a:gd name="f53" fmla="*/ 13 f40 1"/>
                <a:gd name="f54" fmla="*/ 11 f40 1"/>
                <a:gd name="f55" fmla="*/ 22 f41 1"/>
                <a:gd name="f56" fmla="*/ 1 f40 1"/>
                <a:gd name="f57" fmla="*/ 30 f41 1"/>
                <a:gd name="f58" fmla="*/ 31 f41 1"/>
                <a:gd name="f59" fmla="*/ 8 f40 1"/>
                <a:gd name="f60" fmla="*/ 24 f41 1"/>
                <a:gd name="f61" fmla="+- f42 0 f1"/>
                <a:gd name="f62" fmla="*/ f45 1 34"/>
                <a:gd name="f63" fmla="*/ f46 1 27"/>
                <a:gd name="f64" fmla="*/ f47 1 34"/>
                <a:gd name="f65" fmla="*/ f48 1 27"/>
                <a:gd name="f66" fmla="*/ f49 1 34"/>
                <a:gd name="f67" fmla="*/ f50 1 27"/>
                <a:gd name="f68" fmla="*/ f51 1 34"/>
                <a:gd name="f69" fmla="*/ f52 1 34"/>
                <a:gd name="f70" fmla="*/ f53 1 27"/>
                <a:gd name="f71" fmla="*/ f54 1 27"/>
                <a:gd name="f72" fmla="*/ f55 1 34"/>
                <a:gd name="f73" fmla="*/ f56 1 27"/>
                <a:gd name="f74" fmla="*/ f57 1 34"/>
                <a:gd name="f75" fmla="*/ f58 1 34"/>
                <a:gd name="f76" fmla="*/ f59 1 27"/>
                <a:gd name="f77" fmla="*/ f60 1 34"/>
                <a:gd name="f78" fmla="*/ 0 1 f43"/>
                <a:gd name="f79" fmla="*/ f37 1 f43"/>
                <a:gd name="f80" fmla="*/ 0 1 f44"/>
                <a:gd name="f81" fmla="*/ f38 1 f44"/>
                <a:gd name="f82" fmla="*/ f62 1 f43"/>
                <a:gd name="f83" fmla="*/ f63 1 f44"/>
                <a:gd name="f84" fmla="*/ f64 1 f43"/>
                <a:gd name="f85" fmla="*/ f65 1 f44"/>
                <a:gd name="f86" fmla="*/ f66 1 f43"/>
                <a:gd name="f87" fmla="*/ f67 1 f44"/>
                <a:gd name="f88" fmla="*/ f68 1 f43"/>
                <a:gd name="f89" fmla="*/ f69 1 f43"/>
                <a:gd name="f90" fmla="*/ f70 1 f44"/>
                <a:gd name="f91" fmla="*/ f71 1 f44"/>
                <a:gd name="f92" fmla="*/ f72 1 f43"/>
                <a:gd name="f93" fmla="*/ f73 1 f44"/>
                <a:gd name="f94" fmla="*/ f74 1 f43"/>
                <a:gd name="f95" fmla="*/ f75 1 f43"/>
                <a:gd name="f96" fmla="*/ f76 1 f44"/>
                <a:gd name="f97" fmla="*/ f77 1 f43"/>
                <a:gd name="f98" fmla="*/ f78 f34 1"/>
                <a:gd name="f99" fmla="*/ f79 f34 1"/>
                <a:gd name="f100" fmla="*/ f81 f35 1"/>
                <a:gd name="f101" fmla="*/ f80 f35 1"/>
                <a:gd name="f102" fmla="*/ f82 f34 1"/>
                <a:gd name="f103" fmla="*/ f83 f35 1"/>
                <a:gd name="f104" fmla="*/ f84 f34 1"/>
                <a:gd name="f105" fmla="*/ f85 f35 1"/>
                <a:gd name="f106" fmla="*/ f86 f34 1"/>
                <a:gd name="f107" fmla="*/ f87 f35 1"/>
                <a:gd name="f108" fmla="*/ f88 f34 1"/>
                <a:gd name="f109" fmla="*/ f89 f34 1"/>
                <a:gd name="f110" fmla="*/ f90 f35 1"/>
                <a:gd name="f111" fmla="*/ f91 f35 1"/>
                <a:gd name="f112" fmla="*/ f92 f34 1"/>
                <a:gd name="f113" fmla="*/ f93 f35 1"/>
                <a:gd name="f114" fmla="*/ f94 f34 1"/>
                <a:gd name="f115" fmla="*/ f95 f34 1"/>
                <a:gd name="f116" fmla="*/ f96 f35 1"/>
                <a:gd name="f117" fmla="*/ f97 f34 1"/>
              </a:gdLst>
              <a:ahLst/>
              <a:cxnLst>
                <a:cxn ang="3cd4">
                  <a:pos x="hc" y="t"/>
                </a:cxn>
                <a:cxn ang="0">
                  <a:pos x="r" y="vc"/>
                </a:cxn>
                <a:cxn ang="cd4">
                  <a:pos x="hc" y="b"/>
                </a:cxn>
                <a:cxn ang="cd2">
                  <a:pos x="l" y="vc"/>
                </a:cxn>
                <a:cxn ang="f61">
                  <a:pos x="f102" y="f103"/>
                </a:cxn>
                <a:cxn ang="f61">
                  <a:pos x="f104" y="f105"/>
                </a:cxn>
                <a:cxn ang="f61">
                  <a:pos x="f106" y="f107"/>
                </a:cxn>
                <a:cxn ang="f61">
                  <a:pos x="f108" y="f107"/>
                </a:cxn>
                <a:cxn ang="f61">
                  <a:pos x="f109" y="f110"/>
                </a:cxn>
                <a:cxn ang="f61">
                  <a:pos x="f108" y="f111"/>
                </a:cxn>
                <a:cxn ang="f61">
                  <a:pos x="f112" y="f113"/>
                </a:cxn>
                <a:cxn ang="f61">
                  <a:pos x="f114" y="f113"/>
                </a:cxn>
                <a:cxn ang="f61">
                  <a:pos x="f115" y="f116"/>
                </a:cxn>
                <a:cxn ang="f61">
                  <a:pos x="f117" y="f103"/>
                </a:cxn>
                <a:cxn ang="f61">
                  <a:pos x="f102" y="f103"/>
                </a:cxn>
              </a:cxnLst>
              <a:rect l="f98" t="f101" r="f99" b="f100"/>
              <a:pathLst>
                <a:path w="34" h="27">
                  <a:moveTo>
                    <a:pt x="f8" y="f9"/>
                  </a:moveTo>
                  <a:cubicBezTo>
                    <a:pt x="f10" y="f11"/>
                    <a:pt x="f12" y="f12"/>
                    <a:pt x="f13" y="f14"/>
                  </a:cubicBezTo>
                  <a:cubicBezTo>
                    <a:pt x="f9" y="f14"/>
                    <a:pt x="f15" y="f8"/>
                    <a:pt x="f16" y="f17"/>
                  </a:cubicBezTo>
                  <a:cubicBezTo>
                    <a:pt x="f18" y="f19"/>
                    <a:pt x="f20" y="f7"/>
                    <a:pt x="f21" y="f17"/>
                  </a:cubicBezTo>
                  <a:cubicBezTo>
                    <a:pt x="f5" y="f14"/>
                    <a:pt x="f22" y="f11"/>
                    <a:pt x="f5" y="f16"/>
                  </a:cubicBezTo>
                  <a:cubicBezTo>
                    <a:pt x="f5" y="f23"/>
                    <a:pt x="f22" y="f24"/>
                    <a:pt x="f21" y="f24"/>
                  </a:cubicBezTo>
                  <a:cubicBezTo>
                    <a:pt x="f25" y="f26"/>
                    <a:pt x="f9" y="f21"/>
                    <a:pt x="f14" y="f22"/>
                  </a:cubicBezTo>
                  <a:cubicBezTo>
                    <a:pt x="f19" y="f5"/>
                    <a:pt x="f27" y="f5"/>
                    <a:pt x="f28" y="f22"/>
                  </a:cubicBezTo>
                  <a:cubicBezTo>
                    <a:pt x="f29" y="f21"/>
                    <a:pt x="f6" y="f20"/>
                    <a:pt x="f30" y="f25"/>
                  </a:cubicBezTo>
                  <a:cubicBezTo>
                    <a:pt x="f31" y="f18"/>
                    <a:pt x="f32" y="f16"/>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7" name="Freeform 59">
              <a:extLst>
                <a:ext uri="{FF2B5EF4-FFF2-40B4-BE49-F238E27FC236}">
                  <a16:creationId xmlns:a16="http://schemas.microsoft.com/office/drawing/2014/main" id="{50957AF8-94DA-4DDD-8F8B-79F84D735BB2}"/>
                </a:ext>
              </a:extLst>
            </p:cNvPr>
            <p:cNvSpPr/>
            <p:nvPr/>
          </p:nvSpPr>
          <p:spPr>
            <a:xfrm>
              <a:off x="5728953" y="895599"/>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8"/>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3"/>
                <a:gd name="f35" fmla="val 106"/>
                <a:gd name="f36" fmla="val 12"/>
                <a:gd name="f37" fmla="val 109"/>
                <a:gd name="f38" fmla="val 22"/>
                <a:gd name="f39" fmla="val 34"/>
                <a:gd name="f40" fmla="val 46"/>
                <a:gd name="f41" fmla="val 111"/>
                <a:gd name="f42" fmla="val 59"/>
                <a:gd name="f43" fmla="val 108"/>
                <a:gd name="f44" fmla="val 103"/>
                <a:gd name="f45" fmla="val 90"/>
                <a:gd name="f46" fmla="val 94"/>
                <a:gd name="f47" fmla="val 104"/>
                <a:gd name="f48" fmla="val 88"/>
                <a:gd name="f49" fmla="val 82"/>
                <a:gd name="f50" fmla="val 71"/>
                <a:gd name="f51" fmla="val 61"/>
                <a:gd name="f52" fmla="val 99"/>
                <a:gd name="f53" fmla="val 44"/>
                <a:gd name="f54" fmla="val 91"/>
                <a:gd name="f55" fmla="val 41"/>
                <a:gd name="f56" fmla="val 39"/>
                <a:gd name="f57" fmla="val 87"/>
                <a:gd name="f58" fmla="val 37"/>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9 f67 1"/>
                <a:gd name="f74" fmla="*/ 52 f66 1"/>
                <a:gd name="f75" fmla="*/ 6 f67 1"/>
                <a:gd name="f76" fmla="*/ 48 f66 1"/>
                <a:gd name="f77" fmla="*/ 11 f67 1"/>
                <a:gd name="f78" fmla="*/ 24 f66 1"/>
                <a:gd name="f79" fmla="*/ 75 f67 1"/>
                <a:gd name="f80" fmla="*/ 0 f66 1"/>
                <a:gd name="f81" fmla="*/ 89 f67 1"/>
                <a:gd name="f82" fmla="*/ 1 f66 1"/>
                <a:gd name="f83" fmla="*/ 109 f67 1"/>
                <a:gd name="f84" fmla="*/ 22 f66 1"/>
                <a:gd name="f85" fmla="*/ 111 f67 1"/>
                <a:gd name="f86" fmla="*/ 59 f66 1"/>
                <a:gd name="f87" fmla="*/ 94 f67 1"/>
                <a:gd name="f88" fmla="*/ 104 f66 1"/>
                <a:gd name="f89" fmla="*/ 71 f67 1"/>
                <a:gd name="f90" fmla="*/ 111 f66 1"/>
                <a:gd name="f91" fmla="*/ 44 f67 1"/>
                <a:gd name="f92" fmla="*/ 91 f66 1"/>
                <a:gd name="f93" fmla="*/ 37 f67 1"/>
                <a:gd name="f94" fmla="*/ 84 f66 1"/>
                <a:gd name="f95" fmla="+- f68 0 f1"/>
                <a:gd name="f96" fmla="*/ f71 1 113"/>
                <a:gd name="f97" fmla="*/ f72 1 115"/>
                <a:gd name="f98" fmla="*/ f73 1 113"/>
                <a:gd name="f99" fmla="*/ f74 1 115"/>
                <a:gd name="f100" fmla="*/ f75 1 113"/>
                <a:gd name="f101" fmla="*/ f76 1 115"/>
                <a:gd name="f102" fmla="*/ f77 1 113"/>
                <a:gd name="f103" fmla="*/ f78 1 115"/>
                <a:gd name="f104" fmla="*/ f79 1 113"/>
                <a:gd name="f105" fmla="*/ f80 1 115"/>
                <a:gd name="f106" fmla="*/ f81 1 113"/>
                <a:gd name="f107" fmla="*/ f82 1 115"/>
                <a:gd name="f108" fmla="*/ f83 1 113"/>
                <a:gd name="f109" fmla="*/ f84 1 115"/>
                <a:gd name="f110" fmla="*/ f85 1 113"/>
                <a:gd name="f111" fmla="*/ f86 1 115"/>
                <a:gd name="f112" fmla="*/ f87 1 113"/>
                <a:gd name="f113" fmla="*/ f88 1 115"/>
                <a:gd name="f114" fmla="*/ f89 1 113"/>
                <a:gd name="f115" fmla="*/ f90 1 115"/>
                <a:gd name="f116" fmla="*/ f91 1 113"/>
                <a:gd name="f117" fmla="*/ f92 1 115"/>
                <a:gd name="f118" fmla="*/ f93 1 113"/>
                <a:gd name="f119" fmla="*/ f94 1 115"/>
                <a:gd name="f120" fmla="*/ 0 1 f69"/>
                <a:gd name="f121" fmla="*/ f63 1 f69"/>
                <a:gd name="f122" fmla="*/ 0 1 f70"/>
                <a:gd name="f123" fmla="*/ f64 1 f70"/>
                <a:gd name="f124" fmla="*/ f96 1 f69"/>
                <a:gd name="f125" fmla="*/ f97 1 f70"/>
                <a:gd name="f126" fmla="*/ f98 1 f69"/>
                <a:gd name="f127" fmla="*/ f99 1 f70"/>
                <a:gd name="f128" fmla="*/ f100 1 f69"/>
                <a:gd name="f129" fmla="*/ f101 1 f70"/>
                <a:gd name="f130" fmla="*/ f102 1 f69"/>
                <a:gd name="f131" fmla="*/ f103 1 f70"/>
                <a:gd name="f132" fmla="*/ f104 1 f69"/>
                <a:gd name="f133" fmla="*/ f105 1 f70"/>
                <a:gd name="f134" fmla="*/ f106 1 f69"/>
                <a:gd name="f135" fmla="*/ f107 1 f70"/>
                <a:gd name="f136" fmla="*/ f108 1 f69"/>
                <a:gd name="f137" fmla="*/ f109 1 f70"/>
                <a:gd name="f138" fmla="*/ f110 1 f69"/>
                <a:gd name="f139" fmla="*/ f111 1 f70"/>
                <a:gd name="f140" fmla="*/ f112 1 f69"/>
                <a:gd name="f141" fmla="*/ f113 1 f70"/>
                <a:gd name="f142" fmla="*/ f114 1 f69"/>
                <a:gd name="f143" fmla="*/ f115 1 f70"/>
                <a:gd name="f144" fmla="*/ f116 1 f69"/>
                <a:gd name="f145" fmla="*/ f117 1 f70"/>
                <a:gd name="f146" fmla="*/ f118 1 f69"/>
                <a:gd name="f147" fmla="*/ f119 1 f70"/>
                <a:gd name="f148" fmla="*/ f120 f60 1"/>
                <a:gd name="f149" fmla="*/ f121 f60 1"/>
                <a:gd name="f150" fmla="*/ f123 f61 1"/>
                <a:gd name="f151" fmla="*/ f122 f61 1"/>
                <a:gd name="f152" fmla="*/ f124 f60 1"/>
                <a:gd name="f153" fmla="*/ f125 f61 1"/>
                <a:gd name="f154" fmla="*/ f126 f60 1"/>
                <a:gd name="f155" fmla="*/ f127 f61 1"/>
                <a:gd name="f156" fmla="*/ f128 f60 1"/>
                <a:gd name="f157" fmla="*/ f129 f61 1"/>
                <a:gd name="f158" fmla="*/ f130 f60 1"/>
                <a:gd name="f159" fmla="*/ f131 f61 1"/>
                <a:gd name="f160" fmla="*/ f132 f60 1"/>
                <a:gd name="f161" fmla="*/ f133 f61 1"/>
                <a:gd name="f162" fmla="*/ f134 f60 1"/>
                <a:gd name="f163" fmla="*/ f135 f61 1"/>
                <a:gd name="f164" fmla="*/ f136 f60 1"/>
                <a:gd name="f165" fmla="*/ f137 f61 1"/>
                <a:gd name="f166" fmla="*/ f138 f60 1"/>
                <a:gd name="f167" fmla="*/ f139 f61 1"/>
                <a:gd name="f168" fmla="*/ f140 f60 1"/>
                <a:gd name="f169" fmla="*/ f141 f61 1"/>
                <a:gd name="f170" fmla="*/ f142 f60 1"/>
                <a:gd name="f171" fmla="*/ f143 f61 1"/>
                <a:gd name="f172" fmla="*/ f144 f60 1"/>
                <a:gd name="f173" fmla="*/ f145 f61 1"/>
                <a:gd name="f174" fmla="*/ f146 f60 1"/>
                <a:gd name="f175" fmla="*/ f147 f61 1"/>
              </a:gdLst>
              <a:ahLst/>
              <a:cxnLst>
                <a:cxn ang="3cd4">
                  <a:pos x="hc" y="t"/>
                </a:cxn>
                <a:cxn ang="0">
                  <a:pos x="r" y="vc"/>
                </a:cxn>
                <a:cxn ang="cd4">
                  <a:pos x="hc" y="b"/>
                </a:cxn>
                <a:cxn ang="cd2">
                  <a:pos x="l" y="vc"/>
                </a:cxn>
                <a:cxn ang="f95">
                  <a:pos x="f152" y="f153"/>
                </a:cxn>
                <a:cxn ang="f95">
                  <a:pos x="f154" y="f155"/>
                </a:cxn>
                <a:cxn ang="f95">
                  <a:pos x="f156" y="f157"/>
                </a:cxn>
                <a:cxn ang="f95">
                  <a:pos x="f158" y="f159"/>
                </a:cxn>
                <a:cxn ang="f95">
                  <a:pos x="f160" y="f161"/>
                </a:cxn>
                <a:cxn ang="f95">
                  <a:pos x="f162" y="f163"/>
                </a:cxn>
                <a:cxn ang="f95">
                  <a:pos x="f164" y="f165"/>
                </a:cxn>
                <a:cxn ang="f95">
                  <a:pos x="f166" y="f167"/>
                </a:cxn>
                <a:cxn ang="f95">
                  <a:pos x="f168" y="f169"/>
                </a:cxn>
                <a:cxn ang="f95">
                  <a:pos x="f170" y="f171"/>
                </a:cxn>
                <a:cxn ang="f95">
                  <a:pos x="f172" y="f173"/>
                </a:cxn>
                <a:cxn ang="f95">
                  <a:pos x="f174" y="f175"/>
                </a:cxn>
                <a:cxn ang="f95">
                  <a:pos x="f152" y="f153"/>
                </a:cxn>
              </a:cxnLst>
              <a:rect l="f148" t="f151" r="f149" b="f150"/>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6"/>
                    <a:pt x="f49" y="f7"/>
                    <a:pt x="f50" y="f41"/>
                  </a:cubicBezTo>
                  <a:cubicBezTo>
                    <a:pt x="f51" y="f35"/>
                    <a:pt x="f15" y="f52"/>
                    <a:pt x="f53" y="f54"/>
                  </a:cubicBezTo>
                  <a:cubicBezTo>
                    <a:pt x="f55" y="f32"/>
                    <a:pt x="f56" y="f57"/>
                    <a:pt x="f58" y="f31"/>
                  </a:cubicBezTo>
                  <a:cubicBezTo>
                    <a:pt x="f58" y="f31"/>
                    <a:pt x="f5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8" name="Freeform 60">
              <a:extLst>
                <a:ext uri="{FF2B5EF4-FFF2-40B4-BE49-F238E27FC236}">
                  <a16:creationId xmlns:a16="http://schemas.microsoft.com/office/drawing/2014/main" id="{ED174319-5090-40E2-99C4-0D329B144F68}"/>
                </a:ext>
              </a:extLst>
            </p:cNvPr>
            <p:cNvSpPr/>
            <p:nvPr/>
          </p:nvSpPr>
          <p:spPr>
            <a:xfrm>
              <a:off x="5733214" y="701710"/>
              <a:ext cx="125711" cy="174714"/>
            </a:xfrm>
            <a:custGeom>
              <a:avLst/>
              <a:gdLst>
                <a:gd name="f0" fmla="val 10800000"/>
                <a:gd name="f1" fmla="val 5400000"/>
                <a:gd name="f2" fmla="val 180"/>
                <a:gd name="f3" fmla="val w"/>
                <a:gd name="f4" fmla="val h"/>
                <a:gd name="f5" fmla="val 0"/>
                <a:gd name="f6" fmla="val 58"/>
                <a:gd name="f7" fmla="val 81"/>
                <a:gd name="f8" fmla="val 4"/>
                <a:gd name="f9" fmla="val 73"/>
                <a:gd name="f10" fmla="val 3"/>
                <a:gd name="f11" fmla="val 70"/>
                <a:gd name="f12" fmla="val 2"/>
                <a:gd name="f13" fmla="val 67"/>
                <a:gd name="f14" fmla="val 1"/>
                <a:gd name="f15" fmla="val 65"/>
                <a:gd name="f16" fmla="val 50"/>
                <a:gd name="f17" fmla="val 35"/>
                <a:gd name="f18" fmla="val 7"/>
                <a:gd name="f19" fmla="val 21"/>
                <a:gd name="f20" fmla="val 10"/>
                <a:gd name="f21" fmla="val 15"/>
                <a:gd name="f22" fmla="val 16"/>
                <a:gd name="f23" fmla="val 11"/>
                <a:gd name="f24" fmla="val 24"/>
                <a:gd name="f25" fmla="val 5"/>
                <a:gd name="f26" fmla="val 28"/>
                <a:gd name="f27" fmla="val 31"/>
                <a:gd name="f28" fmla="val 37"/>
                <a:gd name="f29" fmla="val 39"/>
                <a:gd name="f30" fmla="val 41"/>
                <a:gd name="f31" fmla="val 45"/>
                <a:gd name="f32" fmla="val 14"/>
                <a:gd name="f33" fmla="val 49"/>
                <a:gd name="f34" fmla="val 17"/>
                <a:gd name="f35" fmla="val 55"/>
                <a:gd name="f36" fmla="val 20"/>
                <a:gd name="f37" fmla="val 57"/>
                <a:gd name="f38" fmla="val 25"/>
                <a:gd name="f39" fmla="val 32"/>
                <a:gd name="f40" fmla="val 46"/>
                <a:gd name="f41" fmla="val 60"/>
                <a:gd name="f42" fmla="val 76"/>
                <a:gd name="f43" fmla="val 79"/>
                <a:gd name="f44" fmla="val 54"/>
                <a:gd name="f45" fmla="val 80"/>
                <a:gd name="f46" fmla="val 52"/>
                <a:gd name="f47" fmla="val 48"/>
                <a:gd name="f48" fmla="val 27"/>
                <a:gd name="f49" fmla="val 77"/>
                <a:gd name="f50" fmla="val 13"/>
                <a:gd name="f51" fmla="val 8"/>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3 f60 1"/>
                <a:gd name="f67" fmla="*/ 1 f61 1"/>
                <a:gd name="f68" fmla="*/ 65 f60 1"/>
                <a:gd name="f69" fmla="*/ 7 f61 1"/>
                <a:gd name="f70" fmla="*/ 21 f60 1"/>
                <a:gd name="f71" fmla="*/ 21 f61 1"/>
                <a:gd name="f72" fmla="*/ 7 f60 1"/>
                <a:gd name="f73" fmla="*/ 31 f61 1"/>
                <a:gd name="f74" fmla="*/ 2 f60 1"/>
                <a:gd name="f75" fmla="*/ 39 f61 1"/>
                <a:gd name="f76" fmla="*/ 5 f60 1"/>
                <a:gd name="f77" fmla="*/ 49 f61 1"/>
                <a:gd name="f78" fmla="*/ 17 f60 1"/>
                <a:gd name="f79" fmla="*/ 57 f61 1"/>
                <a:gd name="f80" fmla="*/ 32 f60 1"/>
                <a:gd name="f81" fmla="*/ 58 f61 1"/>
                <a:gd name="f82" fmla="*/ 54 f61 1"/>
                <a:gd name="f83" fmla="*/ 80 f60 1"/>
                <a:gd name="f84" fmla="*/ 48 f61 1"/>
                <a:gd name="f85" fmla="*/ 81 f60 1"/>
                <a:gd name="f86" fmla="*/ 17 f61 1"/>
                <a:gd name="f87" fmla="*/ 77 f60 1"/>
                <a:gd name="f88" fmla="+- f62 0 f1"/>
                <a:gd name="f89" fmla="*/ f65 1 58"/>
                <a:gd name="f90" fmla="*/ f66 1 81"/>
                <a:gd name="f91" fmla="*/ f67 1 58"/>
                <a:gd name="f92" fmla="*/ f68 1 81"/>
                <a:gd name="f93" fmla="*/ f69 1 58"/>
                <a:gd name="f94" fmla="*/ f70 1 81"/>
                <a:gd name="f95" fmla="*/ f71 1 58"/>
                <a:gd name="f96" fmla="*/ f72 1 81"/>
                <a:gd name="f97" fmla="*/ f73 1 58"/>
                <a:gd name="f98" fmla="*/ f74 1 81"/>
                <a:gd name="f99" fmla="*/ f75 1 58"/>
                <a:gd name="f100" fmla="*/ f76 1 81"/>
                <a:gd name="f101" fmla="*/ f77 1 58"/>
                <a:gd name="f102" fmla="*/ f78 1 81"/>
                <a:gd name="f103" fmla="*/ f79 1 58"/>
                <a:gd name="f104" fmla="*/ f80 1 81"/>
                <a:gd name="f105" fmla="*/ f81 1 58"/>
                <a:gd name="f106" fmla="*/ f82 1 58"/>
                <a:gd name="f107" fmla="*/ f83 1 81"/>
                <a:gd name="f108" fmla="*/ f84 1 58"/>
                <a:gd name="f109" fmla="*/ f85 1 81"/>
                <a:gd name="f110" fmla="*/ f86 1 58"/>
                <a:gd name="f111" fmla="*/ f87 1 8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3"/>
                <a:gd name="f134" fmla="*/ f107 1 f64"/>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4 1"/>
                <a:gd name="f161" fmla="*/ f134 f55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44"/>
                </a:cxn>
                <a:cxn ang="f88">
                  <a:pos x="f160" y="f161"/>
                </a:cxn>
                <a:cxn ang="f88">
                  <a:pos x="f162" y="f163"/>
                </a:cxn>
                <a:cxn ang="f88">
                  <a:pos x="f164" y="f165"/>
                </a:cxn>
                <a:cxn ang="f88">
                  <a:pos x="f143" y="f144"/>
                </a:cxn>
              </a:cxnLst>
              <a:rect l="f139" t="f142" r="f140" b="f141"/>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2"/>
                  </a:cubicBezTo>
                  <a:cubicBezTo>
                    <a:pt x="f17" y="f5"/>
                    <a:pt x="f28" y="f14"/>
                    <a:pt x="f29" y="f25"/>
                  </a:cubicBezTo>
                  <a:cubicBezTo>
                    <a:pt x="f30" y="f20"/>
                    <a:pt x="f31" y="f32"/>
                    <a:pt x="f33" y="f34"/>
                  </a:cubicBezTo>
                  <a:cubicBezTo>
                    <a:pt x="f35" y="f36"/>
                    <a:pt x="f37" y="f38"/>
                    <a:pt x="f37" y="f39"/>
                  </a:cubicBezTo>
                  <a:cubicBezTo>
                    <a:pt x="f37" y="f40"/>
                    <a:pt x="f6" y="f41"/>
                    <a:pt x="f6" y="f9"/>
                  </a:cubicBezTo>
                  <a:cubicBezTo>
                    <a:pt x="f6" y="f42"/>
                    <a:pt x="f37" y="f43"/>
                    <a:pt x="f44" y="f45"/>
                  </a:cubicBezTo>
                  <a:cubicBezTo>
                    <a:pt x="f46" y="f7"/>
                    <a:pt x="f16" y="f7"/>
                    <a:pt x="f47" y="f7"/>
                  </a:cubicBezTo>
                  <a:cubicBezTo>
                    <a:pt x="f28" y="f45"/>
                    <a:pt x="f48" y="f43"/>
                    <a:pt x="f34" y="f49"/>
                  </a:cubicBezTo>
                  <a:cubicBezTo>
                    <a:pt x="f50" y="f49"/>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59" name="Freeform 61">
              <a:extLst>
                <a:ext uri="{FF2B5EF4-FFF2-40B4-BE49-F238E27FC236}">
                  <a16:creationId xmlns:a16="http://schemas.microsoft.com/office/drawing/2014/main" id="{E8440237-7953-4186-BC0A-9D7C8402AC30}"/>
                </a:ext>
              </a:extLst>
            </p:cNvPr>
            <p:cNvSpPr/>
            <p:nvPr/>
          </p:nvSpPr>
          <p:spPr>
            <a:xfrm>
              <a:off x="5895145" y="684666"/>
              <a:ext cx="151278" cy="164061"/>
            </a:xfrm>
            <a:custGeom>
              <a:avLst/>
              <a:gdLst>
                <a:gd name="f0" fmla="val 10800000"/>
                <a:gd name="f1" fmla="val 5400000"/>
                <a:gd name="f2" fmla="val 180"/>
                <a:gd name="f3" fmla="val w"/>
                <a:gd name="f4" fmla="val h"/>
                <a:gd name="f5" fmla="val 0"/>
                <a:gd name="f6" fmla="val 70"/>
                <a:gd name="f7" fmla="val 76"/>
                <a:gd name="f8" fmla="val 6"/>
                <a:gd name="f9" fmla="val 65"/>
                <a:gd name="f10" fmla="val 63"/>
                <a:gd name="f11" fmla="val 56"/>
                <a:gd name="f12" fmla="val 1"/>
                <a:gd name="f13" fmla="val 50"/>
                <a:gd name="f14" fmla="val 2"/>
                <a:gd name="f15" fmla="val 38"/>
                <a:gd name="f16" fmla="val 4"/>
                <a:gd name="f17" fmla="val 27"/>
                <a:gd name="f18" fmla="val 10"/>
                <a:gd name="f19" fmla="val 16"/>
                <a:gd name="f20" fmla="val 17"/>
                <a:gd name="f21" fmla="val 7"/>
                <a:gd name="f22" fmla="val 26"/>
                <a:gd name="f23" fmla="val 41"/>
                <a:gd name="f24" fmla="val 45"/>
                <a:gd name="f25" fmla="val 3"/>
                <a:gd name="f26" fmla="val 46"/>
                <a:gd name="f27" fmla="val 9"/>
                <a:gd name="f28" fmla="val 47"/>
                <a:gd name="f29" fmla="val 11"/>
                <a:gd name="f30" fmla="val 13"/>
                <a:gd name="f31" fmla="val 24"/>
                <a:gd name="f32" fmla="val 28"/>
                <a:gd name="f33" fmla="val 60"/>
                <a:gd name="f34" fmla="val 31"/>
                <a:gd name="f35" fmla="val 68"/>
                <a:gd name="f36" fmla="val 33"/>
                <a:gd name="f37" fmla="val 35"/>
                <a:gd name="f38" fmla="val 66"/>
                <a:gd name="f39" fmla="val 43"/>
                <a:gd name="f40" fmla="val 61"/>
                <a:gd name="f41" fmla="val 54"/>
                <a:gd name="f42" fmla="val 64"/>
                <a:gd name="f43" fmla="val 72"/>
                <a:gd name="f44" fmla="val 44"/>
                <a:gd name="f45" fmla="val 74"/>
                <a:gd name="f46" fmla="val 75"/>
                <a:gd name="f47" fmla="val 39"/>
                <a:gd name="f48" fmla="val 34"/>
                <a:gd name="f49" fmla="val 29"/>
                <a:gd name="f50" fmla="val 25"/>
                <a:gd name="f51" fmla="val 21"/>
                <a:gd name="f52" fmla="val 14"/>
                <a:gd name="f53" fmla="val 73"/>
                <a:gd name="f54" fmla="val 12"/>
                <a:gd name="f55" fmla="+- 0 0 -90"/>
                <a:gd name="f56" fmla="*/ f3 1 70"/>
                <a:gd name="f57" fmla="*/ f4 1 76"/>
                <a:gd name="f58" fmla="val f5"/>
                <a:gd name="f59" fmla="val f6"/>
                <a:gd name="f60" fmla="val f7"/>
                <a:gd name="f61" fmla="*/ f55 f0 1"/>
                <a:gd name="f62" fmla="+- f60 0 f58"/>
                <a:gd name="f63" fmla="+- f59 0 f58"/>
                <a:gd name="f64" fmla="*/ f61 1 f2"/>
                <a:gd name="f65" fmla="*/ f63 1 70"/>
                <a:gd name="f66" fmla="*/ f62 1 76"/>
                <a:gd name="f67" fmla="*/ 6 f63 1"/>
                <a:gd name="f68" fmla="*/ 65 f62 1"/>
                <a:gd name="f69" fmla="*/ 1 f63 1"/>
                <a:gd name="f70" fmla="*/ 50 f62 1"/>
                <a:gd name="f71" fmla="*/ 10 f63 1"/>
                <a:gd name="f72" fmla="*/ 16 f62 1"/>
                <a:gd name="f73" fmla="*/ 38 f63 1"/>
                <a:gd name="f74" fmla="*/ 0 f62 1"/>
                <a:gd name="f75" fmla="*/ 46 f63 1"/>
                <a:gd name="f76" fmla="*/ 7 f62 1"/>
                <a:gd name="f77" fmla="*/ 47 f63 1"/>
                <a:gd name="f78" fmla="*/ 13 f62 1"/>
                <a:gd name="f79" fmla="*/ 60 f63 1"/>
                <a:gd name="f80" fmla="*/ 31 f62 1"/>
                <a:gd name="f81" fmla="*/ 66 f63 1"/>
                <a:gd name="f82" fmla="*/ 43 f62 1"/>
                <a:gd name="f83" fmla="*/ 45 f63 1"/>
                <a:gd name="f84" fmla="*/ 72 f62 1"/>
                <a:gd name="f85" fmla="*/ 39 f63 1"/>
                <a:gd name="f86" fmla="*/ 75 f62 1"/>
                <a:gd name="f87" fmla="*/ 25 f63 1"/>
                <a:gd name="f88" fmla="*/ 76 f62 1"/>
                <a:gd name="f89" fmla="*/ 14 f63 1"/>
                <a:gd name="f90" fmla="*/ 73 f62 1"/>
                <a:gd name="f91" fmla="+- f64 0 f1"/>
                <a:gd name="f92" fmla="*/ f67 1 70"/>
                <a:gd name="f93" fmla="*/ f68 1 76"/>
                <a:gd name="f94" fmla="*/ f69 1 70"/>
                <a:gd name="f95" fmla="*/ f70 1 76"/>
                <a:gd name="f96" fmla="*/ f71 1 70"/>
                <a:gd name="f97" fmla="*/ f72 1 76"/>
                <a:gd name="f98" fmla="*/ f73 1 70"/>
                <a:gd name="f99" fmla="*/ f74 1 76"/>
                <a:gd name="f100" fmla="*/ f75 1 70"/>
                <a:gd name="f101" fmla="*/ f76 1 76"/>
                <a:gd name="f102" fmla="*/ f77 1 70"/>
                <a:gd name="f103" fmla="*/ f78 1 76"/>
                <a:gd name="f104" fmla="*/ f79 1 70"/>
                <a:gd name="f105" fmla="*/ f80 1 76"/>
                <a:gd name="f106" fmla="*/ f81 1 70"/>
                <a:gd name="f107" fmla="*/ f82 1 76"/>
                <a:gd name="f108" fmla="*/ f83 1 70"/>
                <a:gd name="f109" fmla="*/ f84 1 76"/>
                <a:gd name="f110" fmla="*/ f85 1 70"/>
                <a:gd name="f111" fmla="*/ f86 1 76"/>
                <a:gd name="f112" fmla="*/ f87 1 70"/>
                <a:gd name="f113" fmla="*/ f88 1 76"/>
                <a:gd name="f114" fmla="*/ f89 1 70"/>
                <a:gd name="f115" fmla="*/ f90 1 76"/>
                <a:gd name="f116" fmla="*/ 0 1 f65"/>
                <a:gd name="f117" fmla="*/ f59 1 f65"/>
                <a:gd name="f118" fmla="*/ 0 1 f66"/>
                <a:gd name="f119" fmla="*/ f60 1 f66"/>
                <a:gd name="f120" fmla="*/ f92 1 f65"/>
                <a:gd name="f121" fmla="*/ f93 1 f66"/>
                <a:gd name="f122" fmla="*/ f94 1 f65"/>
                <a:gd name="f123" fmla="*/ f95 1 f66"/>
                <a:gd name="f124" fmla="*/ f96 1 f65"/>
                <a:gd name="f125" fmla="*/ f97 1 f66"/>
                <a:gd name="f126" fmla="*/ f98 1 f65"/>
                <a:gd name="f127" fmla="*/ f99 1 f66"/>
                <a:gd name="f128" fmla="*/ f100 1 f65"/>
                <a:gd name="f129" fmla="*/ f101 1 f66"/>
                <a:gd name="f130" fmla="*/ f102 1 f65"/>
                <a:gd name="f131" fmla="*/ f103 1 f66"/>
                <a:gd name="f132" fmla="*/ f104 1 f65"/>
                <a:gd name="f133" fmla="*/ f105 1 f66"/>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6 1"/>
                <a:gd name="f153" fmla="*/ f125 f57 1"/>
                <a:gd name="f154" fmla="*/ f126 f56 1"/>
                <a:gd name="f155" fmla="*/ f127 f57 1"/>
                <a:gd name="f156" fmla="*/ f128 f56 1"/>
                <a:gd name="f157" fmla="*/ f129 f57 1"/>
                <a:gd name="f158" fmla="*/ f130 f56 1"/>
                <a:gd name="f159" fmla="*/ f131 f57 1"/>
                <a:gd name="f160" fmla="*/ f132 f56 1"/>
                <a:gd name="f161" fmla="*/ f133 f57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66" y="f167"/>
                </a:cxn>
                <a:cxn ang="f91">
                  <a:pos x="f168" y="f169"/>
                </a:cxn>
                <a:cxn ang="f91">
                  <a:pos x="f170" y="f171"/>
                </a:cxn>
                <a:cxn ang="f91">
                  <a:pos x="f148" y="f149"/>
                </a:cxn>
              </a:cxnLst>
              <a:rect l="f144" t="f147" r="f145" b="f146"/>
              <a:pathLst>
                <a:path w="70" h="76">
                  <a:moveTo>
                    <a:pt x="f8" y="f9"/>
                  </a:moveTo>
                  <a:cubicBezTo>
                    <a:pt x="f5" y="f10"/>
                    <a:pt x="f5" y="f11"/>
                    <a:pt x="f12" y="f13"/>
                  </a:cubicBezTo>
                  <a:cubicBezTo>
                    <a:pt x="f14" y="f15"/>
                    <a:pt x="f16" y="f17"/>
                    <a:pt x="f18" y="f19"/>
                  </a:cubicBezTo>
                  <a:cubicBezTo>
                    <a:pt x="f20" y="f21"/>
                    <a:pt x="f22" y="f14"/>
                    <a:pt x="f15" y="f5"/>
                  </a:cubicBezTo>
                  <a:cubicBezTo>
                    <a:pt x="f23" y="f5"/>
                    <a:pt x="f24" y="f25"/>
                    <a:pt x="f26" y="f21"/>
                  </a:cubicBezTo>
                  <a:cubicBezTo>
                    <a:pt x="f26" y="f27"/>
                    <a:pt x="f28" y="f29"/>
                    <a:pt x="f28" y="f30"/>
                  </a:cubicBezTo>
                  <a:cubicBezTo>
                    <a:pt x="f28" y="f31"/>
                    <a:pt x="f13" y="f32"/>
                    <a:pt x="f33" y="f34"/>
                  </a:cubicBezTo>
                  <a:cubicBezTo>
                    <a:pt x="f35" y="f36"/>
                    <a:pt x="f6" y="f37"/>
                    <a:pt x="f38" y="f39"/>
                  </a:cubicBezTo>
                  <a:cubicBezTo>
                    <a:pt x="f40" y="f41"/>
                    <a:pt x="f41" y="f42"/>
                    <a:pt x="f24" y="f43"/>
                  </a:cubicBezTo>
                  <a:cubicBezTo>
                    <a:pt x="f44" y="f45"/>
                    <a:pt x="f23" y="f46"/>
                    <a:pt x="f47" y="f46"/>
                  </a:cubicBezTo>
                  <a:cubicBezTo>
                    <a:pt x="f48" y="f7"/>
                    <a:pt x="f49" y="f7"/>
                    <a:pt x="f50" y="f7"/>
                  </a:cubicBezTo>
                  <a:cubicBezTo>
                    <a:pt x="f51" y="f7"/>
                    <a:pt x="f20" y="f46"/>
                    <a:pt x="f52" y="f53"/>
                  </a:cubicBezTo>
                  <a:cubicBezTo>
                    <a:pt x="f54" y="f6"/>
                    <a:pt x="f1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0" name="Freeform 62">
              <a:extLst>
                <a:ext uri="{FF2B5EF4-FFF2-40B4-BE49-F238E27FC236}">
                  <a16:creationId xmlns:a16="http://schemas.microsoft.com/office/drawing/2014/main" id="{4875A18D-044F-4E93-B49A-B89F4F65C88F}"/>
                </a:ext>
              </a:extLst>
            </p:cNvPr>
            <p:cNvSpPr/>
            <p:nvPr/>
          </p:nvSpPr>
          <p:spPr>
            <a:xfrm>
              <a:off x="6001682" y="821030"/>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7"/>
                <a:gd name="f12" fmla="val 2"/>
                <a:gd name="f13" fmla="val 41"/>
                <a:gd name="f14" fmla="val 35"/>
                <a:gd name="f15" fmla="val 33"/>
                <a:gd name="f16" fmla="val 31"/>
                <a:gd name="f17" fmla="val 29"/>
                <a:gd name="f18" fmla="val 21"/>
                <a:gd name="f19" fmla="val 6"/>
                <a:gd name="f20" fmla="val 15"/>
                <a:gd name="f21" fmla="val 11"/>
                <a:gd name="f22" fmla="val 9"/>
                <a:gd name="f23" fmla="val 14"/>
                <a:gd name="f24" fmla="val 18"/>
                <a:gd name="f25" fmla="val 3"/>
                <a:gd name="f26" fmla="val 23"/>
                <a:gd name="f27" fmla="val 1"/>
                <a:gd name="f28" fmla="val 36"/>
                <a:gd name="f29" fmla="val 42"/>
                <a:gd name="f30" fmla="val 43"/>
                <a:gd name="f31" fmla="val 44"/>
                <a:gd name="f32" fmla="val 45"/>
                <a:gd name="f33" fmla="val 49"/>
                <a:gd name="f34" fmla="val 52"/>
                <a:gd name="f35" fmla="val 56"/>
                <a:gd name="f36" fmla="val 8"/>
                <a:gd name="f37" fmla="val 64"/>
                <a:gd name="f38" fmla="val 12"/>
                <a:gd name="f39" fmla="val 68"/>
                <a:gd name="f40" fmla="val 74"/>
                <a:gd name="f41" fmla="val 20"/>
                <a:gd name="f42" fmla="val 72"/>
                <a:gd name="f43" fmla="val 30"/>
                <a:gd name="f44" fmla="val 67"/>
                <a:gd name="f45" fmla="val 40"/>
                <a:gd name="f46" fmla="val 60"/>
                <a:gd name="f47" fmla="val 58"/>
                <a:gd name="f48" fmla="val 57"/>
                <a:gd name="f49" fmla="val 13"/>
                <a:gd name="f50" fmla="val 54"/>
                <a:gd name="f51" fmla="val 53"/>
                <a:gd name="f52" fmla="+- 0 0 -90"/>
                <a:gd name="f53" fmla="*/ f3 1 76"/>
                <a:gd name="f54" fmla="*/ f4 1 59"/>
                <a:gd name="f55" fmla="val f5"/>
                <a:gd name="f56" fmla="val f6"/>
                <a:gd name="f57" fmla="val f7"/>
                <a:gd name="f58" fmla="*/ f52 f0 1"/>
                <a:gd name="f59" fmla="+- f57 0 f55"/>
                <a:gd name="f60" fmla="+- f56 0 f55"/>
                <a:gd name="f61" fmla="*/ f58 1 f2"/>
                <a:gd name="f62" fmla="*/ f60 1 76"/>
                <a:gd name="f63" fmla="*/ f59 1 59"/>
                <a:gd name="f64" fmla="*/ 10 f60 1"/>
                <a:gd name="f65" fmla="*/ 51 f59 1"/>
                <a:gd name="f66" fmla="*/ 0 f60 1"/>
                <a:gd name="f67" fmla="*/ 35 f59 1"/>
                <a:gd name="f68" fmla="*/ 29 f59 1"/>
                <a:gd name="f69" fmla="*/ 11 f60 1"/>
                <a:gd name="f70" fmla="*/ 9 f59 1"/>
                <a:gd name="f71" fmla="*/ 23 f60 1"/>
                <a:gd name="f72" fmla="*/ 2 f59 1"/>
                <a:gd name="f73" fmla="*/ 42 f60 1"/>
                <a:gd name="f74" fmla="*/ 0 f59 1"/>
                <a:gd name="f75" fmla="*/ 45 f60 1"/>
                <a:gd name="f76" fmla="*/ 1 f59 1"/>
                <a:gd name="f77" fmla="*/ 56 f60 1"/>
                <a:gd name="f78" fmla="*/ 8 f59 1"/>
                <a:gd name="f79" fmla="*/ 68 f60 1"/>
                <a:gd name="f80" fmla="*/ 12 f59 1"/>
                <a:gd name="f81" fmla="*/ 74 f60 1"/>
                <a:gd name="f82" fmla="*/ 20 f59 1"/>
                <a:gd name="f83" fmla="*/ 60 f60 1"/>
                <a:gd name="f84" fmla="*/ 47 f59 1"/>
                <a:gd name="f85" fmla="*/ 29 f60 1"/>
                <a:gd name="f86" fmla="*/ 58 f59 1"/>
                <a:gd name="f87" fmla="*/ 13 f60 1"/>
                <a:gd name="f88" fmla="*/ 54 f59 1"/>
                <a:gd name="f89" fmla="+- f61 0 f1"/>
                <a:gd name="f90" fmla="*/ f64 1 76"/>
                <a:gd name="f91" fmla="*/ f65 1 59"/>
                <a:gd name="f92" fmla="*/ f66 1 76"/>
                <a:gd name="f93" fmla="*/ f67 1 59"/>
                <a:gd name="f94" fmla="*/ f68 1 59"/>
                <a:gd name="f95" fmla="*/ f69 1 76"/>
                <a:gd name="f96" fmla="*/ f70 1 59"/>
                <a:gd name="f97" fmla="*/ f71 1 76"/>
                <a:gd name="f98" fmla="*/ f72 1 59"/>
                <a:gd name="f99" fmla="*/ f73 1 76"/>
                <a:gd name="f100" fmla="*/ f74 1 59"/>
                <a:gd name="f101" fmla="*/ f75 1 76"/>
                <a:gd name="f102" fmla="*/ f76 1 59"/>
                <a:gd name="f103" fmla="*/ f77 1 76"/>
                <a:gd name="f104" fmla="*/ f78 1 59"/>
                <a:gd name="f105" fmla="*/ f79 1 76"/>
                <a:gd name="f106" fmla="*/ f80 1 59"/>
                <a:gd name="f107" fmla="*/ f81 1 76"/>
                <a:gd name="f108" fmla="*/ f82 1 59"/>
                <a:gd name="f109" fmla="*/ f83 1 76"/>
                <a:gd name="f110" fmla="*/ f84 1 59"/>
                <a:gd name="f111" fmla="*/ f85 1 76"/>
                <a:gd name="f112" fmla="*/ f86 1 59"/>
                <a:gd name="f113" fmla="*/ f87 1 76"/>
                <a:gd name="f114" fmla="*/ f88 1 59"/>
                <a:gd name="f115" fmla="*/ 0 1 f62"/>
                <a:gd name="f116" fmla="*/ f56 1 f62"/>
                <a:gd name="f117" fmla="*/ 0 1 f63"/>
                <a:gd name="f118" fmla="*/ f57 1 f63"/>
                <a:gd name="f119" fmla="*/ f90 1 f62"/>
                <a:gd name="f120" fmla="*/ f91 1 f63"/>
                <a:gd name="f121" fmla="*/ f92 1 f62"/>
                <a:gd name="f122" fmla="*/ f93 1 f63"/>
                <a:gd name="f123" fmla="*/ f94 1 f63"/>
                <a:gd name="f124" fmla="*/ f95 1 f62"/>
                <a:gd name="f125" fmla="*/ f96 1 f63"/>
                <a:gd name="f126" fmla="*/ f97 1 f62"/>
                <a:gd name="f127" fmla="*/ f98 1 f63"/>
                <a:gd name="f128" fmla="*/ f99 1 f62"/>
                <a:gd name="f129" fmla="*/ f100 1 f63"/>
                <a:gd name="f130" fmla="*/ f101 1 f62"/>
                <a:gd name="f131" fmla="*/ f102 1 f63"/>
                <a:gd name="f132" fmla="*/ f103 1 f62"/>
                <a:gd name="f133" fmla="*/ f104 1 f63"/>
                <a:gd name="f134" fmla="*/ f105 1 f62"/>
                <a:gd name="f135" fmla="*/ f106 1 f63"/>
                <a:gd name="f136" fmla="*/ f107 1 f62"/>
                <a:gd name="f137" fmla="*/ f108 1 f63"/>
                <a:gd name="f138" fmla="*/ f109 1 f62"/>
                <a:gd name="f139" fmla="*/ f110 1 f63"/>
                <a:gd name="f140" fmla="*/ f111 1 f62"/>
                <a:gd name="f141" fmla="*/ f112 1 f63"/>
                <a:gd name="f142" fmla="*/ f113 1 f62"/>
                <a:gd name="f143" fmla="*/ f114 1 f63"/>
                <a:gd name="f144" fmla="*/ f115 f53 1"/>
                <a:gd name="f145" fmla="*/ f116 f53 1"/>
                <a:gd name="f146" fmla="*/ f118 f54 1"/>
                <a:gd name="f147" fmla="*/ f117 f54 1"/>
                <a:gd name="f148" fmla="*/ f119 f53 1"/>
                <a:gd name="f149" fmla="*/ f120 f54 1"/>
                <a:gd name="f150" fmla="*/ f121 f53 1"/>
                <a:gd name="f151" fmla="*/ f122 f54 1"/>
                <a:gd name="f152" fmla="*/ f123 f54 1"/>
                <a:gd name="f153" fmla="*/ f124 f53 1"/>
                <a:gd name="f154" fmla="*/ f125 f54 1"/>
                <a:gd name="f155" fmla="*/ f126 f53 1"/>
                <a:gd name="f156" fmla="*/ f127 f54 1"/>
                <a:gd name="f157" fmla="*/ f128 f53 1"/>
                <a:gd name="f158" fmla="*/ f129 f54 1"/>
                <a:gd name="f159" fmla="*/ f130 f53 1"/>
                <a:gd name="f160" fmla="*/ f131 f54 1"/>
                <a:gd name="f161" fmla="*/ f132 f53 1"/>
                <a:gd name="f162" fmla="*/ f133 f54 1"/>
                <a:gd name="f163" fmla="*/ f134 f53 1"/>
                <a:gd name="f164" fmla="*/ f135 f54 1"/>
                <a:gd name="f165" fmla="*/ f136 f53 1"/>
                <a:gd name="f166" fmla="*/ f137 f54 1"/>
                <a:gd name="f167" fmla="*/ f138 f53 1"/>
                <a:gd name="f168" fmla="*/ f139 f54 1"/>
                <a:gd name="f169" fmla="*/ f140 f53 1"/>
                <a:gd name="f170" fmla="*/ f141 f54 1"/>
                <a:gd name="f171" fmla="*/ f142 f53 1"/>
                <a:gd name="f172" fmla="*/ f143 f54 1"/>
              </a:gdLst>
              <a:ahLst/>
              <a:cxnLst>
                <a:cxn ang="3cd4">
                  <a:pos x="hc" y="t"/>
                </a:cxn>
                <a:cxn ang="0">
                  <a:pos x="r" y="vc"/>
                </a:cxn>
                <a:cxn ang="cd4">
                  <a:pos x="hc" y="b"/>
                </a:cxn>
                <a:cxn ang="cd2">
                  <a:pos x="l" y="vc"/>
                </a:cxn>
                <a:cxn ang="f89">
                  <a:pos x="f148" y="f149"/>
                </a:cxn>
                <a:cxn ang="f89">
                  <a:pos x="f150" y="f151"/>
                </a:cxn>
                <a:cxn ang="f89">
                  <a:pos x="f150" y="f152"/>
                </a:cxn>
                <a:cxn ang="f89">
                  <a:pos x="f153" y="f154"/>
                </a:cxn>
                <a:cxn ang="f89">
                  <a:pos x="f155" y="f156"/>
                </a:cxn>
                <a:cxn ang="f89">
                  <a:pos x="f157" y="f158"/>
                </a:cxn>
                <a:cxn ang="f89">
                  <a:pos x="f159" y="f160"/>
                </a:cxn>
                <a:cxn ang="f89">
                  <a:pos x="f161" y="f162"/>
                </a:cxn>
                <a:cxn ang="f89">
                  <a:pos x="f163" y="f164"/>
                </a:cxn>
                <a:cxn ang="f89">
                  <a:pos x="f165" y="f166"/>
                </a:cxn>
                <a:cxn ang="f89">
                  <a:pos x="f167" y="f168"/>
                </a:cxn>
                <a:cxn ang="f89">
                  <a:pos x="f169" y="f170"/>
                </a:cxn>
                <a:cxn ang="f89">
                  <a:pos x="f171" y="f172"/>
                </a:cxn>
                <a:cxn ang="f89">
                  <a:pos x="f148" y="f149"/>
                </a:cxn>
              </a:cxnLst>
              <a:rect l="f144" t="f147" r="f145" b="f146"/>
              <a:pathLst>
                <a:path w="76" h="59">
                  <a:moveTo>
                    <a:pt x="f8" y="f9"/>
                  </a:moveTo>
                  <a:cubicBezTo>
                    <a:pt x="f10" y="f11"/>
                    <a:pt x="f12" y="f13"/>
                    <a:pt x="f5" y="f14"/>
                  </a:cubicBezTo>
                  <a:cubicBezTo>
                    <a:pt x="f5" y="f15"/>
                    <a:pt x="f5" y="f16"/>
                    <a:pt x="f5" y="f17"/>
                  </a:cubicBezTo>
                  <a:cubicBezTo>
                    <a:pt x="f12" y="f18"/>
                    <a:pt x="f19" y="f20"/>
                    <a:pt x="f21" y="f22"/>
                  </a:cubicBezTo>
                  <a:cubicBezTo>
                    <a:pt x="f23" y="f10"/>
                    <a:pt x="f24" y="f25"/>
                    <a:pt x="f26" y="f12"/>
                  </a:cubicBezTo>
                  <a:cubicBezTo>
                    <a:pt x="f17" y="f27"/>
                    <a:pt x="f28" y="f27"/>
                    <a:pt x="f29" y="f5"/>
                  </a:cubicBezTo>
                  <a:cubicBezTo>
                    <a:pt x="f30" y="f5"/>
                    <a:pt x="f31" y="f27"/>
                    <a:pt x="f32" y="f27"/>
                  </a:cubicBezTo>
                  <a:cubicBezTo>
                    <a:pt x="f33" y="f25"/>
                    <a:pt x="f34" y="f19"/>
                    <a:pt x="f35" y="f36"/>
                  </a:cubicBezTo>
                  <a:cubicBezTo>
                    <a:pt x="f7" y="f21"/>
                    <a:pt x="f37" y="f38"/>
                    <a:pt x="f39" y="f38"/>
                  </a:cubicBezTo>
                  <a:cubicBezTo>
                    <a:pt x="f40" y="f38"/>
                    <a:pt x="f6" y="f23"/>
                    <a:pt x="f40" y="f41"/>
                  </a:cubicBezTo>
                  <a:cubicBezTo>
                    <a:pt x="f42" y="f43"/>
                    <a:pt x="f44" y="f45"/>
                    <a:pt x="f46" y="f11"/>
                  </a:cubicBezTo>
                  <a:cubicBezTo>
                    <a:pt x="f9" y="f35"/>
                    <a:pt x="f45" y="f47"/>
                    <a:pt x="f17" y="f47"/>
                  </a:cubicBezTo>
                  <a:cubicBezTo>
                    <a:pt x="f26" y="f7"/>
                    <a:pt x="f24" y="f48"/>
                    <a:pt x="f49" y="f50"/>
                  </a:cubicBezTo>
                  <a:cubicBezTo>
                    <a:pt x="f21" y="f51"/>
                    <a:pt x="f8"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1" name="Freeform 63">
              <a:extLst>
                <a:ext uri="{FF2B5EF4-FFF2-40B4-BE49-F238E27FC236}">
                  <a16:creationId xmlns:a16="http://schemas.microsoft.com/office/drawing/2014/main" id="{62DBF1BF-41D9-415B-AD3C-7401D4DA0825}"/>
                </a:ext>
              </a:extLst>
            </p:cNvPr>
            <p:cNvSpPr/>
            <p:nvPr/>
          </p:nvSpPr>
          <p:spPr>
            <a:xfrm>
              <a:off x="5986768" y="978700"/>
              <a:ext cx="157669" cy="151278"/>
            </a:xfrm>
            <a:custGeom>
              <a:avLst/>
              <a:gdLst>
                <a:gd name="f0" fmla="val 10800000"/>
                <a:gd name="f1" fmla="val 5400000"/>
                <a:gd name="f2" fmla="val 180"/>
                <a:gd name="f3" fmla="val w"/>
                <a:gd name="f4" fmla="val h"/>
                <a:gd name="f5" fmla="val 0"/>
                <a:gd name="f6" fmla="val 73"/>
                <a:gd name="f7" fmla="val 70"/>
                <a:gd name="f8" fmla="val 45"/>
                <a:gd name="f9" fmla="val 8"/>
                <a:gd name="f10" fmla="val 48"/>
                <a:gd name="f11" fmla="val 14"/>
                <a:gd name="f12" fmla="val 53"/>
                <a:gd name="f13" fmla="val 19"/>
                <a:gd name="f14" fmla="val 56"/>
                <a:gd name="f15" fmla="val 22"/>
                <a:gd name="f16" fmla="val 59"/>
                <a:gd name="f17" fmla="val 23"/>
                <a:gd name="f18" fmla="val 62"/>
                <a:gd name="f19" fmla="val 25"/>
                <a:gd name="f20" fmla="val 64"/>
                <a:gd name="f21" fmla="val 26"/>
                <a:gd name="f22" fmla="val 66"/>
                <a:gd name="f23" fmla="val 68"/>
                <a:gd name="f24" fmla="val 27"/>
                <a:gd name="f25" fmla="val 71"/>
                <a:gd name="f26" fmla="val 29"/>
                <a:gd name="f27" fmla="val 32"/>
                <a:gd name="f28" fmla="val 36"/>
                <a:gd name="f29" fmla="val 69"/>
                <a:gd name="f30" fmla="val 40"/>
                <a:gd name="f31" fmla="val 67"/>
                <a:gd name="f32" fmla="val 44"/>
                <a:gd name="f33" fmla="val 65"/>
                <a:gd name="f34" fmla="val 47"/>
                <a:gd name="f35" fmla="val 57"/>
                <a:gd name="f36" fmla="val 46"/>
                <a:gd name="f37" fmla="val 33"/>
                <a:gd name="f38" fmla="val 24"/>
                <a:gd name="f39" fmla="val 16"/>
                <a:gd name="f40" fmla="val 9"/>
                <a:gd name="f41" fmla="val 4"/>
                <a:gd name="f42" fmla="val 1"/>
                <a:gd name="f43" fmla="val 39"/>
                <a:gd name="f44" fmla="val 2"/>
                <a:gd name="f45" fmla="val 7"/>
                <a:gd name="f46" fmla="val 12"/>
                <a:gd name="f47" fmla="val 18"/>
                <a:gd name="f48" fmla="val 13"/>
                <a:gd name="f49" fmla="val 10"/>
                <a:gd name="f50" fmla="val 31"/>
                <a:gd name="f51" fmla="val 34"/>
                <a:gd name="f52" fmla="val 37"/>
                <a:gd name="f53" fmla="+- 0 0 -90"/>
                <a:gd name="f54" fmla="*/ f3 1 73"/>
                <a:gd name="f55" fmla="*/ f4 1 70"/>
                <a:gd name="f56" fmla="val f5"/>
                <a:gd name="f57" fmla="val f6"/>
                <a:gd name="f58" fmla="val f7"/>
                <a:gd name="f59" fmla="*/ f53 f0 1"/>
                <a:gd name="f60" fmla="+- f58 0 f56"/>
                <a:gd name="f61" fmla="+- f57 0 f56"/>
                <a:gd name="f62" fmla="*/ f59 1 f2"/>
                <a:gd name="f63" fmla="*/ f61 1 73"/>
                <a:gd name="f64" fmla="*/ f60 1 70"/>
                <a:gd name="f65" fmla="*/ 45 f61 1"/>
                <a:gd name="f66" fmla="*/ 0 f60 1"/>
                <a:gd name="f67" fmla="*/ 53 f61 1"/>
                <a:gd name="f68" fmla="*/ 19 f60 1"/>
                <a:gd name="f69" fmla="*/ 62 f61 1"/>
                <a:gd name="f70" fmla="*/ 25 f60 1"/>
                <a:gd name="f71" fmla="*/ 68 f61 1"/>
                <a:gd name="f72" fmla="*/ 27 f60 1"/>
                <a:gd name="f73" fmla="*/ 71 f61 1"/>
                <a:gd name="f74" fmla="*/ 36 f60 1"/>
                <a:gd name="f75" fmla="*/ 65 f61 1"/>
                <a:gd name="f76" fmla="*/ 47 f60 1"/>
                <a:gd name="f77" fmla="*/ 33 f61 1"/>
                <a:gd name="f78" fmla="*/ 68 f60 1"/>
                <a:gd name="f79" fmla="*/ 9 f61 1"/>
                <a:gd name="f80" fmla="*/ 62 f60 1"/>
                <a:gd name="f81" fmla="*/ 0 f61 1"/>
                <a:gd name="f82" fmla="*/ 46 f60 1"/>
                <a:gd name="f83" fmla="*/ 7 f61 1"/>
                <a:gd name="f84" fmla="*/ 23 f61 1"/>
                <a:gd name="f85" fmla="*/ 13 f60 1"/>
                <a:gd name="f86" fmla="*/ 34 f61 1"/>
                <a:gd name="f87" fmla="*/ 4 f60 1"/>
                <a:gd name="f88" fmla="+- f62 0 f1"/>
                <a:gd name="f89" fmla="*/ f65 1 73"/>
                <a:gd name="f90" fmla="*/ f66 1 70"/>
                <a:gd name="f91" fmla="*/ f67 1 73"/>
                <a:gd name="f92" fmla="*/ f68 1 70"/>
                <a:gd name="f93" fmla="*/ f69 1 73"/>
                <a:gd name="f94" fmla="*/ f70 1 70"/>
                <a:gd name="f95" fmla="*/ f71 1 73"/>
                <a:gd name="f96" fmla="*/ f72 1 70"/>
                <a:gd name="f97" fmla="*/ f73 1 73"/>
                <a:gd name="f98" fmla="*/ f74 1 70"/>
                <a:gd name="f99" fmla="*/ f75 1 73"/>
                <a:gd name="f100" fmla="*/ f76 1 70"/>
                <a:gd name="f101" fmla="*/ f77 1 73"/>
                <a:gd name="f102" fmla="*/ f78 1 70"/>
                <a:gd name="f103" fmla="*/ f79 1 73"/>
                <a:gd name="f104" fmla="*/ f80 1 70"/>
                <a:gd name="f105" fmla="*/ f81 1 73"/>
                <a:gd name="f106" fmla="*/ f82 1 70"/>
                <a:gd name="f107" fmla="*/ f83 1 73"/>
                <a:gd name="f108" fmla="*/ f84 1 73"/>
                <a:gd name="f109" fmla="*/ f85 1 70"/>
                <a:gd name="f110" fmla="*/ f86 1 73"/>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3" h="70">
                  <a:moveTo>
                    <a:pt x="f8" y="f5"/>
                  </a:moveTo>
                  <a:cubicBezTo>
                    <a:pt x="f8" y="f9"/>
                    <a:pt x="f10" y="f11"/>
                    <a:pt x="f12" y="f13"/>
                  </a:cubicBezTo>
                  <a:cubicBezTo>
                    <a:pt x="f14" y="f15"/>
                    <a:pt x="f16" y="f17"/>
                    <a:pt x="f18" y="f19"/>
                  </a:cubicBezTo>
                  <a:cubicBezTo>
                    <a:pt x="f20" y="f21"/>
                    <a:pt x="f22" y="f21"/>
                    <a:pt x="f23" y="f24"/>
                  </a:cubicBezTo>
                  <a:cubicBezTo>
                    <a:pt x="f25" y="f26"/>
                    <a:pt x="f6" y="f27"/>
                    <a:pt x="f25" y="f28"/>
                  </a:cubicBezTo>
                  <a:cubicBezTo>
                    <a:pt x="f29" y="f30"/>
                    <a:pt x="f31" y="f32"/>
                    <a:pt x="f33" y="f34"/>
                  </a:cubicBezTo>
                  <a:cubicBezTo>
                    <a:pt x="f14" y="f35"/>
                    <a:pt x="f36" y="f20"/>
                    <a:pt x="f37" y="f23"/>
                  </a:cubicBezTo>
                  <a:cubicBezTo>
                    <a:pt x="f38" y="f7"/>
                    <a:pt x="f39" y="f23"/>
                    <a:pt x="f40" y="f18"/>
                  </a:cubicBezTo>
                  <a:cubicBezTo>
                    <a:pt x="f41" y="f35"/>
                    <a:pt x="f42" y="f12"/>
                    <a:pt x="f5" y="f36"/>
                  </a:cubicBezTo>
                  <a:cubicBezTo>
                    <a:pt x="f5" y="f43"/>
                    <a:pt x="f44" y="f27"/>
                    <a:pt x="f45" y="f24"/>
                  </a:cubicBezTo>
                  <a:cubicBezTo>
                    <a:pt x="f46" y="f15"/>
                    <a:pt x="f47" y="f47"/>
                    <a:pt x="f17" y="f48"/>
                  </a:cubicBezTo>
                  <a:cubicBezTo>
                    <a:pt x="f24" y="f49"/>
                    <a:pt x="f50" y="f45"/>
                    <a:pt x="f51" y="f41"/>
                  </a:cubicBezTo>
                  <a:cubicBezTo>
                    <a:pt x="f52" y="f44"/>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2" name="Freeform 64">
              <a:extLst>
                <a:ext uri="{FF2B5EF4-FFF2-40B4-BE49-F238E27FC236}">
                  <a16:creationId xmlns:a16="http://schemas.microsoft.com/office/drawing/2014/main" id="{3E69CD03-5654-420C-BC6C-7FFA04CDEB34}"/>
                </a:ext>
              </a:extLst>
            </p:cNvPr>
            <p:cNvSpPr/>
            <p:nvPr/>
          </p:nvSpPr>
          <p:spPr>
            <a:xfrm>
              <a:off x="6114611" y="737929"/>
              <a:ext cx="53263"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1"/>
                <a:gd name="f18" fmla="val 32"/>
                <a:gd name="f19" fmla="val 31"/>
                <a:gd name="f20" fmla="val 29"/>
                <a:gd name="f21" fmla="val 28"/>
                <a:gd name="f22" fmla="val 3"/>
                <a:gd name="f23" fmla="val 5"/>
                <a:gd name="f24" fmla="val 22"/>
                <a:gd name="f25" fmla="val 7"/>
                <a:gd name="f26" fmla="val 18"/>
                <a:gd name="f27" fmla="val 9"/>
                <a:gd name="f28" fmla="val 14"/>
                <a:gd name="f29" fmla="val 11"/>
                <a:gd name="f30" fmla="val 4"/>
                <a:gd name="f31" fmla="val 21"/>
                <a:gd name="f32" fmla="val 26"/>
                <a:gd name="f33" fmla="val 30"/>
                <a:gd name="f34" fmla="+- 0 0 -90"/>
                <a:gd name="f35" fmla="*/ f3 1 25"/>
                <a:gd name="f36" fmla="*/ f4 1 41"/>
                <a:gd name="f37" fmla="val f5"/>
                <a:gd name="f38" fmla="val f6"/>
                <a:gd name="f39" fmla="val f7"/>
                <a:gd name="f40" fmla="*/ f34 f0 1"/>
                <a:gd name="f41" fmla="+- f39 0 f37"/>
                <a:gd name="f42" fmla="+- f38 0 f37"/>
                <a:gd name="f43" fmla="*/ f40 1 f2"/>
                <a:gd name="f44" fmla="*/ f42 1 25"/>
                <a:gd name="f45" fmla="*/ f41 1 41"/>
                <a:gd name="f46" fmla="*/ 19 f42 1"/>
                <a:gd name="f47" fmla="*/ 33 f41 1"/>
                <a:gd name="f48" fmla="*/ 13 f42 1"/>
                <a:gd name="f49" fmla="*/ 38 f41 1"/>
                <a:gd name="f50" fmla="*/ 0 f42 1"/>
                <a:gd name="f51" fmla="*/ 32 f41 1"/>
                <a:gd name="f52" fmla="*/ 1 f42 1"/>
                <a:gd name="f53" fmla="*/ 28 f41 1"/>
                <a:gd name="f54" fmla="*/ 7 f42 1"/>
                <a:gd name="f55" fmla="*/ 18 f41 1"/>
                <a:gd name="f56" fmla="*/ 4 f41 1"/>
                <a:gd name="f57" fmla="*/ 21 f42 1"/>
                <a:gd name="f58" fmla="*/ 3 f41 1"/>
                <a:gd name="f59" fmla="*/ 25 f42 1"/>
                <a:gd name="f60" fmla="*/ 21 f41 1"/>
                <a:gd name="f61" fmla="+- f43 0 f1"/>
                <a:gd name="f62" fmla="*/ f46 1 25"/>
                <a:gd name="f63" fmla="*/ f47 1 41"/>
                <a:gd name="f64" fmla="*/ f48 1 25"/>
                <a:gd name="f65" fmla="*/ f49 1 41"/>
                <a:gd name="f66" fmla="*/ f50 1 25"/>
                <a:gd name="f67" fmla="*/ f51 1 41"/>
                <a:gd name="f68" fmla="*/ f52 1 25"/>
                <a:gd name="f69" fmla="*/ f53 1 41"/>
                <a:gd name="f70" fmla="*/ f54 1 25"/>
                <a:gd name="f71" fmla="*/ f55 1 41"/>
                <a:gd name="f72" fmla="*/ f56 1 41"/>
                <a:gd name="f73" fmla="*/ f57 1 25"/>
                <a:gd name="f74" fmla="*/ f58 1 41"/>
                <a:gd name="f75" fmla="*/ f59 1 25"/>
                <a:gd name="f76" fmla="*/ f60 1 41"/>
                <a:gd name="f77" fmla="*/ 0 1 f44"/>
                <a:gd name="f78" fmla="*/ f38 1 f44"/>
                <a:gd name="f79" fmla="*/ 0 1 f45"/>
                <a:gd name="f80" fmla="*/ f39 1 f45"/>
                <a:gd name="f81" fmla="*/ f62 1 f44"/>
                <a:gd name="f82" fmla="*/ f63 1 f45"/>
                <a:gd name="f83" fmla="*/ f64 1 f44"/>
                <a:gd name="f84" fmla="*/ f65 1 f45"/>
                <a:gd name="f85" fmla="*/ f66 1 f44"/>
                <a:gd name="f86" fmla="*/ f67 1 f45"/>
                <a:gd name="f87" fmla="*/ f68 1 f44"/>
                <a:gd name="f88" fmla="*/ f69 1 f45"/>
                <a:gd name="f89" fmla="*/ f70 1 f44"/>
                <a:gd name="f90" fmla="*/ f71 1 f45"/>
                <a:gd name="f91" fmla="*/ f72 1 f45"/>
                <a:gd name="f92" fmla="*/ f73 1 f44"/>
                <a:gd name="f93" fmla="*/ f74 1 f45"/>
                <a:gd name="f94" fmla="*/ f75 1 f44"/>
                <a:gd name="f95" fmla="*/ f76 1 f45"/>
                <a:gd name="f96" fmla="*/ f77 f35 1"/>
                <a:gd name="f97" fmla="*/ f78 f35 1"/>
                <a:gd name="f98" fmla="*/ f80 f36 1"/>
                <a:gd name="f99" fmla="*/ f79 f36 1"/>
                <a:gd name="f100" fmla="*/ f81 f35 1"/>
                <a:gd name="f101" fmla="*/ f82 f36 1"/>
                <a:gd name="f102" fmla="*/ f83 f35 1"/>
                <a:gd name="f103" fmla="*/ f84 f36 1"/>
                <a:gd name="f104" fmla="*/ f85 f35 1"/>
                <a:gd name="f105" fmla="*/ f86 f36 1"/>
                <a:gd name="f106" fmla="*/ f87 f35 1"/>
                <a:gd name="f107" fmla="*/ f88 f36 1"/>
                <a:gd name="f108" fmla="*/ f89 f35 1"/>
                <a:gd name="f109" fmla="*/ f90 f36 1"/>
                <a:gd name="f110" fmla="*/ f91 f36 1"/>
                <a:gd name="f111" fmla="*/ f92 f35 1"/>
                <a:gd name="f112" fmla="*/ f93 f36 1"/>
                <a:gd name="f113" fmla="*/ f94 f35 1"/>
                <a:gd name="f114" fmla="*/ f95 f36 1"/>
              </a:gdLst>
              <a:ahLst/>
              <a:cxnLst>
                <a:cxn ang="3cd4">
                  <a:pos x="hc" y="t"/>
                </a:cxn>
                <a:cxn ang="0">
                  <a:pos x="r" y="vc"/>
                </a:cxn>
                <a:cxn ang="cd4">
                  <a:pos x="hc" y="b"/>
                </a:cxn>
                <a:cxn ang="cd2">
                  <a:pos x="l" y="vc"/>
                </a:cxn>
                <a:cxn ang="f61">
                  <a:pos x="f100" y="f101"/>
                </a:cxn>
                <a:cxn ang="f61">
                  <a:pos x="f102" y="f103"/>
                </a:cxn>
                <a:cxn ang="f61">
                  <a:pos x="f104" y="f105"/>
                </a:cxn>
                <a:cxn ang="f61">
                  <a:pos x="f106" y="f107"/>
                </a:cxn>
                <a:cxn ang="f61">
                  <a:pos x="f108" y="f109"/>
                </a:cxn>
                <a:cxn ang="f61">
                  <a:pos x="f102" y="f110"/>
                </a:cxn>
                <a:cxn ang="f61">
                  <a:pos x="f111" y="f112"/>
                </a:cxn>
                <a:cxn ang="f61">
                  <a:pos x="f113" y="f114"/>
                </a:cxn>
                <a:cxn ang="f61">
                  <a:pos x="f100" y="f101"/>
                </a:cxn>
              </a:cxnLst>
              <a:rect l="f96" t="f99" r="f97" b="f98"/>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25" y="f26"/>
                  </a:cubicBezTo>
                  <a:cubicBezTo>
                    <a:pt x="f27" y="f28"/>
                    <a:pt x="f29" y="f27"/>
                    <a:pt x="f14" y="f30"/>
                  </a:cubicBezTo>
                  <a:cubicBezTo>
                    <a:pt x="f12" y="f5"/>
                    <a:pt x="f26" y="f5"/>
                    <a:pt x="f31" y="f22"/>
                  </a:cubicBezTo>
                  <a:cubicBezTo>
                    <a:pt x="f6" y="f27"/>
                    <a:pt x="f6" y="f12"/>
                    <a:pt x="f6" y="f31"/>
                  </a:cubicBezTo>
                  <a:cubicBezTo>
                    <a:pt x="f6" y="f32"/>
                    <a:pt x="f24" y="f3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3" name="Freeform 65">
              <a:extLst>
                <a:ext uri="{FF2B5EF4-FFF2-40B4-BE49-F238E27FC236}">
                  <a16:creationId xmlns:a16="http://schemas.microsoft.com/office/drawing/2014/main" id="{A35E4CE2-3E81-4BE9-B555-13144F2DEED7}"/>
                </a:ext>
              </a:extLst>
            </p:cNvPr>
            <p:cNvSpPr/>
            <p:nvPr/>
          </p:nvSpPr>
          <p:spPr>
            <a:xfrm>
              <a:off x="6114611" y="940350"/>
              <a:ext cx="66047" cy="7670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30"/>
                <a:gd name="f12" fmla="val 12"/>
                <a:gd name="f13" fmla="val 33"/>
                <a:gd name="f14" fmla="val 8"/>
                <a:gd name="f15" fmla="val 34"/>
                <a:gd name="f16" fmla="val 3"/>
                <a:gd name="f17" fmla="val 25"/>
                <a:gd name="f18" fmla="val 20"/>
                <a:gd name="f19" fmla="val 5"/>
                <a:gd name="f20" fmla="val 14"/>
                <a:gd name="f21" fmla="val 9"/>
                <a:gd name="f22" fmla="val 13"/>
                <a:gd name="f23" fmla="val 11"/>
                <a:gd name="f24" fmla="val 10"/>
                <a:gd name="f25" fmla="val 21"/>
                <a:gd name="f26" fmla="val 23"/>
                <a:gd name="f27" fmla="val 2"/>
                <a:gd name="f28" fmla="val 24"/>
                <a:gd name="f29" fmla="val 1"/>
                <a:gd name="f30" fmla="val 27"/>
                <a:gd name="f31" fmla="val 4"/>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7 f40 1"/>
                <a:gd name="f45" fmla="*/ 29 f39 1"/>
                <a:gd name="f46" fmla="*/ 8 f40 1"/>
                <a:gd name="f47" fmla="*/ 34 f39 1"/>
                <a:gd name="f48" fmla="*/ 0 f40 1"/>
                <a:gd name="f49" fmla="*/ 3 f40 1"/>
                <a:gd name="f50" fmla="*/ 17 f39 1"/>
                <a:gd name="f51" fmla="*/ 13 f40 1"/>
                <a:gd name="f52" fmla="*/ 11 f39 1"/>
                <a:gd name="f53" fmla="*/ 23 f40 1"/>
                <a:gd name="f54" fmla="*/ 2 f39 1"/>
                <a:gd name="f55" fmla="*/ 29 f40 1"/>
                <a:gd name="f56" fmla="*/ 0 f39 1"/>
                <a:gd name="f57" fmla="*/ 31 f40 1"/>
                <a:gd name="f58" fmla="*/ 4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11"/>
                    <a:pt x="f12" y="f13"/>
                    <a:pt x="f14" y="f15"/>
                  </a:cubicBezTo>
                  <a:cubicBezTo>
                    <a:pt x="f16" y="f7"/>
                    <a:pt x="f5" y="f15"/>
                    <a:pt x="f5" y="f9"/>
                  </a:cubicBezTo>
                  <a:cubicBezTo>
                    <a:pt x="f5" y="f17"/>
                    <a:pt x="f5" y="f18"/>
                    <a:pt x="f16" y="f8"/>
                  </a:cubicBezTo>
                  <a:cubicBezTo>
                    <a:pt x="f19" y="f20"/>
                    <a:pt x="f21" y="f22"/>
                    <a:pt x="f22" y="f23"/>
                  </a:cubicBezTo>
                  <a:cubicBezTo>
                    <a:pt x="f8" y="f24"/>
                    <a:pt x="f25" y="f14"/>
                    <a:pt x="f26" y="f27"/>
                  </a:cubicBezTo>
                  <a:cubicBezTo>
                    <a:pt x="f28" y="f29"/>
                    <a:pt x="f30" y="f29"/>
                    <a:pt x="f9" y="f5"/>
                  </a:cubicBezTo>
                  <a:cubicBezTo>
                    <a:pt x="f9" y="f29"/>
                    <a:pt x="f6" y="f16"/>
                    <a:pt x="f6" y="f31"/>
                  </a:cubicBezTo>
                  <a:cubicBezTo>
                    <a:pt x="f11" y="f20"/>
                    <a:pt x="f17" y="f2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4" name="Freeform 66">
              <a:extLst>
                <a:ext uri="{FF2B5EF4-FFF2-40B4-BE49-F238E27FC236}">
                  <a16:creationId xmlns:a16="http://schemas.microsoft.com/office/drawing/2014/main" id="{EBB10100-086C-4E73-88AA-7C370D4105DF}"/>
                </a:ext>
              </a:extLst>
            </p:cNvPr>
            <p:cNvSpPr/>
            <p:nvPr/>
          </p:nvSpPr>
          <p:spPr>
            <a:xfrm>
              <a:off x="6016596" y="667621"/>
              <a:ext cx="78839" cy="6391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29"/>
                <a:gd name="f14" fmla="val 14"/>
                <a:gd name="f15" fmla="val 25"/>
                <a:gd name="f16" fmla="val 20"/>
                <a:gd name="f17" fmla="val 13"/>
                <a:gd name="f18" fmla="val 28"/>
                <a:gd name="f19" fmla="val 8"/>
                <a:gd name="f20" fmla="val 4"/>
                <a:gd name="f21" fmla="val 2"/>
                <a:gd name="f22" fmla="val 26"/>
                <a:gd name="f23" fmla="val 21"/>
                <a:gd name="f24" fmla="val 6"/>
                <a:gd name="f25" fmla="val 12"/>
                <a:gd name="f26" fmla="val 16"/>
                <a:gd name="f27" fmla="val 35"/>
                <a:gd name="f28" fmla="+- 0 0 -90"/>
                <a:gd name="f29" fmla="*/ f3 1 36"/>
                <a:gd name="f30" fmla="*/ f4 1 30"/>
                <a:gd name="f31" fmla="val f5"/>
                <a:gd name="f32" fmla="val f6"/>
                <a:gd name="f33" fmla="val f7"/>
                <a:gd name="f34" fmla="*/ f28 f0 1"/>
                <a:gd name="f35" fmla="+- f33 0 f31"/>
                <a:gd name="f36" fmla="+- f32 0 f31"/>
                <a:gd name="f37" fmla="*/ f34 1 f2"/>
                <a:gd name="f38" fmla="*/ f36 1 36"/>
                <a:gd name="f39" fmla="*/ f35 1 30"/>
                <a:gd name="f40" fmla="*/ 36 f36 1"/>
                <a:gd name="f41" fmla="*/ 1 f35 1"/>
                <a:gd name="f42" fmla="*/ 29 f36 1"/>
                <a:gd name="f43" fmla="*/ 14 f35 1"/>
                <a:gd name="f44" fmla="*/ 13 f36 1"/>
                <a:gd name="f45" fmla="*/ 28 f35 1"/>
                <a:gd name="f46" fmla="*/ 2 f36 1"/>
                <a:gd name="f47" fmla="*/ 26 f35 1"/>
                <a:gd name="f48" fmla="*/ 6 f36 1"/>
                <a:gd name="f49" fmla="*/ 12 f35 1"/>
                <a:gd name="f50" fmla="*/ 35 f36 1"/>
                <a:gd name="f51" fmla="*/ 0 f35 1"/>
                <a:gd name="f52" fmla="+- f37 0 f1"/>
                <a:gd name="f53" fmla="*/ f40 1 36"/>
                <a:gd name="f54" fmla="*/ f41 1 30"/>
                <a:gd name="f55" fmla="*/ f42 1 36"/>
                <a:gd name="f56" fmla="*/ f43 1 30"/>
                <a:gd name="f57" fmla="*/ f44 1 36"/>
                <a:gd name="f58" fmla="*/ f45 1 30"/>
                <a:gd name="f59" fmla="*/ f46 1 36"/>
                <a:gd name="f60" fmla="*/ f47 1 30"/>
                <a:gd name="f61" fmla="*/ f48 1 36"/>
                <a:gd name="f62" fmla="*/ f49 1 30"/>
                <a:gd name="f63" fmla="*/ f50 1 36"/>
                <a:gd name="f64" fmla="*/ f51 1 30"/>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30">
                  <a:moveTo>
                    <a:pt x="f6" y="f8"/>
                  </a:moveTo>
                  <a:cubicBezTo>
                    <a:pt x="f9" y="f10"/>
                    <a:pt x="f11" y="f12"/>
                    <a:pt x="f13" y="f14"/>
                  </a:cubicBezTo>
                  <a:cubicBezTo>
                    <a:pt x="f15" y="f16"/>
                    <a:pt x="f16" y="f15"/>
                    <a:pt x="f17" y="f18"/>
                  </a:cubicBezTo>
                  <a:cubicBezTo>
                    <a:pt x="f19" y="f7"/>
                    <a:pt x="f20" y="f13"/>
                    <a:pt x="f21" y="f22"/>
                  </a:cubicBezTo>
                  <a:cubicBezTo>
                    <a:pt x="f5" y="f23"/>
                    <a:pt x="f8" y="f14"/>
                    <a:pt x="f24" y="f25"/>
                  </a:cubicBezTo>
                  <a:cubicBezTo>
                    <a:pt x="f26" y="f19"/>
                    <a:pt x="f15" y="f20"/>
                    <a:pt x="f27" y="f5"/>
                  </a:cubicBezTo>
                  <a:cubicBezTo>
                    <a:pt x="f27"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5" name="Freeform 67">
              <a:extLst>
                <a:ext uri="{FF2B5EF4-FFF2-40B4-BE49-F238E27FC236}">
                  <a16:creationId xmlns:a16="http://schemas.microsoft.com/office/drawing/2014/main" id="{76C42011-B207-4943-B5B1-0B3E950DBD16}"/>
                </a:ext>
              </a:extLst>
            </p:cNvPr>
            <p:cNvSpPr/>
            <p:nvPr/>
          </p:nvSpPr>
          <p:spPr>
            <a:xfrm>
              <a:off x="5839751" y="669752"/>
              <a:ext cx="72438" cy="55394"/>
            </a:xfrm>
            <a:custGeom>
              <a:avLst/>
              <a:gdLst>
                <a:gd name="f0" fmla="val 10800000"/>
                <a:gd name="f1" fmla="val 5400000"/>
                <a:gd name="f2" fmla="val 180"/>
                <a:gd name="f3" fmla="val w"/>
                <a:gd name="f4" fmla="val h"/>
                <a:gd name="f5" fmla="val 0"/>
                <a:gd name="f6" fmla="val 34"/>
                <a:gd name="f7" fmla="val 26"/>
                <a:gd name="f8" fmla="val 23"/>
                <a:gd name="f9" fmla="val 14"/>
                <a:gd name="f10" fmla="val 21"/>
                <a:gd name="f11" fmla="val 17"/>
                <a:gd name="f12" fmla="val 19"/>
                <a:gd name="f13" fmla="val 16"/>
                <a:gd name="f14" fmla="val 15"/>
                <a:gd name="f15" fmla="val 22"/>
                <a:gd name="f16" fmla="val 13"/>
                <a:gd name="f17" fmla="val 10"/>
                <a:gd name="f18" fmla="val 25"/>
                <a:gd name="f19" fmla="val 5"/>
                <a:gd name="f20" fmla="val 2"/>
                <a:gd name="f21" fmla="val 24"/>
                <a:gd name="f22" fmla="val 1"/>
                <a:gd name="f23" fmla="val 12"/>
                <a:gd name="f24" fmla="val 11"/>
                <a:gd name="f25" fmla="val 8"/>
                <a:gd name="f26" fmla="val 6"/>
                <a:gd name="f27" fmla="val 27"/>
                <a:gd name="f28" fmla="val 30"/>
                <a:gd name="f29" fmla="val 33"/>
                <a:gd name="f30" fmla="val 31"/>
                <a:gd name="f31" fmla="val 29"/>
                <a:gd name="f32" fmla="+- 0 0 -90"/>
                <a:gd name="f33" fmla="*/ f3 1 34"/>
                <a:gd name="f34" fmla="*/ f4 1 26"/>
                <a:gd name="f35" fmla="val f5"/>
                <a:gd name="f36" fmla="val f6"/>
                <a:gd name="f37" fmla="val f7"/>
                <a:gd name="f38" fmla="*/ f32 f0 1"/>
                <a:gd name="f39" fmla="+- f37 0 f35"/>
                <a:gd name="f40" fmla="+- f36 0 f35"/>
                <a:gd name="f41" fmla="*/ f38 1 f2"/>
                <a:gd name="f42" fmla="*/ f40 1 34"/>
                <a:gd name="f43" fmla="*/ f39 1 26"/>
                <a:gd name="f44" fmla="*/ 23 f40 1"/>
                <a:gd name="f45" fmla="*/ 14 f39 1"/>
                <a:gd name="f46" fmla="*/ 16 f40 1"/>
                <a:gd name="f47" fmla="*/ 21 f39 1"/>
                <a:gd name="f48" fmla="*/ 13 f40 1"/>
                <a:gd name="f49" fmla="*/ 23 f39 1"/>
                <a:gd name="f50" fmla="*/ 2 f40 1"/>
                <a:gd name="f51" fmla="*/ 24 f39 1"/>
                <a:gd name="f52" fmla="*/ 0 f40 1"/>
                <a:gd name="f53" fmla="*/ 13 f39 1"/>
                <a:gd name="f54" fmla="*/ 10 f39 1"/>
                <a:gd name="f55" fmla="*/ 22 f40 1"/>
                <a:gd name="f56" fmla="*/ 0 f39 1"/>
                <a:gd name="f57" fmla="*/ 30 f40 1"/>
                <a:gd name="f58" fmla="*/ 1 f39 1"/>
                <a:gd name="f59" fmla="*/ 31 f40 1"/>
                <a:gd name="f60" fmla="*/ 8 f39 1"/>
                <a:gd name="f61" fmla="*/ 15 f39 1"/>
                <a:gd name="f62" fmla="+- f41 0 f1"/>
                <a:gd name="f63" fmla="*/ f44 1 34"/>
                <a:gd name="f64" fmla="*/ f45 1 26"/>
                <a:gd name="f65" fmla="*/ f46 1 34"/>
                <a:gd name="f66" fmla="*/ f47 1 26"/>
                <a:gd name="f67" fmla="*/ f48 1 34"/>
                <a:gd name="f68" fmla="*/ f49 1 26"/>
                <a:gd name="f69" fmla="*/ f50 1 34"/>
                <a:gd name="f70" fmla="*/ f51 1 26"/>
                <a:gd name="f71" fmla="*/ f52 1 34"/>
                <a:gd name="f72" fmla="*/ f53 1 26"/>
                <a:gd name="f73" fmla="*/ f54 1 26"/>
                <a:gd name="f74" fmla="*/ f55 1 34"/>
                <a:gd name="f75" fmla="*/ f56 1 26"/>
                <a:gd name="f76" fmla="*/ f57 1 34"/>
                <a:gd name="f77" fmla="*/ f58 1 26"/>
                <a:gd name="f78" fmla="*/ f59 1 34"/>
                <a:gd name="f79" fmla="*/ f60 1 26"/>
                <a:gd name="f80" fmla="*/ f61 1 26"/>
                <a:gd name="f81" fmla="*/ 0 1 f42"/>
                <a:gd name="f82" fmla="*/ f36 1 f42"/>
                <a:gd name="f83" fmla="*/ 0 1 f43"/>
                <a:gd name="f84" fmla="*/ f37 1 f43"/>
                <a:gd name="f85" fmla="*/ f63 1 f42"/>
                <a:gd name="f86" fmla="*/ f64 1 f43"/>
                <a:gd name="f87" fmla="*/ f65 1 f42"/>
                <a:gd name="f88" fmla="*/ f66 1 f43"/>
                <a:gd name="f89" fmla="*/ f67 1 f42"/>
                <a:gd name="f90" fmla="*/ f68 1 f43"/>
                <a:gd name="f91" fmla="*/ f69 1 f42"/>
                <a:gd name="f92" fmla="*/ f70 1 f43"/>
                <a:gd name="f93" fmla="*/ f71 1 f42"/>
                <a:gd name="f94" fmla="*/ f72 1 f43"/>
                <a:gd name="f95" fmla="*/ f73 1 f43"/>
                <a:gd name="f96" fmla="*/ f74 1 f42"/>
                <a:gd name="f97" fmla="*/ f75 1 f43"/>
                <a:gd name="f98" fmla="*/ f76 1 f42"/>
                <a:gd name="f99" fmla="*/ f77 1 f43"/>
                <a:gd name="f100" fmla="*/ f78 1 f42"/>
                <a:gd name="f101" fmla="*/ f79 1 f43"/>
                <a:gd name="f102" fmla="*/ f80 1 f43"/>
                <a:gd name="f103" fmla="*/ f81 f33 1"/>
                <a:gd name="f104" fmla="*/ f82 f33 1"/>
                <a:gd name="f105" fmla="*/ f84 f34 1"/>
                <a:gd name="f106" fmla="*/ f83 f34 1"/>
                <a:gd name="f107" fmla="*/ f85 f33 1"/>
                <a:gd name="f108" fmla="*/ f86 f34 1"/>
                <a:gd name="f109" fmla="*/ f87 f33 1"/>
                <a:gd name="f110" fmla="*/ f88 f34 1"/>
                <a:gd name="f111" fmla="*/ f89 f33 1"/>
                <a:gd name="f112" fmla="*/ f90 f34 1"/>
                <a:gd name="f113" fmla="*/ f91 f33 1"/>
                <a:gd name="f114" fmla="*/ f92 f34 1"/>
                <a:gd name="f115" fmla="*/ f93 f33 1"/>
                <a:gd name="f116" fmla="*/ f94 f34 1"/>
                <a:gd name="f117" fmla="*/ f95 f34 1"/>
                <a:gd name="f118" fmla="*/ f96 f33 1"/>
                <a:gd name="f119" fmla="*/ f97 f34 1"/>
                <a:gd name="f120" fmla="*/ f98 f33 1"/>
                <a:gd name="f121" fmla="*/ f99 f34 1"/>
                <a:gd name="f122" fmla="*/ f100 f33 1"/>
                <a:gd name="f123" fmla="*/ f101 f34 1"/>
                <a:gd name="f124" fmla="*/ f102 f34 1"/>
              </a:gdLst>
              <a:ahLst/>
              <a:cxnLst>
                <a:cxn ang="3cd4">
                  <a:pos x="hc" y="t"/>
                </a:cxn>
                <a:cxn ang="0">
                  <a:pos x="r" y="vc"/>
                </a:cxn>
                <a:cxn ang="cd4">
                  <a:pos x="hc" y="b"/>
                </a:cxn>
                <a:cxn ang="cd2">
                  <a:pos x="l" y="vc"/>
                </a:cxn>
                <a:cxn ang="f62">
                  <a:pos x="f107" y="f108"/>
                </a:cxn>
                <a:cxn ang="f62">
                  <a:pos x="f109" y="f110"/>
                </a:cxn>
                <a:cxn ang="f62">
                  <a:pos x="f111" y="f112"/>
                </a:cxn>
                <a:cxn ang="f62">
                  <a:pos x="f113" y="f114"/>
                </a:cxn>
                <a:cxn ang="f62">
                  <a:pos x="f115" y="f116"/>
                </a:cxn>
                <a:cxn ang="f62">
                  <a:pos x="f113" y="f117"/>
                </a:cxn>
                <a:cxn ang="f62">
                  <a:pos x="f118" y="f119"/>
                </a:cxn>
                <a:cxn ang="f62">
                  <a:pos x="f120" y="f121"/>
                </a:cxn>
                <a:cxn ang="f62">
                  <a:pos x="f122" y="f123"/>
                </a:cxn>
                <a:cxn ang="f62">
                  <a:pos x="f107" y="f124"/>
                </a:cxn>
                <a:cxn ang="f62">
                  <a:pos x="f107" y="f108"/>
                </a:cxn>
              </a:cxnLst>
              <a:rect l="f103" t="f106" r="f104" b="f105"/>
              <a:pathLst>
                <a:path w="34" h="26">
                  <a:moveTo>
                    <a:pt x="f8" y="f9"/>
                  </a:moveTo>
                  <a:cubicBezTo>
                    <a:pt x="f10" y="f11"/>
                    <a:pt x="f12" y="f12"/>
                    <a:pt x="f13" y="f10"/>
                  </a:cubicBezTo>
                  <a:cubicBezTo>
                    <a:pt x="f14" y="f15"/>
                    <a:pt x="f9" y="f8"/>
                    <a:pt x="f16" y="f8"/>
                  </a:cubicBezTo>
                  <a:cubicBezTo>
                    <a:pt x="f17" y="f18"/>
                    <a:pt x="f19" y="f7"/>
                    <a:pt x="f20" y="f21"/>
                  </a:cubicBezTo>
                  <a:cubicBezTo>
                    <a:pt x="f5" y="f10"/>
                    <a:pt x="f22" y="f11"/>
                    <a:pt x="f5" y="f16"/>
                  </a:cubicBezTo>
                  <a:cubicBezTo>
                    <a:pt x="f5" y="f23"/>
                    <a:pt x="f22" y="f24"/>
                    <a:pt x="f20" y="f17"/>
                  </a:cubicBezTo>
                  <a:cubicBezTo>
                    <a:pt x="f25" y="f26"/>
                    <a:pt x="f14" y="f20"/>
                    <a:pt x="f15" y="f5"/>
                  </a:cubicBezTo>
                  <a:cubicBezTo>
                    <a:pt x="f18" y="f5"/>
                    <a:pt x="f27" y="f5"/>
                    <a:pt x="f28" y="f22"/>
                  </a:cubicBezTo>
                  <a:cubicBezTo>
                    <a:pt x="f29" y="f20"/>
                    <a:pt x="f6" y="f19"/>
                    <a:pt x="f30" y="f25"/>
                  </a:cubicBezTo>
                  <a:cubicBezTo>
                    <a:pt x="f31" y="f17"/>
                    <a:pt x="f7" y="f23"/>
                    <a:pt x="f8" y="f14"/>
                  </a:cubicBezTo>
                  <a:cubicBezTo>
                    <a:pt x="f8" y="f14"/>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6" name="Freeform 68">
              <a:extLst>
                <a:ext uri="{FF2B5EF4-FFF2-40B4-BE49-F238E27FC236}">
                  <a16:creationId xmlns:a16="http://schemas.microsoft.com/office/drawing/2014/main" id="{63C672E7-31FE-4A79-8388-AA4EBEB2FC06}"/>
                </a:ext>
              </a:extLst>
            </p:cNvPr>
            <p:cNvSpPr/>
            <p:nvPr/>
          </p:nvSpPr>
          <p:spPr>
            <a:xfrm>
              <a:off x="7373849" y="929697"/>
              <a:ext cx="24290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8"/>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3"/>
                <a:gd name="f35" fmla="val 105"/>
                <a:gd name="f36" fmla="val 12"/>
                <a:gd name="f37" fmla="val 109"/>
                <a:gd name="f38" fmla="val 22"/>
                <a:gd name="f39" fmla="val 34"/>
                <a:gd name="f40" fmla="val 46"/>
                <a:gd name="f41" fmla="val 110"/>
                <a:gd name="f42" fmla="val 59"/>
                <a:gd name="f43" fmla="val 108"/>
                <a:gd name="f44" fmla="val 103"/>
                <a:gd name="f45" fmla="val 90"/>
                <a:gd name="f46" fmla="val 94"/>
                <a:gd name="f47" fmla="val 104"/>
                <a:gd name="f48" fmla="val 88"/>
                <a:gd name="f49" fmla="val 81"/>
                <a:gd name="f50" fmla="val 71"/>
                <a:gd name="f51" fmla="val 111"/>
                <a:gd name="f52" fmla="val 60"/>
                <a:gd name="f53" fmla="val 107"/>
                <a:gd name="f54" fmla="val 99"/>
                <a:gd name="f55" fmla="val 44"/>
                <a:gd name="f56" fmla="val 91"/>
                <a:gd name="f57" fmla="val 41"/>
                <a:gd name="f58" fmla="val 39"/>
                <a:gd name="f59" fmla="val 87"/>
                <a:gd name="f60" fmla="val 37"/>
                <a:gd name="f61" fmla="+- 0 0 -90"/>
                <a:gd name="f62" fmla="*/ f3 1 113"/>
                <a:gd name="f63" fmla="*/ f4 1 115"/>
                <a:gd name="f64" fmla="val f5"/>
                <a:gd name="f65" fmla="val f6"/>
                <a:gd name="f66" fmla="val f7"/>
                <a:gd name="f67" fmla="*/ f61 f0 1"/>
                <a:gd name="f68" fmla="+- f66 0 f64"/>
                <a:gd name="f69" fmla="+- f65 0 f64"/>
                <a:gd name="f70" fmla="*/ f67 1 f2"/>
                <a:gd name="f71" fmla="*/ f69 1 113"/>
                <a:gd name="f72" fmla="*/ f68 1 115"/>
                <a:gd name="f73" fmla="*/ 36 f69 1"/>
                <a:gd name="f74" fmla="*/ 85 f68 1"/>
                <a:gd name="f75" fmla="*/ 9 f69 1"/>
                <a:gd name="f76" fmla="*/ 52 f68 1"/>
                <a:gd name="f77" fmla="*/ 6 f69 1"/>
                <a:gd name="f78" fmla="*/ 48 f68 1"/>
                <a:gd name="f79" fmla="*/ 11 f69 1"/>
                <a:gd name="f80" fmla="*/ 24 f68 1"/>
                <a:gd name="f81" fmla="*/ 75 f69 1"/>
                <a:gd name="f82" fmla="*/ 0 f68 1"/>
                <a:gd name="f83" fmla="*/ 89 f69 1"/>
                <a:gd name="f84" fmla="*/ 1 f68 1"/>
                <a:gd name="f85" fmla="*/ 109 f69 1"/>
                <a:gd name="f86" fmla="*/ 22 f68 1"/>
                <a:gd name="f87" fmla="*/ 110 f69 1"/>
                <a:gd name="f88" fmla="*/ 59 f68 1"/>
                <a:gd name="f89" fmla="*/ 94 f69 1"/>
                <a:gd name="f90" fmla="*/ 104 f68 1"/>
                <a:gd name="f91" fmla="*/ 71 f69 1"/>
                <a:gd name="f92" fmla="*/ 111 f68 1"/>
                <a:gd name="f93" fmla="*/ 44 f69 1"/>
                <a:gd name="f94" fmla="*/ 91 f68 1"/>
                <a:gd name="f95" fmla="*/ 37 f69 1"/>
                <a:gd name="f96" fmla="*/ 84 f68 1"/>
                <a:gd name="f97" fmla="+- f70 0 f1"/>
                <a:gd name="f98" fmla="*/ f73 1 113"/>
                <a:gd name="f99" fmla="*/ f74 1 115"/>
                <a:gd name="f100" fmla="*/ f75 1 113"/>
                <a:gd name="f101" fmla="*/ f76 1 115"/>
                <a:gd name="f102" fmla="*/ f77 1 113"/>
                <a:gd name="f103" fmla="*/ f78 1 115"/>
                <a:gd name="f104" fmla="*/ f79 1 113"/>
                <a:gd name="f105" fmla="*/ f80 1 115"/>
                <a:gd name="f106" fmla="*/ f81 1 113"/>
                <a:gd name="f107" fmla="*/ f82 1 115"/>
                <a:gd name="f108" fmla="*/ f83 1 113"/>
                <a:gd name="f109" fmla="*/ f84 1 115"/>
                <a:gd name="f110" fmla="*/ f85 1 113"/>
                <a:gd name="f111" fmla="*/ f86 1 115"/>
                <a:gd name="f112" fmla="*/ f87 1 113"/>
                <a:gd name="f113" fmla="*/ f88 1 115"/>
                <a:gd name="f114" fmla="*/ f89 1 113"/>
                <a:gd name="f115" fmla="*/ f90 1 115"/>
                <a:gd name="f116" fmla="*/ f91 1 113"/>
                <a:gd name="f117" fmla="*/ f92 1 115"/>
                <a:gd name="f118" fmla="*/ f93 1 113"/>
                <a:gd name="f119" fmla="*/ f94 1 115"/>
                <a:gd name="f120" fmla="*/ f95 1 113"/>
                <a:gd name="f121" fmla="*/ f96 1 115"/>
                <a:gd name="f122" fmla="*/ 0 1 f71"/>
                <a:gd name="f123" fmla="*/ f65 1 f71"/>
                <a:gd name="f124" fmla="*/ 0 1 f72"/>
                <a:gd name="f125" fmla="*/ f66 1 f72"/>
                <a:gd name="f126" fmla="*/ f98 1 f71"/>
                <a:gd name="f127" fmla="*/ f99 1 f72"/>
                <a:gd name="f128" fmla="*/ f100 1 f71"/>
                <a:gd name="f129" fmla="*/ f101 1 f72"/>
                <a:gd name="f130" fmla="*/ f102 1 f71"/>
                <a:gd name="f131" fmla="*/ f103 1 f72"/>
                <a:gd name="f132" fmla="*/ f104 1 f71"/>
                <a:gd name="f133" fmla="*/ f105 1 f72"/>
                <a:gd name="f134" fmla="*/ f106 1 f71"/>
                <a:gd name="f135" fmla="*/ f107 1 f72"/>
                <a:gd name="f136" fmla="*/ f108 1 f71"/>
                <a:gd name="f137" fmla="*/ f109 1 f72"/>
                <a:gd name="f138" fmla="*/ f110 1 f71"/>
                <a:gd name="f139" fmla="*/ f111 1 f72"/>
                <a:gd name="f140" fmla="*/ f112 1 f71"/>
                <a:gd name="f141" fmla="*/ f113 1 f72"/>
                <a:gd name="f142" fmla="*/ f114 1 f71"/>
                <a:gd name="f143" fmla="*/ f115 1 f72"/>
                <a:gd name="f144" fmla="*/ f116 1 f71"/>
                <a:gd name="f145" fmla="*/ f117 1 f72"/>
                <a:gd name="f146" fmla="*/ f118 1 f71"/>
                <a:gd name="f147" fmla="*/ f119 1 f72"/>
                <a:gd name="f148" fmla="*/ f120 1 f71"/>
                <a:gd name="f149" fmla="*/ f121 1 f72"/>
                <a:gd name="f150" fmla="*/ f122 f62 1"/>
                <a:gd name="f151" fmla="*/ f123 f62 1"/>
                <a:gd name="f152" fmla="*/ f125 f63 1"/>
                <a:gd name="f153" fmla="*/ f124 f63 1"/>
                <a:gd name="f154" fmla="*/ f126 f62 1"/>
                <a:gd name="f155" fmla="*/ f127 f63 1"/>
                <a:gd name="f156" fmla="*/ f128 f62 1"/>
                <a:gd name="f157" fmla="*/ f129 f63 1"/>
                <a:gd name="f158" fmla="*/ f130 f62 1"/>
                <a:gd name="f159" fmla="*/ f131 f63 1"/>
                <a:gd name="f160" fmla="*/ f132 f62 1"/>
                <a:gd name="f161" fmla="*/ f133 f63 1"/>
                <a:gd name="f162" fmla="*/ f134 f62 1"/>
                <a:gd name="f163" fmla="*/ f135 f63 1"/>
                <a:gd name="f164" fmla="*/ f136 f62 1"/>
                <a:gd name="f165" fmla="*/ f137 f63 1"/>
                <a:gd name="f166" fmla="*/ f138 f62 1"/>
                <a:gd name="f167" fmla="*/ f139 f63 1"/>
                <a:gd name="f168" fmla="*/ f140 f62 1"/>
                <a:gd name="f169" fmla="*/ f141 f63 1"/>
                <a:gd name="f170" fmla="*/ f142 f62 1"/>
                <a:gd name="f171" fmla="*/ f143 f63 1"/>
                <a:gd name="f172" fmla="*/ f144 f62 1"/>
                <a:gd name="f173" fmla="*/ f145 f63 1"/>
                <a:gd name="f174" fmla="*/ f146 f62 1"/>
                <a:gd name="f175" fmla="*/ f147 f63 1"/>
                <a:gd name="f176" fmla="*/ f148 f62 1"/>
                <a:gd name="f177" fmla="*/ f149 f63 1"/>
              </a:gdLst>
              <a:ahLst/>
              <a:cxnLst>
                <a:cxn ang="3cd4">
                  <a:pos x="hc" y="t"/>
                </a:cxn>
                <a:cxn ang="0">
                  <a:pos x="r" y="vc"/>
                </a:cxn>
                <a:cxn ang="cd4">
                  <a:pos x="hc" y="b"/>
                </a:cxn>
                <a:cxn ang="cd2">
                  <a:pos x="l" y="vc"/>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72" y="f173"/>
                </a:cxn>
                <a:cxn ang="f97">
                  <a:pos x="f174" y="f175"/>
                </a:cxn>
                <a:cxn ang="f97">
                  <a:pos x="f176" y="f177"/>
                </a:cxn>
                <a:cxn ang="f97">
                  <a:pos x="f154" y="f155"/>
                </a:cxn>
              </a:cxnLst>
              <a:rect l="f150" t="f153" r="f151" b="f152"/>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6"/>
                    <a:pt x="f49" y="f7"/>
                    <a:pt x="f50" y="f51"/>
                  </a:cubicBezTo>
                  <a:cubicBezTo>
                    <a:pt x="f52" y="f53"/>
                    <a:pt x="f15" y="f54"/>
                    <a:pt x="f55" y="f56"/>
                  </a:cubicBezTo>
                  <a:cubicBezTo>
                    <a:pt x="f57" y="f32"/>
                    <a:pt x="f58" y="f59"/>
                    <a:pt x="f60" y="f31"/>
                  </a:cubicBezTo>
                  <a:cubicBezTo>
                    <a:pt x="f8" y="f31"/>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7" name="Freeform 69">
              <a:extLst>
                <a:ext uri="{FF2B5EF4-FFF2-40B4-BE49-F238E27FC236}">
                  <a16:creationId xmlns:a16="http://schemas.microsoft.com/office/drawing/2014/main" id="{F5A3B42A-1FB4-44EF-AEEA-6FF1E02CB06A}"/>
                </a:ext>
              </a:extLst>
            </p:cNvPr>
            <p:cNvSpPr/>
            <p:nvPr/>
          </p:nvSpPr>
          <p:spPr>
            <a:xfrm>
              <a:off x="7375980" y="735799"/>
              <a:ext cx="125711" cy="17471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4"/>
                <a:gd name="f11" fmla="val 70"/>
                <a:gd name="f12" fmla="val 2"/>
                <a:gd name="f13" fmla="val 67"/>
                <a:gd name="f14" fmla="val 65"/>
                <a:gd name="f15" fmla="val 50"/>
                <a:gd name="f16" fmla="val 35"/>
                <a:gd name="f17" fmla="val 8"/>
                <a:gd name="f18" fmla="val 21"/>
                <a:gd name="f19" fmla="val 11"/>
                <a:gd name="f20" fmla="val 15"/>
                <a:gd name="f21" fmla="val 17"/>
                <a:gd name="f22" fmla="val 22"/>
                <a:gd name="f23" fmla="val 7"/>
                <a:gd name="f24" fmla="val 25"/>
                <a:gd name="f25" fmla="val 29"/>
                <a:gd name="f26" fmla="val 3"/>
                <a:gd name="f27" fmla="val 32"/>
                <a:gd name="f28" fmla="val 36"/>
                <a:gd name="f29" fmla="val 38"/>
                <a:gd name="f30" fmla="val 1"/>
                <a:gd name="f31" fmla="val 40"/>
                <a:gd name="f32" fmla="val 42"/>
                <a:gd name="f33" fmla="val 10"/>
                <a:gd name="f34" fmla="val 46"/>
                <a:gd name="f35" fmla="val 14"/>
                <a:gd name="f36" fmla="val 56"/>
                <a:gd name="f37" fmla="val 58"/>
                <a:gd name="f38" fmla="val 57"/>
                <a:gd name="f39" fmla="val 60"/>
                <a:gd name="f40" fmla="val 77"/>
                <a:gd name="f41" fmla="val 79"/>
                <a:gd name="f42" fmla="val 55"/>
                <a:gd name="f43" fmla="val 80"/>
                <a:gd name="f44" fmla="val 53"/>
                <a:gd name="f45" fmla="val 48"/>
                <a:gd name="f46" fmla="val 28"/>
                <a:gd name="f47" fmla="val 18"/>
                <a:gd name="f48" fmla="val 13"/>
                <a:gd name="f49" fmla="val 9"/>
                <a:gd name="f50" fmla="val 74"/>
                <a:gd name="f51" fmla="+- 0 0 -90"/>
                <a:gd name="f52" fmla="*/ f3 1 59"/>
                <a:gd name="f53" fmla="*/ f4 1 81"/>
                <a:gd name="f54" fmla="val f5"/>
                <a:gd name="f55" fmla="val f6"/>
                <a:gd name="f56" fmla="val f7"/>
                <a:gd name="f57" fmla="*/ f51 f0 1"/>
                <a:gd name="f58" fmla="+- f56 0 f54"/>
                <a:gd name="f59" fmla="+- f55 0 f54"/>
                <a:gd name="f60" fmla="*/ f57 1 f2"/>
                <a:gd name="f61" fmla="*/ f59 1 59"/>
                <a:gd name="f62" fmla="*/ f58 1 81"/>
                <a:gd name="f63" fmla="*/ 5 f59 1"/>
                <a:gd name="f64" fmla="*/ 73 f58 1"/>
                <a:gd name="f65" fmla="*/ 2 f59 1"/>
                <a:gd name="f66" fmla="*/ 65 f58 1"/>
                <a:gd name="f67" fmla="*/ 8 f59 1"/>
                <a:gd name="f68" fmla="*/ 21 f58 1"/>
                <a:gd name="f69" fmla="*/ 22 f59 1"/>
                <a:gd name="f70" fmla="*/ 7 f58 1"/>
                <a:gd name="f71" fmla="*/ 32 f59 1"/>
                <a:gd name="f72" fmla="*/ 2 f58 1"/>
                <a:gd name="f73" fmla="*/ 40 f59 1"/>
                <a:gd name="f74" fmla="*/ 5 f58 1"/>
                <a:gd name="f75" fmla="*/ 50 f59 1"/>
                <a:gd name="f76" fmla="*/ 17 f58 1"/>
                <a:gd name="f77" fmla="*/ 58 f59 1"/>
                <a:gd name="f78" fmla="*/ 32 f58 1"/>
                <a:gd name="f79" fmla="*/ 59 f59 1"/>
                <a:gd name="f80" fmla="*/ 55 f59 1"/>
                <a:gd name="f81" fmla="*/ 80 f58 1"/>
                <a:gd name="f82" fmla="*/ 48 f59 1"/>
                <a:gd name="f83" fmla="*/ 81 f58 1"/>
                <a:gd name="f84" fmla="*/ 18 f59 1"/>
                <a:gd name="f85" fmla="*/ 77 f58 1"/>
                <a:gd name="f86" fmla="+- f60 0 f1"/>
                <a:gd name="f87" fmla="*/ f63 1 59"/>
                <a:gd name="f88" fmla="*/ f64 1 81"/>
                <a:gd name="f89" fmla="*/ f65 1 59"/>
                <a:gd name="f90" fmla="*/ f66 1 81"/>
                <a:gd name="f91" fmla="*/ f67 1 59"/>
                <a:gd name="f92" fmla="*/ f68 1 81"/>
                <a:gd name="f93" fmla="*/ f69 1 59"/>
                <a:gd name="f94" fmla="*/ f70 1 81"/>
                <a:gd name="f95" fmla="*/ f71 1 59"/>
                <a:gd name="f96" fmla="*/ f72 1 81"/>
                <a:gd name="f97" fmla="*/ f73 1 59"/>
                <a:gd name="f98" fmla="*/ f74 1 81"/>
                <a:gd name="f99" fmla="*/ f75 1 59"/>
                <a:gd name="f100" fmla="*/ f76 1 81"/>
                <a:gd name="f101" fmla="*/ f77 1 59"/>
                <a:gd name="f102" fmla="*/ f78 1 81"/>
                <a:gd name="f103" fmla="*/ f79 1 59"/>
                <a:gd name="f104" fmla="*/ f80 1 59"/>
                <a:gd name="f105" fmla="*/ f81 1 81"/>
                <a:gd name="f106" fmla="*/ f82 1 59"/>
                <a:gd name="f107" fmla="*/ f83 1 81"/>
                <a:gd name="f108" fmla="*/ f84 1 59"/>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9" h="81">
                  <a:moveTo>
                    <a:pt x="f8" y="f9"/>
                  </a:moveTo>
                  <a:cubicBezTo>
                    <a:pt x="f10" y="f11"/>
                    <a:pt x="f12" y="f13"/>
                    <a:pt x="f12" y="f14"/>
                  </a:cubicBezTo>
                  <a:cubicBezTo>
                    <a:pt x="f5" y="f15"/>
                    <a:pt x="f12" y="f16"/>
                    <a:pt x="f17" y="f18"/>
                  </a:cubicBezTo>
                  <a:cubicBezTo>
                    <a:pt x="f19" y="f20"/>
                    <a:pt x="f21" y="f19"/>
                    <a:pt x="f22" y="f23"/>
                  </a:cubicBezTo>
                  <a:cubicBezTo>
                    <a:pt x="f24" y="f8"/>
                    <a:pt x="f25" y="f26"/>
                    <a:pt x="f27" y="f12"/>
                  </a:cubicBezTo>
                  <a:cubicBezTo>
                    <a:pt x="f28" y="f5"/>
                    <a:pt x="f29" y="f30"/>
                    <a:pt x="f31" y="f8"/>
                  </a:cubicBezTo>
                  <a:cubicBezTo>
                    <a:pt x="f32" y="f33"/>
                    <a:pt x="f34" y="f35"/>
                    <a:pt x="f15" y="f21"/>
                  </a:cubicBezTo>
                  <a:cubicBezTo>
                    <a:pt x="f36" y="f18"/>
                    <a:pt x="f37" y="f24"/>
                    <a:pt x="f37" y="f27"/>
                  </a:cubicBezTo>
                  <a:cubicBezTo>
                    <a:pt x="f38" y="f34"/>
                    <a:pt x="f37" y="f39"/>
                    <a:pt x="f6" y="f9"/>
                  </a:cubicBezTo>
                  <a:cubicBezTo>
                    <a:pt x="f6" y="f40"/>
                    <a:pt x="f37" y="f41"/>
                    <a:pt x="f42" y="f43"/>
                  </a:cubicBezTo>
                  <a:cubicBezTo>
                    <a:pt x="f44" y="f7"/>
                    <a:pt x="f15" y="f7"/>
                    <a:pt x="f45" y="f7"/>
                  </a:cubicBezTo>
                  <a:cubicBezTo>
                    <a:pt x="f29" y="f43"/>
                    <a:pt x="f46" y="f41"/>
                    <a:pt x="f47" y="f40"/>
                  </a:cubicBezTo>
                  <a:cubicBezTo>
                    <a:pt x="f48" y="f40"/>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8" name="Freeform 70">
              <a:extLst>
                <a:ext uri="{FF2B5EF4-FFF2-40B4-BE49-F238E27FC236}">
                  <a16:creationId xmlns:a16="http://schemas.microsoft.com/office/drawing/2014/main" id="{5E181F87-98DA-4A2E-B4AE-F5B1B77126E0}"/>
                </a:ext>
              </a:extLst>
            </p:cNvPr>
            <p:cNvSpPr/>
            <p:nvPr/>
          </p:nvSpPr>
          <p:spPr>
            <a:xfrm>
              <a:off x="7540041" y="718754"/>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1"/>
                <a:gd name="f13" fmla="val 50"/>
                <a:gd name="f14" fmla="val 38"/>
                <a:gd name="f15" fmla="val 3"/>
                <a:gd name="f16" fmla="val 27"/>
                <a:gd name="f17" fmla="val 10"/>
                <a:gd name="f18" fmla="val 16"/>
                <a:gd name="f19" fmla="val 17"/>
                <a:gd name="f20" fmla="val 7"/>
                <a:gd name="f21" fmla="val 26"/>
                <a:gd name="f22" fmla="val 2"/>
                <a:gd name="f23" fmla="val 37"/>
                <a:gd name="f24" fmla="val 41"/>
                <a:gd name="f25" fmla="val 44"/>
                <a:gd name="f26" fmla="val 45"/>
                <a:gd name="f27" fmla="val 46"/>
                <a:gd name="f28" fmla="val 9"/>
                <a:gd name="f29" fmla="val 11"/>
                <a:gd name="f30" fmla="val 13"/>
                <a:gd name="f31" fmla="val 47"/>
                <a:gd name="f32" fmla="val 24"/>
                <a:gd name="f33" fmla="val 28"/>
                <a:gd name="f34" fmla="val 60"/>
                <a:gd name="f35" fmla="val 31"/>
                <a:gd name="f36" fmla="val 68"/>
                <a:gd name="f37" fmla="val 33"/>
                <a:gd name="f38" fmla="val 36"/>
                <a:gd name="f39" fmla="val 66"/>
                <a:gd name="f40" fmla="val 43"/>
                <a:gd name="f41" fmla="val 61"/>
                <a:gd name="f42" fmla="val 54"/>
                <a:gd name="f43" fmla="val 64"/>
                <a:gd name="f44" fmla="val 72"/>
                <a:gd name="f45" fmla="val 74"/>
                <a:gd name="f46" fmla="val 75"/>
                <a:gd name="f47" fmla="val 39"/>
                <a:gd name="f48" fmla="val 34"/>
                <a:gd name="f49" fmla="val 76"/>
                <a:gd name="f50" fmla="val 29"/>
                <a:gd name="f51" fmla="val 20"/>
                <a:gd name="f52" fmla="val 14"/>
                <a:gd name="f53" fmla="val 73"/>
                <a:gd name="f54" fmla="val 12"/>
                <a:gd name="f55" fmla="val 71"/>
                <a:gd name="f56" fmla="+- 0 0 -90"/>
                <a:gd name="f57" fmla="*/ f3 1 69"/>
                <a:gd name="f58" fmla="*/ f4 1 77"/>
                <a:gd name="f59" fmla="val f5"/>
                <a:gd name="f60" fmla="val f6"/>
                <a:gd name="f61" fmla="val f7"/>
                <a:gd name="f62" fmla="*/ f56 f0 1"/>
                <a:gd name="f63" fmla="+- f61 0 f59"/>
                <a:gd name="f64" fmla="+- f60 0 f59"/>
                <a:gd name="f65" fmla="*/ f62 1 f2"/>
                <a:gd name="f66" fmla="*/ f64 1 69"/>
                <a:gd name="f67" fmla="*/ f63 1 77"/>
                <a:gd name="f68" fmla="*/ 6 f64 1"/>
                <a:gd name="f69" fmla="*/ 65 f63 1"/>
                <a:gd name="f70" fmla="*/ 1 f64 1"/>
                <a:gd name="f71" fmla="*/ 50 f63 1"/>
                <a:gd name="f72" fmla="*/ 10 f64 1"/>
                <a:gd name="f73" fmla="*/ 16 f63 1"/>
                <a:gd name="f74" fmla="*/ 37 f64 1"/>
                <a:gd name="f75" fmla="*/ 0 f63 1"/>
                <a:gd name="f76" fmla="*/ 45 f64 1"/>
                <a:gd name="f77" fmla="*/ 7 f63 1"/>
                <a:gd name="f78" fmla="*/ 46 f64 1"/>
                <a:gd name="f79" fmla="*/ 13 f63 1"/>
                <a:gd name="f80" fmla="*/ 60 f64 1"/>
                <a:gd name="f81" fmla="*/ 31 f63 1"/>
                <a:gd name="f82" fmla="*/ 66 f64 1"/>
                <a:gd name="f83" fmla="*/ 43 f63 1"/>
                <a:gd name="f84" fmla="*/ 72 f63 1"/>
                <a:gd name="f85" fmla="*/ 39 f64 1"/>
                <a:gd name="f86" fmla="*/ 75 f63 1"/>
                <a:gd name="f87" fmla="*/ 24 f64 1"/>
                <a:gd name="f88" fmla="*/ 76 f63 1"/>
                <a:gd name="f89" fmla="*/ 14 f64 1"/>
                <a:gd name="f90" fmla="*/ 73 f63 1"/>
                <a:gd name="f91" fmla="+- f65 0 f1"/>
                <a:gd name="f92" fmla="*/ f68 1 69"/>
                <a:gd name="f93" fmla="*/ f69 1 77"/>
                <a:gd name="f94" fmla="*/ f70 1 69"/>
                <a:gd name="f95" fmla="*/ f71 1 77"/>
                <a:gd name="f96" fmla="*/ f72 1 69"/>
                <a:gd name="f97" fmla="*/ f73 1 77"/>
                <a:gd name="f98" fmla="*/ f74 1 69"/>
                <a:gd name="f99" fmla="*/ f75 1 77"/>
                <a:gd name="f100" fmla="*/ f76 1 69"/>
                <a:gd name="f101" fmla="*/ f77 1 77"/>
                <a:gd name="f102" fmla="*/ f78 1 69"/>
                <a:gd name="f103" fmla="*/ f79 1 77"/>
                <a:gd name="f104" fmla="*/ f80 1 69"/>
                <a:gd name="f105" fmla="*/ f81 1 77"/>
                <a:gd name="f106" fmla="*/ f82 1 69"/>
                <a:gd name="f107" fmla="*/ f83 1 77"/>
                <a:gd name="f108" fmla="*/ f84 1 77"/>
                <a:gd name="f109" fmla="*/ f85 1 69"/>
                <a:gd name="f110" fmla="*/ f86 1 77"/>
                <a:gd name="f111" fmla="*/ f87 1 69"/>
                <a:gd name="f112" fmla="*/ f88 1 77"/>
                <a:gd name="f113" fmla="*/ f89 1 69"/>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69" h="77">
                  <a:moveTo>
                    <a:pt x="f8" y="f9"/>
                  </a:moveTo>
                  <a:cubicBezTo>
                    <a:pt x="f5" y="f10"/>
                    <a:pt x="f5" y="f11"/>
                    <a:pt x="f12" y="f13"/>
                  </a:cubicBezTo>
                  <a:cubicBezTo>
                    <a:pt x="f12" y="f14"/>
                    <a:pt x="f15" y="f16"/>
                    <a:pt x="f17" y="f18"/>
                  </a:cubicBezTo>
                  <a:cubicBezTo>
                    <a:pt x="f19" y="f20"/>
                    <a:pt x="f21" y="f22"/>
                    <a:pt x="f23" y="f5"/>
                  </a:cubicBezTo>
                  <a:cubicBezTo>
                    <a:pt x="f24" y="f5"/>
                    <a:pt x="f25" y="f15"/>
                    <a:pt x="f26" y="f20"/>
                  </a:cubicBezTo>
                  <a:cubicBezTo>
                    <a:pt x="f27" y="f28"/>
                    <a:pt x="f27" y="f29"/>
                    <a:pt x="f27" y="f30"/>
                  </a:cubicBezTo>
                  <a:cubicBezTo>
                    <a:pt x="f31" y="f32"/>
                    <a:pt x="f13" y="f33"/>
                    <a:pt x="f34" y="f35"/>
                  </a:cubicBezTo>
                  <a:cubicBezTo>
                    <a:pt x="f36" y="f37"/>
                    <a:pt x="f6" y="f38"/>
                    <a:pt x="f39" y="f40"/>
                  </a:cubicBezTo>
                  <a:cubicBezTo>
                    <a:pt x="f41" y="f42"/>
                    <a:pt x="f42" y="f43"/>
                    <a:pt x="f26" y="f44"/>
                  </a:cubicBezTo>
                  <a:cubicBezTo>
                    <a:pt x="f25" y="f45"/>
                    <a:pt x="f24" y="f46"/>
                    <a:pt x="f47" y="f46"/>
                  </a:cubicBezTo>
                  <a:cubicBezTo>
                    <a:pt x="f48" y="f49"/>
                    <a:pt x="f50" y="f49"/>
                    <a:pt x="f32" y="f49"/>
                  </a:cubicBezTo>
                  <a:cubicBezTo>
                    <a:pt x="f51" y="f7"/>
                    <a:pt x="f19" y="f46"/>
                    <a:pt x="f52" y="f53"/>
                  </a:cubicBezTo>
                  <a:cubicBezTo>
                    <a:pt x="f54" y="f55"/>
                    <a:pt x="f28" y="f3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9" name="Freeform 71">
              <a:extLst>
                <a:ext uri="{FF2B5EF4-FFF2-40B4-BE49-F238E27FC236}">
                  <a16:creationId xmlns:a16="http://schemas.microsoft.com/office/drawing/2014/main" id="{E4C378E5-449F-4B76-B16A-A059463F3310}"/>
                </a:ext>
              </a:extLst>
            </p:cNvPr>
            <p:cNvSpPr/>
            <p:nvPr/>
          </p:nvSpPr>
          <p:spPr>
            <a:xfrm>
              <a:off x="7642317" y="855119"/>
              <a:ext cx="166192"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3"/>
                <a:gd name="f13" fmla="val 41"/>
                <a:gd name="f14" fmla="val 1"/>
                <a:gd name="f15" fmla="val 36"/>
                <a:gd name="f16" fmla="val 34"/>
                <a:gd name="f17" fmla="val 31"/>
                <a:gd name="f18" fmla="val 29"/>
                <a:gd name="f19" fmla="val 21"/>
                <a:gd name="f20" fmla="val 7"/>
                <a:gd name="f21" fmla="val 15"/>
                <a:gd name="f22" fmla="val 12"/>
                <a:gd name="f23" fmla="val 9"/>
                <a:gd name="f24" fmla="val 19"/>
                <a:gd name="f25" fmla="val 24"/>
                <a:gd name="f26" fmla="val 2"/>
                <a:gd name="f27" fmla="val 30"/>
                <a:gd name="f28" fmla="val 42"/>
                <a:gd name="f29" fmla="val 44"/>
                <a:gd name="f30" fmla="val 45"/>
                <a:gd name="f31" fmla="val 46"/>
                <a:gd name="f32" fmla="val 49"/>
                <a:gd name="f33" fmla="val 4"/>
                <a:gd name="f34" fmla="val 53"/>
                <a:gd name="f35" fmla="val 6"/>
                <a:gd name="f36" fmla="val 56"/>
                <a:gd name="f37" fmla="val 8"/>
                <a:gd name="f38" fmla="val 60"/>
                <a:gd name="f39" fmla="val 11"/>
                <a:gd name="f40" fmla="val 64"/>
                <a:gd name="f41" fmla="val 69"/>
                <a:gd name="f42" fmla="val 75"/>
                <a:gd name="f43" fmla="val 14"/>
                <a:gd name="f44" fmla="val 20"/>
                <a:gd name="f45" fmla="val 73"/>
                <a:gd name="f46" fmla="val 68"/>
                <a:gd name="f47" fmla="val 40"/>
                <a:gd name="f48" fmla="val 58"/>
                <a:gd name="f49" fmla="val 18"/>
                <a:gd name="f50" fmla="val 57"/>
                <a:gd name="f51" fmla="val 13"/>
                <a:gd name="f52" fmla="val 54"/>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1 f61 1"/>
                <a:gd name="f68" fmla="*/ 36 f60 1"/>
                <a:gd name="f69" fmla="*/ 29 f60 1"/>
                <a:gd name="f70" fmla="*/ 12 f61 1"/>
                <a:gd name="f71" fmla="*/ 9 f60 1"/>
                <a:gd name="f72" fmla="*/ 24 f61 1"/>
                <a:gd name="f73" fmla="*/ 2 f60 1"/>
                <a:gd name="f74" fmla="*/ 42 f61 1"/>
                <a:gd name="f75" fmla="*/ 0 f60 1"/>
                <a:gd name="f76" fmla="*/ 46 f61 1"/>
                <a:gd name="f77" fmla="*/ 1 f60 1"/>
                <a:gd name="f78" fmla="*/ 56 f61 1"/>
                <a:gd name="f79" fmla="*/ 8 f60 1"/>
                <a:gd name="f80" fmla="*/ 69 f61 1"/>
                <a:gd name="f81" fmla="*/ 12 f60 1"/>
                <a:gd name="f82" fmla="*/ 75 f61 1"/>
                <a:gd name="f83" fmla="*/ 20 f60 1"/>
                <a:gd name="f84" fmla="*/ 60 f61 1"/>
                <a:gd name="f85" fmla="*/ 47 f60 1"/>
                <a:gd name="f86" fmla="*/ 30 f61 1"/>
                <a:gd name="f87" fmla="*/ 58 f60 1"/>
                <a:gd name="f88" fmla="*/ 13 f61 1"/>
                <a:gd name="f89" fmla="*/ 54 f60 1"/>
                <a:gd name="f90" fmla="+- f62 0 f1"/>
                <a:gd name="f91" fmla="*/ f65 1 76"/>
                <a:gd name="f92" fmla="*/ f66 1 59"/>
                <a:gd name="f93" fmla="*/ f67 1 76"/>
                <a:gd name="f94" fmla="*/ f68 1 59"/>
                <a:gd name="f95" fmla="*/ f69 1 59"/>
                <a:gd name="f96" fmla="*/ f70 1 76"/>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0 1 f63"/>
                <a:gd name="f117" fmla="*/ f57 1 f63"/>
                <a:gd name="f118" fmla="*/ 0 1 f64"/>
                <a:gd name="f119" fmla="*/ f58 1 f64"/>
                <a:gd name="f120" fmla="*/ f91 1 f63"/>
                <a:gd name="f121" fmla="*/ f92 1 f64"/>
                <a:gd name="f122" fmla="*/ f93 1 f63"/>
                <a:gd name="f123" fmla="*/ f94 1 f64"/>
                <a:gd name="f124" fmla="*/ f95 1 f64"/>
                <a:gd name="f125" fmla="*/ f96 1 f63"/>
                <a:gd name="f126" fmla="*/ f97 1 f64"/>
                <a:gd name="f127" fmla="*/ f98 1 f63"/>
                <a:gd name="f128" fmla="*/ f99 1 f64"/>
                <a:gd name="f129" fmla="*/ f100 1 f63"/>
                <a:gd name="f130" fmla="*/ f101 1 f64"/>
                <a:gd name="f131" fmla="*/ f102 1 f63"/>
                <a:gd name="f132" fmla="*/ f103 1 f64"/>
                <a:gd name="f133" fmla="*/ f104 1 f63"/>
                <a:gd name="f134" fmla="*/ f105 1 f64"/>
                <a:gd name="f135" fmla="*/ f106 1 f63"/>
                <a:gd name="f136" fmla="*/ f107 1 f64"/>
                <a:gd name="f137" fmla="*/ f108 1 f63"/>
                <a:gd name="f138" fmla="*/ f109 1 f64"/>
                <a:gd name="f139" fmla="*/ f110 1 f63"/>
                <a:gd name="f140" fmla="*/ f111 1 f64"/>
                <a:gd name="f141" fmla="*/ f112 1 f63"/>
                <a:gd name="f142" fmla="*/ f113 1 f64"/>
                <a:gd name="f143" fmla="*/ f114 1 f63"/>
                <a:gd name="f144" fmla="*/ f115 1 f64"/>
                <a:gd name="f145" fmla="*/ f116 f54 1"/>
                <a:gd name="f146" fmla="*/ f117 f54 1"/>
                <a:gd name="f147" fmla="*/ f119 f55 1"/>
                <a:gd name="f148" fmla="*/ f118 f55 1"/>
                <a:gd name="f149" fmla="*/ f120 f54 1"/>
                <a:gd name="f150" fmla="*/ f121 f55 1"/>
                <a:gd name="f151" fmla="*/ f122 f54 1"/>
                <a:gd name="f152" fmla="*/ f123 f55 1"/>
                <a:gd name="f153" fmla="*/ f124 f55 1"/>
                <a:gd name="f154" fmla="*/ f125 f54 1"/>
                <a:gd name="f155" fmla="*/ f126 f55 1"/>
                <a:gd name="f156" fmla="*/ f127 f54 1"/>
                <a:gd name="f157" fmla="*/ f128 f55 1"/>
                <a:gd name="f158" fmla="*/ f129 f54 1"/>
                <a:gd name="f159" fmla="*/ f130 f55 1"/>
                <a:gd name="f160" fmla="*/ f131 f54 1"/>
                <a:gd name="f161" fmla="*/ f132 f55 1"/>
                <a:gd name="f162" fmla="*/ f133 f54 1"/>
                <a:gd name="f163" fmla="*/ f134 f55 1"/>
                <a:gd name="f164" fmla="*/ f135 f54 1"/>
                <a:gd name="f165" fmla="*/ f136 f55 1"/>
                <a:gd name="f166" fmla="*/ f137 f54 1"/>
                <a:gd name="f167" fmla="*/ f138 f55 1"/>
                <a:gd name="f168" fmla="*/ f139 f54 1"/>
                <a:gd name="f169" fmla="*/ f140 f55 1"/>
                <a:gd name="f170" fmla="*/ f141 f54 1"/>
                <a:gd name="f171" fmla="*/ f142 f55 1"/>
                <a:gd name="f172" fmla="*/ f143 f54 1"/>
                <a:gd name="f173" fmla="*/ f144 f55 1"/>
              </a:gdLst>
              <a:ahLst/>
              <a:cxnLst>
                <a:cxn ang="3cd4">
                  <a:pos x="hc" y="t"/>
                </a:cxn>
                <a:cxn ang="0">
                  <a:pos x="r" y="vc"/>
                </a:cxn>
                <a:cxn ang="cd4">
                  <a:pos x="hc" y="b"/>
                </a:cxn>
                <a:cxn ang="cd2">
                  <a:pos x="l" y="vc"/>
                </a:cxn>
                <a:cxn ang="f90">
                  <a:pos x="f149" y="f150"/>
                </a:cxn>
                <a:cxn ang="f90">
                  <a:pos x="f151" y="f152"/>
                </a:cxn>
                <a:cxn ang="f90">
                  <a:pos x="f151" y="f153"/>
                </a:cxn>
                <a:cxn ang="f90">
                  <a:pos x="f154" y="f155"/>
                </a:cxn>
                <a:cxn ang="f90">
                  <a:pos x="f156" y="f157"/>
                </a:cxn>
                <a:cxn ang="f90">
                  <a:pos x="f158" y="f159"/>
                </a:cxn>
                <a:cxn ang="f90">
                  <a:pos x="f160" y="f161"/>
                </a:cxn>
                <a:cxn ang="f90">
                  <a:pos x="f162" y="f163"/>
                </a:cxn>
                <a:cxn ang="f90">
                  <a:pos x="f164" y="f165"/>
                </a:cxn>
                <a:cxn ang="f90">
                  <a:pos x="f166" y="f167"/>
                </a:cxn>
                <a:cxn ang="f90">
                  <a:pos x="f168" y="f169"/>
                </a:cxn>
                <a:cxn ang="f90">
                  <a:pos x="f170" y="f171"/>
                </a:cxn>
                <a:cxn ang="f90">
                  <a:pos x="f172" y="f173"/>
                </a:cxn>
                <a:cxn ang="f90">
                  <a:pos x="f149" y="f150"/>
                </a:cxn>
              </a:cxnLst>
              <a:rect l="f145" t="f148" r="f146" b="f147"/>
              <a:pathLst>
                <a:path w="76" h="59">
                  <a:moveTo>
                    <a:pt x="f8" y="f9"/>
                  </a:moveTo>
                  <a:cubicBezTo>
                    <a:pt x="f10" y="f11"/>
                    <a:pt x="f12" y="f13"/>
                    <a:pt x="f14" y="f15"/>
                  </a:cubicBezTo>
                  <a:cubicBezTo>
                    <a:pt x="f5" y="f16"/>
                    <a:pt x="f14" y="f17"/>
                    <a:pt x="f14" y="f18"/>
                  </a:cubicBezTo>
                  <a:cubicBezTo>
                    <a:pt x="f12" y="f19"/>
                    <a:pt x="f20" y="f21"/>
                    <a:pt x="f22" y="f23"/>
                  </a:cubicBezTo>
                  <a:cubicBezTo>
                    <a:pt x="f21" y="f10"/>
                    <a:pt x="f24" y="f12"/>
                    <a:pt x="f25" y="f26"/>
                  </a:cubicBezTo>
                  <a:cubicBezTo>
                    <a:pt x="f27" y="f14"/>
                    <a:pt x="f15" y="f14"/>
                    <a:pt x="f28" y="f5"/>
                  </a:cubicBezTo>
                  <a:cubicBezTo>
                    <a:pt x="f29" y="f5"/>
                    <a:pt x="f30" y="f14"/>
                    <a:pt x="f31" y="f14"/>
                  </a:cubicBezTo>
                  <a:cubicBezTo>
                    <a:pt x="f32" y="f33"/>
                    <a:pt x="f34" y="f35"/>
                    <a:pt x="f36" y="f37"/>
                  </a:cubicBezTo>
                  <a:cubicBezTo>
                    <a:pt x="f38" y="f39"/>
                    <a:pt x="f40" y="f22"/>
                    <a:pt x="f41" y="f22"/>
                  </a:cubicBezTo>
                  <a:cubicBezTo>
                    <a:pt x="f42" y="f22"/>
                    <a:pt x="f6" y="f43"/>
                    <a:pt x="f42" y="f44"/>
                  </a:cubicBezTo>
                  <a:cubicBezTo>
                    <a:pt x="f45" y="f27"/>
                    <a:pt x="f46" y="f47"/>
                    <a:pt x="f38" y="f11"/>
                  </a:cubicBezTo>
                  <a:cubicBezTo>
                    <a:pt x="f9" y="f36"/>
                    <a:pt x="f13" y="f48"/>
                    <a:pt x="f27" y="f48"/>
                  </a:cubicBezTo>
                  <a:cubicBezTo>
                    <a:pt x="f25" y="f7"/>
                    <a:pt x="f49" y="f50"/>
                    <a:pt x="f51" y="f52"/>
                  </a:cubicBezTo>
                  <a:cubicBezTo>
                    <a:pt x="f22" y="f34"/>
                    <a:pt x="f39"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0" name="Freeform 72">
              <a:extLst>
                <a:ext uri="{FF2B5EF4-FFF2-40B4-BE49-F238E27FC236}">
                  <a16:creationId xmlns:a16="http://schemas.microsoft.com/office/drawing/2014/main" id="{A56C1CDF-87B6-48E2-87E7-5065FCC48F8C}"/>
                </a:ext>
              </a:extLst>
            </p:cNvPr>
            <p:cNvSpPr/>
            <p:nvPr/>
          </p:nvSpPr>
          <p:spPr>
            <a:xfrm>
              <a:off x="7629534" y="1012789"/>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45"/>
                <a:gd name="f10" fmla="val 8"/>
                <a:gd name="f11" fmla="val 47"/>
                <a:gd name="f12" fmla="val 14"/>
                <a:gd name="f13" fmla="val 53"/>
                <a:gd name="f14" fmla="val 19"/>
                <a:gd name="f15" fmla="val 55"/>
                <a:gd name="f16" fmla="val 22"/>
                <a:gd name="f17" fmla="val 59"/>
                <a:gd name="f18" fmla="val 23"/>
                <a:gd name="f19" fmla="val 62"/>
                <a:gd name="f20" fmla="val 25"/>
                <a:gd name="f21" fmla="val 64"/>
                <a:gd name="f22" fmla="val 26"/>
                <a:gd name="f23" fmla="val 66"/>
                <a:gd name="f24" fmla="val 27"/>
                <a:gd name="f25" fmla="val 68"/>
                <a:gd name="f26" fmla="val 71"/>
                <a:gd name="f27" fmla="val 29"/>
                <a:gd name="f28" fmla="val 32"/>
                <a:gd name="f29" fmla="val 36"/>
                <a:gd name="f30" fmla="val 69"/>
                <a:gd name="f31" fmla="val 40"/>
                <a:gd name="f32" fmla="val 67"/>
                <a:gd name="f33" fmla="val 48"/>
                <a:gd name="f34" fmla="val 56"/>
                <a:gd name="f35" fmla="val 58"/>
                <a:gd name="f36" fmla="val 46"/>
                <a:gd name="f37" fmla="val 33"/>
                <a:gd name="f38" fmla="val 24"/>
                <a:gd name="f39" fmla="val 16"/>
                <a:gd name="f40" fmla="val 9"/>
                <a:gd name="f41" fmla="val 4"/>
                <a:gd name="f42" fmla="val 39"/>
                <a:gd name="f43" fmla="val 2"/>
                <a:gd name="f44" fmla="val 7"/>
                <a:gd name="f45" fmla="val 12"/>
                <a:gd name="f46" fmla="val 17"/>
                <a:gd name="f47" fmla="val 18"/>
                <a:gd name="f48" fmla="val 13"/>
                <a:gd name="f49" fmla="val 10"/>
                <a:gd name="f50" fmla="val 30"/>
                <a:gd name="f51" fmla="val 34"/>
                <a:gd name="f52" fmla="val 37"/>
                <a:gd name="f53" fmla="+- 0 0 -90"/>
                <a:gd name="f54" fmla="*/ f3 1 72"/>
                <a:gd name="f55" fmla="*/ f4 1 70"/>
                <a:gd name="f56" fmla="val f5"/>
                <a:gd name="f57" fmla="val f6"/>
                <a:gd name="f58" fmla="val f7"/>
                <a:gd name="f59" fmla="*/ f53 f0 1"/>
                <a:gd name="f60" fmla="+- f58 0 f56"/>
                <a:gd name="f61" fmla="+- f57 0 f56"/>
                <a:gd name="f62" fmla="*/ f59 1 f2"/>
                <a:gd name="f63" fmla="*/ f61 1 72"/>
                <a:gd name="f64" fmla="*/ f60 1 70"/>
                <a:gd name="f65" fmla="*/ 44 f61 1"/>
                <a:gd name="f66" fmla="*/ 0 f60 1"/>
                <a:gd name="f67" fmla="*/ 53 f61 1"/>
                <a:gd name="f68" fmla="*/ 19 f60 1"/>
                <a:gd name="f69" fmla="*/ 62 f61 1"/>
                <a:gd name="f70" fmla="*/ 25 f60 1"/>
                <a:gd name="f71" fmla="*/ 68 f61 1"/>
                <a:gd name="f72" fmla="*/ 27 f60 1"/>
                <a:gd name="f73" fmla="*/ 71 f61 1"/>
                <a:gd name="f74" fmla="*/ 36 f60 1"/>
                <a:gd name="f75" fmla="*/ 64 f61 1"/>
                <a:gd name="f76" fmla="*/ 48 f60 1"/>
                <a:gd name="f77" fmla="*/ 33 f61 1"/>
                <a:gd name="f78" fmla="*/ 68 f60 1"/>
                <a:gd name="f79" fmla="*/ 9 f61 1"/>
                <a:gd name="f80" fmla="*/ 62 f60 1"/>
                <a:gd name="f81" fmla="*/ 0 f61 1"/>
                <a:gd name="f82" fmla="*/ 46 f60 1"/>
                <a:gd name="f83" fmla="*/ 7 f61 1"/>
                <a:gd name="f84" fmla="*/ 23 f61 1"/>
                <a:gd name="f85" fmla="*/ 13 f60 1"/>
                <a:gd name="f86" fmla="*/ 34 f61 1"/>
                <a:gd name="f87" fmla="*/ 4 f60 1"/>
                <a:gd name="f88" fmla="+- f62 0 f1"/>
                <a:gd name="f89" fmla="*/ f65 1 72"/>
                <a:gd name="f90" fmla="*/ f66 1 70"/>
                <a:gd name="f91" fmla="*/ f67 1 72"/>
                <a:gd name="f92" fmla="*/ f68 1 70"/>
                <a:gd name="f93" fmla="*/ f69 1 72"/>
                <a:gd name="f94" fmla="*/ f70 1 70"/>
                <a:gd name="f95" fmla="*/ f71 1 72"/>
                <a:gd name="f96" fmla="*/ f72 1 70"/>
                <a:gd name="f97" fmla="*/ f73 1 72"/>
                <a:gd name="f98" fmla="*/ f74 1 70"/>
                <a:gd name="f99" fmla="*/ f75 1 72"/>
                <a:gd name="f100" fmla="*/ f76 1 70"/>
                <a:gd name="f101" fmla="*/ f77 1 72"/>
                <a:gd name="f102" fmla="*/ f78 1 70"/>
                <a:gd name="f103" fmla="*/ f79 1 72"/>
                <a:gd name="f104" fmla="*/ f80 1 70"/>
                <a:gd name="f105" fmla="*/ f81 1 72"/>
                <a:gd name="f106" fmla="*/ f82 1 70"/>
                <a:gd name="f107" fmla="*/ f83 1 72"/>
                <a:gd name="f108" fmla="*/ f84 1 72"/>
                <a:gd name="f109" fmla="*/ f85 1 70"/>
                <a:gd name="f110" fmla="*/ f86 1 72"/>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2" h="70">
                  <a:moveTo>
                    <a:pt x="f8" y="f5"/>
                  </a:moveTo>
                  <a:cubicBezTo>
                    <a:pt x="f9" y="f10"/>
                    <a:pt x="f11" y="f12"/>
                    <a:pt x="f13" y="f14"/>
                  </a:cubicBezTo>
                  <a:cubicBezTo>
                    <a:pt x="f15" y="f16"/>
                    <a:pt x="f17" y="f18"/>
                    <a:pt x="f19" y="f20"/>
                  </a:cubicBezTo>
                  <a:cubicBezTo>
                    <a:pt x="f21" y="f22"/>
                    <a:pt x="f23" y="f24"/>
                    <a:pt x="f25" y="f24"/>
                  </a:cubicBezTo>
                  <a:cubicBezTo>
                    <a:pt x="f26" y="f27"/>
                    <a:pt x="f6" y="f28"/>
                    <a:pt x="f26" y="f29"/>
                  </a:cubicBezTo>
                  <a:cubicBezTo>
                    <a:pt x="f30" y="f31"/>
                    <a:pt x="f32" y="f8"/>
                    <a:pt x="f21" y="f33"/>
                  </a:cubicBezTo>
                  <a:cubicBezTo>
                    <a:pt x="f34" y="f35"/>
                    <a:pt x="f36" y="f21"/>
                    <a:pt x="f37" y="f25"/>
                  </a:cubicBezTo>
                  <a:cubicBezTo>
                    <a:pt x="f38" y="f7"/>
                    <a:pt x="f39" y="f25"/>
                    <a:pt x="f40" y="f19"/>
                  </a:cubicBezTo>
                  <a:cubicBezTo>
                    <a:pt x="f41" y="f35"/>
                    <a:pt x="f5" y="f13"/>
                    <a:pt x="f5" y="f36"/>
                  </a:cubicBezTo>
                  <a:cubicBezTo>
                    <a:pt x="f5" y="f42"/>
                    <a:pt x="f43" y="f28"/>
                    <a:pt x="f44" y="f24"/>
                  </a:cubicBezTo>
                  <a:cubicBezTo>
                    <a:pt x="f45" y="f16"/>
                    <a:pt x="f46" y="f47"/>
                    <a:pt x="f18" y="f48"/>
                  </a:cubicBezTo>
                  <a:cubicBezTo>
                    <a:pt x="f22" y="f49"/>
                    <a:pt x="f50" y="f10"/>
                    <a:pt x="f51" y="f41"/>
                  </a:cubicBezTo>
                  <a:cubicBezTo>
                    <a:pt x="f52" y="f43"/>
                    <a:pt x="f31"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1" name="Freeform 73">
              <a:extLst>
                <a:ext uri="{FF2B5EF4-FFF2-40B4-BE49-F238E27FC236}">
                  <a16:creationId xmlns:a16="http://schemas.microsoft.com/office/drawing/2014/main" id="{DAF913AD-33A7-4575-910A-25E474C5DB23}"/>
                </a:ext>
              </a:extLst>
            </p:cNvPr>
            <p:cNvSpPr/>
            <p:nvPr/>
          </p:nvSpPr>
          <p:spPr>
            <a:xfrm>
              <a:off x="7757376" y="772018"/>
              <a:ext cx="55394" cy="89492"/>
            </a:xfrm>
            <a:custGeom>
              <a:avLst/>
              <a:gdLst>
                <a:gd name="f0" fmla="val 10800000"/>
                <a:gd name="f1" fmla="val 5400000"/>
                <a:gd name="f2" fmla="val 180"/>
                <a:gd name="f3" fmla="val w"/>
                <a:gd name="f4" fmla="val h"/>
                <a:gd name="f5" fmla="val 0"/>
                <a:gd name="f6" fmla="val 25"/>
                <a:gd name="f7" fmla="val 41"/>
                <a:gd name="f8" fmla="val 18"/>
                <a:gd name="f9" fmla="val 33"/>
                <a:gd name="f10" fmla="val 16"/>
                <a:gd name="f11" fmla="val 35"/>
                <a:gd name="f12" fmla="val 14"/>
                <a:gd name="f13" fmla="val 37"/>
                <a:gd name="f14" fmla="val 12"/>
                <a:gd name="f15" fmla="val 38"/>
                <a:gd name="f16" fmla="val 7"/>
                <a:gd name="f17" fmla="val 1"/>
                <a:gd name="f18" fmla="val 32"/>
                <a:gd name="f19" fmla="val 31"/>
                <a:gd name="f20" fmla="val 30"/>
                <a:gd name="f21" fmla="val 28"/>
                <a:gd name="f22" fmla="val 3"/>
                <a:gd name="f23" fmla="val 5"/>
                <a:gd name="f24" fmla="val 22"/>
                <a:gd name="f25" fmla="val 6"/>
                <a:gd name="f26" fmla="val 19"/>
                <a:gd name="f27" fmla="val 9"/>
                <a:gd name="f28" fmla="val 11"/>
                <a:gd name="f29" fmla="val 13"/>
                <a:gd name="f30" fmla="val 4"/>
                <a:gd name="f31" fmla="val 15"/>
                <a:gd name="f32" fmla="val 21"/>
                <a:gd name="f33" fmla="val 24"/>
                <a:gd name="f34" fmla="val 26"/>
                <a:gd name="f35" fmla="+- 0 0 -90"/>
                <a:gd name="f36" fmla="*/ f3 1 25"/>
                <a:gd name="f37" fmla="*/ f4 1 41"/>
                <a:gd name="f38" fmla="val f5"/>
                <a:gd name="f39" fmla="val f6"/>
                <a:gd name="f40" fmla="val f7"/>
                <a:gd name="f41" fmla="*/ f35 f0 1"/>
                <a:gd name="f42" fmla="+- f40 0 f38"/>
                <a:gd name="f43" fmla="+- f39 0 f38"/>
                <a:gd name="f44" fmla="*/ f41 1 f2"/>
                <a:gd name="f45" fmla="*/ f43 1 25"/>
                <a:gd name="f46" fmla="*/ f42 1 41"/>
                <a:gd name="f47" fmla="*/ 18 f43 1"/>
                <a:gd name="f48" fmla="*/ 33 f42 1"/>
                <a:gd name="f49" fmla="*/ 12 f43 1"/>
                <a:gd name="f50" fmla="*/ 38 f42 1"/>
                <a:gd name="f51" fmla="*/ 0 f43 1"/>
                <a:gd name="f52" fmla="*/ 32 f42 1"/>
                <a:gd name="f53" fmla="*/ 1 f43 1"/>
                <a:gd name="f54" fmla="*/ 28 f42 1"/>
                <a:gd name="f55" fmla="*/ 6 f43 1"/>
                <a:gd name="f56" fmla="*/ 19 f42 1"/>
                <a:gd name="f57" fmla="*/ 13 f43 1"/>
                <a:gd name="f58" fmla="*/ 4 f42 1"/>
                <a:gd name="f59" fmla="*/ 21 f43 1"/>
                <a:gd name="f60" fmla="*/ 24 f43 1"/>
                <a:gd name="f61" fmla="*/ 21 f42 1"/>
                <a:gd name="f62" fmla="+- f44 0 f1"/>
                <a:gd name="f63" fmla="*/ f47 1 25"/>
                <a:gd name="f64" fmla="*/ f48 1 41"/>
                <a:gd name="f65" fmla="*/ f49 1 25"/>
                <a:gd name="f66" fmla="*/ f50 1 41"/>
                <a:gd name="f67" fmla="*/ f51 1 25"/>
                <a:gd name="f68" fmla="*/ f52 1 41"/>
                <a:gd name="f69" fmla="*/ f53 1 25"/>
                <a:gd name="f70" fmla="*/ f54 1 41"/>
                <a:gd name="f71" fmla="*/ f55 1 25"/>
                <a:gd name="f72" fmla="*/ f56 1 41"/>
                <a:gd name="f73" fmla="*/ f57 1 25"/>
                <a:gd name="f74" fmla="*/ f58 1 41"/>
                <a:gd name="f75" fmla="*/ f59 1 25"/>
                <a:gd name="f76" fmla="*/ f60 1 25"/>
                <a:gd name="f77" fmla="*/ f61 1 41"/>
                <a:gd name="f78" fmla="*/ 0 1 f45"/>
                <a:gd name="f79" fmla="*/ f39 1 f45"/>
                <a:gd name="f80" fmla="*/ 0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12"/>
                </a:cxn>
                <a:cxn ang="f62">
                  <a:pos x="f114" y="f115"/>
                </a:cxn>
                <a:cxn ang="f62">
                  <a:pos x="f101" y="f102"/>
                </a:cxn>
              </a:cxnLst>
              <a:rect l="f97" t="f100" r="f98" b="f99"/>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25" y="f26"/>
                  </a:cubicBezTo>
                  <a:cubicBezTo>
                    <a:pt x="f27" y="f12"/>
                    <a:pt x="f28" y="f27"/>
                    <a:pt x="f29" y="f30"/>
                  </a:cubicBezTo>
                  <a:cubicBezTo>
                    <a:pt x="f31" y="f5"/>
                    <a:pt x="f8" y="f5"/>
                    <a:pt x="f32" y="f30"/>
                  </a:cubicBezTo>
                  <a:cubicBezTo>
                    <a:pt x="f6" y="f27"/>
                    <a:pt x="f6" y="f31"/>
                    <a:pt x="f33" y="f32"/>
                  </a:cubicBezTo>
                  <a:cubicBezTo>
                    <a:pt x="f33" y="f34"/>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2" name="Freeform 74">
              <a:extLst>
                <a:ext uri="{FF2B5EF4-FFF2-40B4-BE49-F238E27FC236}">
                  <a16:creationId xmlns:a16="http://schemas.microsoft.com/office/drawing/2014/main" id="{A0C74434-4E28-4EC5-8406-62F64C796B3D}"/>
                </a:ext>
              </a:extLst>
            </p:cNvPr>
            <p:cNvSpPr/>
            <p:nvPr/>
          </p:nvSpPr>
          <p:spPr>
            <a:xfrm>
              <a:off x="7755236" y="974439"/>
              <a:ext cx="70308" cy="76709"/>
            </a:xfrm>
            <a:custGeom>
              <a:avLst/>
              <a:gdLst>
                <a:gd name="f0" fmla="val 10800000"/>
                <a:gd name="f1" fmla="val 5400000"/>
                <a:gd name="f2" fmla="val 180"/>
                <a:gd name="f3" fmla="val w"/>
                <a:gd name="f4" fmla="val h"/>
                <a:gd name="f5" fmla="val 0"/>
                <a:gd name="f6" fmla="val 32"/>
                <a:gd name="f7" fmla="val 36"/>
                <a:gd name="f8" fmla="val 18"/>
                <a:gd name="f9" fmla="val 29"/>
                <a:gd name="f10" fmla="val 16"/>
                <a:gd name="f11" fmla="val 30"/>
                <a:gd name="f12" fmla="val 13"/>
                <a:gd name="f13" fmla="val 33"/>
                <a:gd name="f14" fmla="val 9"/>
                <a:gd name="f15" fmla="val 34"/>
                <a:gd name="f16" fmla="val 4"/>
                <a:gd name="f17" fmla="val 1"/>
                <a:gd name="f18" fmla="val 25"/>
                <a:gd name="f19" fmla="val 20"/>
                <a:gd name="f20" fmla="val 3"/>
                <a:gd name="f21" fmla="val 17"/>
                <a:gd name="f22" fmla="val 5"/>
                <a:gd name="f23" fmla="val 15"/>
                <a:gd name="f24" fmla="val 10"/>
                <a:gd name="f25" fmla="val 12"/>
                <a:gd name="f26" fmla="val 22"/>
                <a:gd name="f27" fmla="val 8"/>
                <a:gd name="f28" fmla="val 24"/>
                <a:gd name="f29" fmla="val 28"/>
                <a:gd name="f30" fmla="val 31"/>
                <a:gd name="f31" fmla="val 14"/>
                <a:gd name="f32" fmla="val 21"/>
                <a:gd name="f33" fmla="+- 0 0 -90"/>
                <a:gd name="f34" fmla="*/ f3 1 32"/>
                <a:gd name="f35" fmla="*/ f4 1 36"/>
                <a:gd name="f36" fmla="val f5"/>
                <a:gd name="f37" fmla="val f6"/>
                <a:gd name="f38" fmla="val f7"/>
                <a:gd name="f39" fmla="*/ f33 f0 1"/>
                <a:gd name="f40" fmla="+- f38 0 f36"/>
                <a:gd name="f41" fmla="+- f37 0 f36"/>
                <a:gd name="f42" fmla="*/ f39 1 f2"/>
                <a:gd name="f43" fmla="*/ f41 1 32"/>
                <a:gd name="f44" fmla="*/ f40 1 36"/>
                <a:gd name="f45" fmla="*/ 18 f41 1"/>
                <a:gd name="f46" fmla="*/ 29 f40 1"/>
                <a:gd name="f47" fmla="*/ 9 f41 1"/>
                <a:gd name="f48" fmla="*/ 34 f40 1"/>
                <a:gd name="f49" fmla="*/ 1 f41 1"/>
                <a:gd name="f50" fmla="*/ 3 f41 1"/>
                <a:gd name="f51" fmla="*/ 17 f40 1"/>
                <a:gd name="f52" fmla="*/ 13 f41 1"/>
                <a:gd name="f53" fmla="*/ 12 f40 1"/>
                <a:gd name="f54" fmla="*/ 24 f41 1"/>
                <a:gd name="f55" fmla="*/ 3 f40 1"/>
                <a:gd name="f56" fmla="*/ 30 f41 1"/>
                <a:gd name="f57" fmla="*/ 0 f40 1"/>
                <a:gd name="f58" fmla="*/ 31 f41 1"/>
                <a:gd name="f59" fmla="*/ 4 f40 1"/>
                <a:gd name="f60" fmla="+- f42 0 f1"/>
                <a:gd name="f61" fmla="*/ f45 1 32"/>
                <a:gd name="f62" fmla="*/ f46 1 36"/>
                <a:gd name="f63" fmla="*/ f47 1 32"/>
                <a:gd name="f64" fmla="*/ f48 1 36"/>
                <a:gd name="f65" fmla="*/ f49 1 32"/>
                <a:gd name="f66" fmla="*/ f50 1 32"/>
                <a:gd name="f67" fmla="*/ f51 1 36"/>
                <a:gd name="f68" fmla="*/ f52 1 32"/>
                <a:gd name="f69" fmla="*/ f53 1 36"/>
                <a:gd name="f70" fmla="*/ f54 1 32"/>
                <a:gd name="f71" fmla="*/ f55 1 36"/>
                <a:gd name="f72" fmla="*/ f56 1 32"/>
                <a:gd name="f73" fmla="*/ f57 1 36"/>
                <a:gd name="f74" fmla="*/ f58 1 32"/>
                <a:gd name="f75" fmla="*/ f59 1 36"/>
                <a:gd name="f76" fmla="*/ 0 1 f43"/>
                <a:gd name="f77" fmla="*/ f37 1 f43"/>
                <a:gd name="f78" fmla="*/ 0 1 f44"/>
                <a:gd name="f79" fmla="*/ f38 1 f44"/>
                <a:gd name="f80" fmla="*/ f61 1 f43"/>
                <a:gd name="f81" fmla="*/ f62 1 f44"/>
                <a:gd name="f82" fmla="*/ f63 1 f43"/>
                <a:gd name="f83" fmla="*/ f64 1 f44"/>
                <a:gd name="f84" fmla="*/ f65 1 f43"/>
                <a:gd name="f85" fmla="*/ f66 1 f43"/>
                <a:gd name="f86" fmla="*/ f67 1 f44"/>
                <a:gd name="f87" fmla="*/ f68 1 f43"/>
                <a:gd name="f88" fmla="*/ f69 1 f44"/>
                <a:gd name="f89" fmla="*/ f70 1 f43"/>
                <a:gd name="f90" fmla="*/ f71 1 f44"/>
                <a:gd name="f91" fmla="*/ f72 1 f43"/>
                <a:gd name="f92" fmla="*/ f73 1 f44"/>
                <a:gd name="f93" fmla="*/ f74 1 f43"/>
                <a:gd name="f94" fmla="*/ f75 1 f44"/>
                <a:gd name="f95" fmla="*/ f76 f34 1"/>
                <a:gd name="f96" fmla="*/ f77 f34 1"/>
                <a:gd name="f97" fmla="*/ f79 f35 1"/>
                <a:gd name="f98" fmla="*/ f78 f35 1"/>
                <a:gd name="f99" fmla="*/ f80 f34 1"/>
                <a:gd name="f100" fmla="*/ f81 f35 1"/>
                <a:gd name="f101" fmla="*/ f82 f34 1"/>
                <a:gd name="f102" fmla="*/ f83 f35 1"/>
                <a:gd name="f103" fmla="*/ f84 f34 1"/>
                <a:gd name="f104" fmla="*/ f85 f34 1"/>
                <a:gd name="f105" fmla="*/ f86 f35 1"/>
                <a:gd name="f106" fmla="*/ f87 f34 1"/>
                <a:gd name="f107" fmla="*/ f88 f35 1"/>
                <a:gd name="f108" fmla="*/ f89 f34 1"/>
                <a:gd name="f109" fmla="*/ f90 f35 1"/>
                <a:gd name="f110" fmla="*/ f91 f34 1"/>
                <a:gd name="f111" fmla="*/ f92 f35 1"/>
                <a:gd name="f112" fmla="*/ f93 f34 1"/>
                <a:gd name="f113" fmla="*/ f94 f35 1"/>
              </a:gdLst>
              <a:ahLst/>
              <a:cxnLst>
                <a:cxn ang="3cd4">
                  <a:pos x="hc" y="t"/>
                </a:cxn>
                <a:cxn ang="0">
                  <a:pos x="r" y="vc"/>
                </a:cxn>
                <a:cxn ang="cd4">
                  <a:pos x="hc" y="b"/>
                </a:cxn>
                <a:cxn ang="cd2">
                  <a:pos x="l" y="vc"/>
                </a:cxn>
                <a:cxn ang="f60">
                  <a:pos x="f99" y="f100"/>
                </a:cxn>
                <a:cxn ang="f60">
                  <a:pos x="f101" y="f102"/>
                </a:cxn>
                <a:cxn ang="f60">
                  <a:pos x="f103" y="f100"/>
                </a:cxn>
                <a:cxn ang="f60">
                  <a:pos x="f104" y="f105"/>
                </a:cxn>
                <a:cxn ang="f60">
                  <a:pos x="f106" y="f107"/>
                </a:cxn>
                <a:cxn ang="f60">
                  <a:pos x="f108" y="f109"/>
                </a:cxn>
                <a:cxn ang="f60">
                  <a:pos x="f110" y="f111"/>
                </a:cxn>
                <a:cxn ang="f60">
                  <a:pos x="f112" y="f113"/>
                </a:cxn>
                <a:cxn ang="f60">
                  <a:pos x="f99" y="f100"/>
                </a:cxn>
              </a:cxnLst>
              <a:rect l="f95" t="f98" r="f96" b="f97"/>
              <a:pathLst>
                <a:path w="32" h="36">
                  <a:moveTo>
                    <a:pt x="f8" y="f9"/>
                  </a:moveTo>
                  <a:cubicBezTo>
                    <a:pt x="f10" y="f11"/>
                    <a:pt x="f12" y="f13"/>
                    <a:pt x="f14" y="f15"/>
                  </a:cubicBezTo>
                  <a:cubicBezTo>
                    <a:pt x="f16" y="f7"/>
                    <a:pt x="f5" y="f15"/>
                    <a:pt x="f17" y="f9"/>
                  </a:cubicBezTo>
                  <a:cubicBezTo>
                    <a:pt x="f17" y="f18"/>
                    <a:pt x="f17" y="f19"/>
                    <a:pt x="f20" y="f21"/>
                  </a:cubicBezTo>
                  <a:cubicBezTo>
                    <a:pt x="f22" y="f23"/>
                    <a:pt x="f24" y="f12"/>
                    <a:pt x="f12" y="f25"/>
                  </a:cubicBezTo>
                  <a:cubicBezTo>
                    <a:pt x="f8" y="f24"/>
                    <a:pt x="f26" y="f27"/>
                    <a:pt x="f28" y="f20"/>
                  </a:cubicBezTo>
                  <a:cubicBezTo>
                    <a:pt x="f28" y="f17"/>
                    <a:pt x="f29" y="f17"/>
                    <a:pt x="f11" y="f5"/>
                  </a:cubicBezTo>
                  <a:cubicBezTo>
                    <a:pt x="f11" y="f17"/>
                    <a:pt x="f6" y="f20"/>
                    <a:pt x="f30" y="f16"/>
                  </a:cubicBezTo>
                  <a:cubicBezTo>
                    <a:pt x="f30" y="f31"/>
                    <a:pt x="f18"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3" name="Freeform 75">
              <a:extLst>
                <a:ext uri="{FF2B5EF4-FFF2-40B4-BE49-F238E27FC236}">
                  <a16:creationId xmlns:a16="http://schemas.microsoft.com/office/drawing/2014/main" id="{ACEF2187-DA29-4D96-BE9D-CFB2F095BD15}"/>
                </a:ext>
              </a:extLst>
            </p:cNvPr>
            <p:cNvSpPr/>
            <p:nvPr/>
          </p:nvSpPr>
          <p:spPr>
            <a:xfrm>
              <a:off x="7659361" y="701710"/>
              <a:ext cx="78839" cy="63916"/>
            </a:xfrm>
            <a:custGeom>
              <a:avLst/>
              <a:gdLst>
                <a:gd name="f0" fmla="val 10800000"/>
                <a:gd name="f1" fmla="val 5400000"/>
                <a:gd name="f2" fmla="val 180"/>
                <a:gd name="f3" fmla="val w"/>
                <a:gd name="f4" fmla="val h"/>
                <a:gd name="f5" fmla="val 0"/>
                <a:gd name="f6" fmla="val 37"/>
                <a:gd name="f7" fmla="val 30"/>
                <a:gd name="f8" fmla="val 1"/>
                <a:gd name="f9" fmla="val 35"/>
                <a:gd name="f10" fmla="val 6"/>
                <a:gd name="f11" fmla="val 33"/>
                <a:gd name="f12" fmla="val 10"/>
                <a:gd name="f13" fmla="val 14"/>
                <a:gd name="f14" fmla="val 26"/>
                <a:gd name="f15" fmla="val 20"/>
                <a:gd name="f16" fmla="val 21"/>
                <a:gd name="f17" fmla="val 25"/>
                <a:gd name="f18" fmla="val 28"/>
                <a:gd name="f19" fmla="val 8"/>
                <a:gd name="f20" fmla="val 4"/>
                <a:gd name="f21" fmla="val 29"/>
                <a:gd name="f22" fmla="val 3"/>
                <a:gd name="f23" fmla="val 2"/>
                <a:gd name="f24" fmla="val 7"/>
                <a:gd name="f25" fmla="val 12"/>
                <a:gd name="f26" fmla="val 16"/>
                <a:gd name="f27" fmla="val 36"/>
                <a:gd name="f28" fmla="+- 0 0 -90"/>
                <a:gd name="f29" fmla="*/ f3 1 37"/>
                <a:gd name="f30" fmla="*/ f4 1 30"/>
                <a:gd name="f31" fmla="val f5"/>
                <a:gd name="f32" fmla="val f6"/>
                <a:gd name="f33" fmla="val f7"/>
                <a:gd name="f34" fmla="*/ f28 f0 1"/>
                <a:gd name="f35" fmla="+- f33 0 f31"/>
                <a:gd name="f36" fmla="+- f32 0 f31"/>
                <a:gd name="f37" fmla="*/ f34 1 f2"/>
                <a:gd name="f38" fmla="*/ f36 1 37"/>
                <a:gd name="f39" fmla="*/ f35 1 30"/>
                <a:gd name="f40" fmla="*/ 37 f36 1"/>
                <a:gd name="f41" fmla="*/ 1 f35 1"/>
                <a:gd name="f42" fmla="*/ 30 f36 1"/>
                <a:gd name="f43" fmla="*/ 14 f35 1"/>
                <a:gd name="f44" fmla="*/ 14 f36 1"/>
                <a:gd name="f45" fmla="*/ 28 f35 1"/>
                <a:gd name="f46" fmla="*/ 3 f36 1"/>
                <a:gd name="f47" fmla="*/ 26 f35 1"/>
                <a:gd name="f48" fmla="*/ 7 f36 1"/>
                <a:gd name="f49" fmla="*/ 12 f35 1"/>
                <a:gd name="f50" fmla="*/ 36 f36 1"/>
                <a:gd name="f51" fmla="*/ 0 f35 1"/>
                <a:gd name="f52" fmla="+- f37 0 f1"/>
                <a:gd name="f53" fmla="*/ f40 1 37"/>
                <a:gd name="f54" fmla="*/ f41 1 30"/>
                <a:gd name="f55" fmla="*/ f42 1 37"/>
                <a:gd name="f56" fmla="*/ f43 1 30"/>
                <a:gd name="f57" fmla="*/ f44 1 37"/>
                <a:gd name="f58" fmla="*/ f45 1 30"/>
                <a:gd name="f59" fmla="*/ f46 1 37"/>
                <a:gd name="f60" fmla="*/ f47 1 30"/>
                <a:gd name="f61" fmla="*/ f48 1 37"/>
                <a:gd name="f62" fmla="*/ f49 1 30"/>
                <a:gd name="f63" fmla="*/ f50 1 37"/>
                <a:gd name="f64" fmla="*/ f51 1 30"/>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7" h="30">
                  <a:moveTo>
                    <a:pt x="f6" y="f8"/>
                  </a:moveTo>
                  <a:cubicBezTo>
                    <a:pt x="f9" y="f10"/>
                    <a:pt x="f11" y="f12"/>
                    <a:pt x="f7" y="f13"/>
                  </a:cubicBezTo>
                  <a:cubicBezTo>
                    <a:pt x="f14" y="f15"/>
                    <a:pt x="f16" y="f17"/>
                    <a:pt x="f13" y="f18"/>
                  </a:cubicBezTo>
                  <a:cubicBezTo>
                    <a:pt x="f19" y="f7"/>
                    <a:pt x="f20" y="f21"/>
                    <a:pt x="f22" y="f14"/>
                  </a:cubicBezTo>
                  <a:cubicBezTo>
                    <a:pt x="f5" y="f16"/>
                    <a:pt x="f23" y="f13"/>
                    <a:pt x="f24" y="f25"/>
                  </a:cubicBezTo>
                  <a:cubicBezTo>
                    <a:pt x="f26" y="f19"/>
                    <a:pt x="f14" y="f20"/>
                    <a:pt x="f27" y="f5"/>
                  </a:cubicBezTo>
                  <a:cubicBezTo>
                    <a:pt x="f27"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4" name="Freeform 76">
              <a:extLst>
                <a:ext uri="{FF2B5EF4-FFF2-40B4-BE49-F238E27FC236}">
                  <a16:creationId xmlns:a16="http://schemas.microsoft.com/office/drawing/2014/main" id="{3425F4EC-5F6F-48C9-8EE1-2266CDCDB348}"/>
                </a:ext>
              </a:extLst>
            </p:cNvPr>
            <p:cNvSpPr/>
            <p:nvPr/>
          </p:nvSpPr>
          <p:spPr>
            <a:xfrm>
              <a:off x="7482507" y="703841"/>
              <a:ext cx="74569" cy="57524"/>
            </a:xfrm>
            <a:custGeom>
              <a:avLst/>
              <a:gdLst>
                <a:gd name="f0" fmla="val 10800000"/>
                <a:gd name="f1" fmla="val 5400000"/>
                <a:gd name="f2" fmla="val 180"/>
                <a:gd name="f3" fmla="val w"/>
                <a:gd name="f4" fmla="val h"/>
                <a:gd name="f5" fmla="val 0"/>
                <a:gd name="f6" fmla="val 34"/>
                <a:gd name="f7" fmla="val 27"/>
                <a:gd name="f8" fmla="val 23"/>
                <a:gd name="f9" fmla="val 14"/>
                <a:gd name="f10" fmla="val 21"/>
                <a:gd name="f11" fmla="val 17"/>
                <a:gd name="f12" fmla="val 18"/>
                <a:gd name="f13" fmla="val 19"/>
                <a:gd name="f14" fmla="val 16"/>
                <a:gd name="f15" fmla="val 15"/>
                <a:gd name="f16" fmla="val 22"/>
                <a:gd name="f17" fmla="val 13"/>
                <a:gd name="f18" fmla="val 24"/>
                <a:gd name="f19" fmla="val 9"/>
                <a:gd name="f20" fmla="val 25"/>
                <a:gd name="f21" fmla="val 5"/>
                <a:gd name="f22" fmla="val 2"/>
                <a:gd name="f23" fmla="val 12"/>
                <a:gd name="f24" fmla="val 1"/>
                <a:gd name="f25" fmla="val 11"/>
                <a:gd name="f26" fmla="val 8"/>
                <a:gd name="f27" fmla="val 6"/>
                <a:gd name="f28" fmla="val 30"/>
                <a:gd name="f29" fmla="val 33"/>
                <a:gd name="f30" fmla="val 31"/>
                <a:gd name="f31" fmla="val 28"/>
                <a:gd name="f32" fmla="val 10"/>
                <a:gd name="f33" fmla="val 26"/>
                <a:gd name="f34" fmla="+- 0 0 -90"/>
                <a:gd name="f35" fmla="*/ f3 1 34"/>
                <a:gd name="f36" fmla="*/ f4 1 27"/>
                <a:gd name="f37" fmla="val f5"/>
                <a:gd name="f38" fmla="val f6"/>
                <a:gd name="f39" fmla="val f7"/>
                <a:gd name="f40" fmla="*/ f34 f0 1"/>
                <a:gd name="f41" fmla="+- f39 0 f37"/>
                <a:gd name="f42" fmla="+- f38 0 f37"/>
                <a:gd name="f43" fmla="*/ f40 1 f2"/>
                <a:gd name="f44" fmla="*/ f42 1 34"/>
                <a:gd name="f45" fmla="*/ f41 1 27"/>
                <a:gd name="f46" fmla="*/ 23 f42 1"/>
                <a:gd name="f47" fmla="*/ 14 f41 1"/>
                <a:gd name="f48" fmla="*/ 16 f42 1"/>
                <a:gd name="f49" fmla="*/ 21 f41 1"/>
                <a:gd name="f50" fmla="*/ 13 f42 1"/>
                <a:gd name="f51" fmla="*/ 24 f41 1"/>
                <a:gd name="f52" fmla="*/ 2 f42 1"/>
                <a:gd name="f53" fmla="*/ 0 f42 1"/>
                <a:gd name="f54" fmla="*/ 13 f41 1"/>
                <a:gd name="f55" fmla="*/ 11 f41 1"/>
                <a:gd name="f56" fmla="*/ 22 f42 1"/>
                <a:gd name="f57" fmla="*/ 0 f41 1"/>
                <a:gd name="f58" fmla="*/ 30 f42 1"/>
                <a:gd name="f59" fmla="*/ 1 f41 1"/>
                <a:gd name="f60" fmla="*/ 31 f42 1"/>
                <a:gd name="f61" fmla="*/ 8 f41 1"/>
                <a:gd name="f62" fmla="*/ 15 f41 1"/>
                <a:gd name="f63" fmla="+- f43 0 f1"/>
                <a:gd name="f64" fmla="*/ f46 1 34"/>
                <a:gd name="f65" fmla="*/ f47 1 27"/>
                <a:gd name="f66" fmla="*/ f48 1 34"/>
                <a:gd name="f67" fmla="*/ f49 1 27"/>
                <a:gd name="f68" fmla="*/ f50 1 34"/>
                <a:gd name="f69" fmla="*/ f51 1 27"/>
                <a:gd name="f70" fmla="*/ f52 1 34"/>
                <a:gd name="f71" fmla="*/ f53 1 34"/>
                <a:gd name="f72" fmla="*/ f54 1 27"/>
                <a:gd name="f73" fmla="*/ f55 1 27"/>
                <a:gd name="f74" fmla="*/ f56 1 34"/>
                <a:gd name="f75" fmla="*/ f57 1 27"/>
                <a:gd name="f76" fmla="*/ f58 1 34"/>
                <a:gd name="f77" fmla="*/ f59 1 27"/>
                <a:gd name="f78" fmla="*/ f60 1 34"/>
                <a:gd name="f79" fmla="*/ f61 1 27"/>
                <a:gd name="f80" fmla="*/ f62 1 27"/>
                <a:gd name="f81" fmla="*/ 0 1 f44"/>
                <a:gd name="f82" fmla="*/ f38 1 f44"/>
                <a:gd name="f83" fmla="*/ 0 1 f45"/>
                <a:gd name="f84" fmla="*/ f39 1 f45"/>
                <a:gd name="f85" fmla="*/ f64 1 f44"/>
                <a:gd name="f86" fmla="*/ f65 1 f45"/>
                <a:gd name="f87" fmla="*/ f66 1 f44"/>
                <a:gd name="f88" fmla="*/ f67 1 f45"/>
                <a:gd name="f89" fmla="*/ f68 1 f44"/>
                <a:gd name="f90" fmla="*/ f69 1 f45"/>
                <a:gd name="f91" fmla="*/ f70 1 f44"/>
                <a:gd name="f92" fmla="*/ f71 1 f44"/>
                <a:gd name="f93" fmla="*/ f72 1 f45"/>
                <a:gd name="f94" fmla="*/ f73 1 f45"/>
                <a:gd name="f95" fmla="*/ f74 1 f44"/>
                <a:gd name="f96" fmla="*/ f75 1 f45"/>
                <a:gd name="f97" fmla="*/ f76 1 f44"/>
                <a:gd name="f98" fmla="*/ f77 1 f45"/>
                <a:gd name="f99" fmla="*/ f78 1 f44"/>
                <a:gd name="f100" fmla="*/ f79 1 f45"/>
                <a:gd name="f101" fmla="*/ f80 1 f45"/>
                <a:gd name="f102" fmla="*/ f81 f35 1"/>
                <a:gd name="f103" fmla="*/ f82 f35 1"/>
                <a:gd name="f104" fmla="*/ f84 f36 1"/>
                <a:gd name="f105" fmla="*/ f83 f36 1"/>
                <a:gd name="f106" fmla="*/ f85 f35 1"/>
                <a:gd name="f107" fmla="*/ f86 f36 1"/>
                <a:gd name="f108" fmla="*/ f87 f35 1"/>
                <a:gd name="f109" fmla="*/ f88 f36 1"/>
                <a:gd name="f110" fmla="*/ f89 f35 1"/>
                <a:gd name="f111" fmla="*/ f90 f36 1"/>
                <a:gd name="f112" fmla="*/ f91 f35 1"/>
                <a:gd name="f113" fmla="*/ f92 f35 1"/>
                <a:gd name="f114" fmla="*/ f93 f36 1"/>
                <a:gd name="f115" fmla="*/ f94 f36 1"/>
                <a:gd name="f116" fmla="*/ f95 f35 1"/>
                <a:gd name="f117" fmla="*/ f96 f36 1"/>
                <a:gd name="f118" fmla="*/ f97 f35 1"/>
                <a:gd name="f119" fmla="*/ f98 f36 1"/>
                <a:gd name="f120" fmla="*/ f99 f35 1"/>
                <a:gd name="f121" fmla="*/ f100 f36 1"/>
                <a:gd name="f122" fmla="*/ f101 f36 1"/>
              </a:gdLst>
              <a:ahLst/>
              <a:cxnLst>
                <a:cxn ang="3cd4">
                  <a:pos x="hc" y="t"/>
                </a:cxn>
                <a:cxn ang="0">
                  <a:pos x="r" y="vc"/>
                </a:cxn>
                <a:cxn ang="cd4">
                  <a:pos x="hc" y="b"/>
                </a:cxn>
                <a:cxn ang="cd2">
                  <a:pos x="l" y="vc"/>
                </a:cxn>
                <a:cxn ang="f63">
                  <a:pos x="f106" y="f107"/>
                </a:cxn>
                <a:cxn ang="f63">
                  <a:pos x="f108" y="f109"/>
                </a:cxn>
                <a:cxn ang="f63">
                  <a:pos x="f110" y="f111"/>
                </a:cxn>
                <a:cxn ang="f63">
                  <a:pos x="f112" y="f111"/>
                </a:cxn>
                <a:cxn ang="f63">
                  <a:pos x="f113" y="f114"/>
                </a:cxn>
                <a:cxn ang="f63">
                  <a:pos x="f112" y="f115"/>
                </a:cxn>
                <a:cxn ang="f63">
                  <a:pos x="f116" y="f117"/>
                </a:cxn>
                <a:cxn ang="f63">
                  <a:pos x="f118" y="f119"/>
                </a:cxn>
                <a:cxn ang="f63">
                  <a:pos x="f120" y="f121"/>
                </a:cxn>
                <a:cxn ang="f63">
                  <a:pos x="f106" y="f122"/>
                </a:cxn>
                <a:cxn ang="f63">
                  <a:pos x="f106" y="f107"/>
                </a:cxn>
              </a:cxnLst>
              <a:rect l="f102" t="f105" r="f103" b="f104"/>
              <a:pathLst>
                <a:path w="34" h="27">
                  <a:moveTo>
                    <a:pt x="f8" y="f9"/>
                  </a:moveTo>
                  <a:cubicBezTo>
                    <a:pt x="f10" y="f11"/>
                    <a:pt x="f12" y="f13"/>
                    <a:pt x="f14" y="f10"/>
                  </a:cubicBezTo>
                  <a:cubicBezTo>
                    <a:pt x="f15" y="f16"/>
                    <a:pt x="f9" y="f8"/>
                    <a:pt x="f17" y="f18"/>
                  </a:cubicBezTo>
                  <a:cubicBezTo>
                    <a:pt x="f19" y="f20"/>
                    <a:pt x="f21" y="f7"/>
                    <a:pt x="f22" y="f18"/>
                  </a:cubicBezTo>
                  <a:cubicBezTo>
                    <a:pt x="f5" y="f10"/>
                    <a:pt x="f5" y="f11"/>
                    <a:pt x="f5" y="f17"/>
                  </a:cubicBezTo>
                  <a:cubicBezTo>
                    <a:pt x="f5" y="f23"/>
                    <a:pt x="f24" y="f25"/>
                    <a:pt x="f22" y="f25"/>
                  </a:cubicBezTo>
                  <a:cubicBezTo>
                    <a:pt x="f26" y="f27"/>
                    <a:pt x="f9" y="f22"/>
                    <a:pt x="f16" y="f5"/>
                  </a:cubicBezTo>
                  <a:cubicBezTo>
                    <a:pt x="f18" y="f5"/>
                    <a:pt x="f7" y="f5"/>
                    <a:pt x="f28" y="f24"/>
                  </a:cubicBezTo>
                  <a:cubicBezTo>
                    <a:pt x="f29" y="f22"/>
                    <a:pt x="f6" y="f21"/>
                    <a:pt x="f30" y="f26"/>
                  </a:cubicBezTo>
                  <a:cubicBezTo>
                    <a:pt x="f31" y="f32"/>
                    <a:pt x="f33" y="f23"/>
                    <a:pt x="f8" y="f15"/>
                  </a:cubicBezTo>
                  <a:cubicBezTo>
                    <a:pt x="f8" y="f15"/>
                    <a:pt x="f8" y="f1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5" name="Freeform 77">
              <a:extLst>
                <a:ext uri="{FF2B5EF4-FFF2-40B4-BE49-F238E27FC236}">
                  <a16:creationId xmlns:a16="http://schemas.microsoft.com/office/drawing/2014/main" id="{253FF10D-9361-49A6-8077-530B6EF6454C}"/>
                </a:ext>
              </a:extLst>
            </p:cNvPr>
            <p:cNvSpPr/>
            <p:nvPr/>
          </p:nvSpPr>
          <p:spPr>
            <a:xfrm>
              <a:off x="3864601" y="4541212"/>
              <a:ext cx="245031" cy="249292"/>
            </a:xfrm>
            <a:custGeom>
              <a:avLst/>
              <a:gdLst>
                <a:gd name="f0" fmla="val 10800000"/>
                <a:gd name="f1" fmla="val 5400000"/>
                <a:gd name="f2" fmla="val 180"/>
                <a:gd name="f3" fmla="val w"/>
                <a:gd name="f4" fmla="val h"/>
                <a:gd name="f5" fmla="val 0"/>
                <a:gd name="f6" fmla="val 113"/>
                <a:gd name="f7" fmla="val 115"/>
                <a:gd name="f8" fmla="val 35"/>
                <a:gd name="f9" fmla="val 85"/>
                <a:gd name="f10" fmla="val 26"/>
                <a:gd name="f11" fmla="val 74"/>
                <a:gd name="f12" fmla="val 17"/>
                <a:gd name="f13" fmla="val 63"/>
                <a:gd name="f14" fmla="val 8"/>
                <a:gd name="f15" fmla="val 52"/>
                <a:gd name="f16" fmla="val 7"/>
                <a:gd name="f17" fmla="val 51"/>
                <a:gd name="f18" fmla="val 6"/>
                <a:gd name="f19" fmla="val 50"/>
                <a:gd name="f20" fmla="val 48"/>
                <a:gd name="f21" fmla="val 38"/>
                <a:gd name="f22" fmla="val 31"/>
                <a:gd name="f23" fmla="val 10"/>
                <a:gd name="f24" fmla="val 24"/>
                <a:gd name="f25" fmla="val 29"/>
                <a:gd name="f26" fmla="val 75"/>
                <a:gd name="f27" fmla="val 79"/>
                <a:gd name="f28" fmla="val 84"/>
                <a:gd name="f29" fmla="val 88"/>
                <a:gd name="f30" fmla="val 1"/>
                <a:gd name="f31" fmla="val 99"/>
                <a:gd name="f32" fmla="val 3"/>
                <a:gd name="f33" fmla="val 105"/>
                <a:gd name="f34" fmla="val 12"/>
                <a:gd name="f35" fmla="val 108"/>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0"/>
                <a:gd name="f50" fmla="val 111"/>
                <a:gd name="f51" fmla="val 60"/>
                <a:gd name="f52" fmla="val 106"/>
                <a:gd name="f53" fmla="val 43"/>
                <a:gd name="f54" fmla="val 91"/>
                <a:gd name="f55" fmla="val 41"/>
                <a:gd name="f56" fmla="val 89"/>
                <a:gd name="f57" fmla="val 36"/>
                <a:gd name="f58" fmla="+- 0 0 -90"/>
                <a:gd name="f59" fmla="*/ f3 1 113"/>
                <a:gd name="f60" fmla="*/ f4 1 115"/>
                <a:gd name="f61" fmla="val f5"/>
                <a:gd name="f62" fmla="val f6"/>
                <a:gd name="f63" fmla="val f7"/>
                <a:gd name="f64" fmla="*/ f58 f0 1"/>
                <a:gd name="f65" fmla="+- f63 0 f61"/>
                <a:gd name="f66" fmla="+- f62 0 f61"/>
                <a:gd name="f67" fmla="*/ f64 1 f2"/>
                <a:gd name="f68" fmla="*/ f66 1 113"/>
                <a:gd name="f69" fmla="*/ f65 1 115"/>
                <a:gd name="f70" fmla="*/ 35 f66 1"/>
                <a:gd name="f71" fmla="*/ 85 f65 1"/>
                <a:gd name="f72" fmla="*/ 8 f66 1"/>
                <a:gd name="f73" fmla="*/ 52 f65 1"/>
                <a:gd name="f74" fmla="*/ 6 f66 1"/>
                <a:gd name="f75" fmla="*/ 48 f65 1"/>
                <a:gd name="f76" fmla="*/ 10 f66 1"/>
                <a:gd name="f77" fmla="*/ 24 f65 1"/>
                <a:gd name="f78" fmla="*/ 75 f66 1"/>
                <a:gd name="f79" fmla="*/ 0 f65 1"/>
                <a:gd name="f80" fmla="*/ 88 f66 1"/>
                <a:gd name="f81" fmla="*/ 1 f65 1"/>
                <a:gd name="f82" fmla="*/ 108 f66 1"/>
                <a:gd name="f83" fmla="*/ 22 f65 1"/>
                <a:gd name="f84" fmla="*/ 110 f66 1"/>
                <a:gd name="f85" fmla="*/ 59 f65 1"/>
                <a:gd name="f86" fmla="*/ 93 f66 1"/>
                <a:gd name="f87" fmla="*/ 104 f65 1"/>
                <a:gd name="f88" fmla="*/ 70 f66 1"/>
                <a:gd name="f89" fmla="*/ 111 f65 1"/>
                <a:gd name="f90" fmla="*/ 43 f66 1"/>
                <a:gd name="f91" fmla="*/ 91 f65 1"/>
                <a:gd name="f92" fmla="*/ 36 f66 1"/>
                <a:gd name="f93" fmla="*/ 84 f65 1"/>
                <a:gd name="f94" fmla="+- f67 0 f1"/>
                <a:gd name="f95" fmla="*/ f70 1 113"/>
                <a:gd name="f96" fmla="*/ f71 1 115"/>
                <a:gd name="f97" fmla="*/ f72 1 113"/>
                <a:gd name="f98" fmla="*/ f73 1 115"/>
                <a:gd name="f99" fmla="*/ f74 1 113"/>
                <a:gd name="f100" fmla="*/ f75 1 115"/>
                <a:gd name="f101" fmla="*/ f76 1 113"/>
                <a:gd name="f102" fmla="*/ f77 1 115"/>
                <a:gd name="f103" fmla="*/ f78 1 113"/>
                <a:gd name="f104" fmla="*/ f79 1 115"/>
                <a:gd name="f105" fmla="*/ f80 1 113"/>
                <a:gd name="f106" fmla="*/ f81 1 115"/>
                <a:gd name="f107" fmla="*/ f82 1 113"/>
                <a:gd name="f108" fmla="*/ f83 1 115"/>
                <a:gd name="f109" fmla="*/ f84 1 113"/>
                <a:gd name="f110" fmla="*/ f85 1 115"/>
                <a:gd name="f111" fmla="*/ f86 1 113"/>
                <a:gd name="f112" fmla="*/ f87 1 115"/>
                <a:gd name="f113" fmla="*/ f88 1 113"/>
                <a:gd name="f114" fmla="*/ f89 1 115"/>
                <a:gd name="f115" fmla="*/ f90 1 113"/>
                <a:gd name="f116" fmla="*/ f91 1 115"/>
                <a:gd name="f117" fmla="*/ f92 1 113"/>
                <a:gd name="f118" fmla="*/ f93 1 115"/>
                <a:gd name="f119" fmla="*/ 0 1 f68"/>
                <a:gd name="f120" fmla="*/ f62 1 f68"/>
                <a:gd name="f121" fmla="*/ 0 1 f69"/>
                <a:gd name="f122" fmla="*/ f63 1 f69"/>
                <a:gd name="f123" fmla="*/ f95 1 f68"/>
                <a:gd name="f124" fmla="*/ f96 1 f69"/>
                <a:gd name="f125" fmla="*/ f97 1 f68"/>
                <a:gd name="f126" fmla="*/ f98 1 f69"/>
                <a:gd name="f127" fmla="*/ f99 1 f68"/>
                <a:gd name="f128" fmla="*/ f100 1 f69"/>
                <a:gd name="f129" fmla="*/ f101 1 f68"/>
                <a:gd name="f130" fmla="*/ f102 1 f69"/>
                <a:gd name="f131" fmla="*/ f103 1 f68"/>
                <a:gd name="f132" fmla="*/ f104 1 f69"/>
                <a:gd name="f133" fmla="*/ f105 1 f68"/>
                <a:gd name="f134" fmla="*/ f106 1 f69"/>
                <a:gd name="f135" fmla="*/ f107 1 f68"/>
                <a:gd name="f136" fmla="*/ f108 1 f69"/>
                <a:gd name="f137" fmla="*/ f109 1 f68"/>
                <a:gd name="f138" fmla="*/ f110 1 f69"/>
                <a:gd name="f139" fmla="*/ f111 1 f68"/>
                <a:gd name="f140" fmla="*/ f112 1 f69"/>
                <a:gd name="f141" fmla="*/ f113 1 f68"/>
                <a:gd name="f142" fmla="*/ f114 1 f69"/>
                <a:gd name="f143" fmla="*/ f115 1 f68"/>
                <a:gd name="f144" fmla="*/ f116 1 f69"/>
                <a:gd name="f145" fmla="*/ f117 1 f68"/>
                <a:gd name="f146" fmla="*/ f118 1 f69"/>
                <a:gd name="f147" fmla="*/ f119 f59 1"/>
                <a:gd name="f148" fmla="*/ f120 f59 1"/>
                <a:gd name="f149" fmla="*/ f122 f60 1"/>
                <a:gd name="f150" fmla="*/ f121 f60 1"/>
                <a:gd name="f151" fmla="*/ f123 f59 1"/>
                <a:gd name="f152" fmla="*/ f124 f60 1"/>
                <a:gd name="f153" fmla="*/ f125 f59 1"/>
                <a:gd name="f154" fmla="*/ f126 f60 1"/>
                <a:gd name="f155" fmla="*/ f127 f59 1"/>
                <a:gd name="f156" fmla="*/ f128 f60 1"/>
                <a:gd name="f157" fmla="*/ f129 f59 1"/>
                <a:gd name="f158" fmla="*/ f130 f60 1"/>
                <a:gd name="f159" fmla="*/ f131 f59 1"/>
                <a:gd name="f160" fmla="*/ f132 f60 1"/>
                <a:gd name="f161" fmla="*/ f133 f59 1"/>
                <a:gd name="f162" fmla="*/ f134 f60 1"/>
                <a:gd name="f163" fmla="*/ f135 f59 1"/>
                <a:gd name="f164" fmla="*/ f136 f60 1"/>
                <a:gd name="f165" fmla="*/ f137 f59 1"/>
                <a:gd name="f166" fmla="*/ f138 f60 1"/>
                <a:gd name="f167" fmla="*/ f139 f59 1"/>
                <a:gd name="f168" fmla="*/ f140 f60 1"/>
                <a:gd name="f169" fmla="*/ f141 f59 1"/>
                <a:gd name="f170" fmla="*/ f142 f60 1"/>
                <a:gd name="f171" fmla="*/ f143 f59 1"/>
                <a:gd name="f172" fmla="*/ f144 f60 1"/>
                <a:gd name="f173" fmla="*/ f145 f59 1"/>
                <a:gd name="f174" fmla="*/ f146 f60 1"/>
              </a:gdLst>
              <a:ahLst/>
              <a:cxnLst>
                <a:cxn ang="3cd4">
                  <a:pos x="hc" y="t"/>
                </a:cxn>
                <a:cxn ang="0">
                  <a:pos x="r" y="vc"/>
                </a:cxn>
                <a:cxn ang="cd4">
                  <a:pos x="hc" y="b"/>
                </a:cxn>
                <a:cxn ang="cd2">
                  <a:pos x="l" y="vc"/>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71" y="f172"/>
                </a:cxn>
                <a:cxn ang="f94">
                  <a:pos x="f173" y="f174"/>
                </a:cxn>
                <a:cxn ang="f94">
                  <a:pos x="f151" y="f152"/>
                </a:cxn>
              </a:cxnLst>
              <a:rect l="f147" t="f150" r="f148" b="f149"/>
              <a:pathLst>
                <a:path w="113" h="115">
                  <a:moveTo>
                    <a:pt x="f8" y="f9"/>
                  </a:moveTo>
                  <a:cubicBezTo>
                    <a:pt x="f10" y="f11"/>
                    <a:pt x="f12" y="f13"/>
                    <a:pt x="f14" y="f15"/>
                  </a:cubicBezTo>
                  <a:cubicBezTo>
                    <a:pt x="f16" y="f17"/>
                    <a:pt x="f18" y="f19"/>
                    <a:pt x="f18" y="f20"/>
                  </a:cubicBezTo>
                  <a:cubicBezTo>
                    <a:pt x="f5" y="f21"/>
                    <a:pt x="f5" y="f22"/>
                    <a:pt x="f23" y="f24"/>
                  </a:cubicBezTo>
                  <a:cubicBezTo>
                    <a:pt x="f25" y="f23"/>
                    <a:pt x="f19" y="f5"/>
                    <a:pt x="f26" y="f5"/>
                  </a:cubicBezTo>
                  <a:cubicBezTo>
                    <a:pt x="f27" y="f5"/>
                    <a:pt x="f28" y="f5"/>
                    <a:pt x="f29" y="f30"/>
                  </a:cubicBezTo>
                  <a:cubicBezTo>
                    <a:pt x="f31" y="f32"/>
                    <a:pt x="f33" y="f34"/>
                    <a:pt x="f35" y="f36"/>
                  </a:cubicBezTo>
                  <a:cubicBezTo>
                    <a:pt x="f6" y="f37"/>
                    <a:pt x="f38" y="f39"/>
                    <a:pt x="f40" y="f41"/>
                  </a:cubicBezTo>
                  <a:cubicBezTo>
                    <a:pt x="f42" y="f26"/>
                    <a:pt x="f43" y="f44"/>
                    <a:pt x="f45" y="f46"/>
                  </a:cubicBezTo>
                  <a:cubicBezTo>
                    <a:pt x="f47" y="f6"/>
                    <a:pt x="f48" y="f7"/>
                    <a:pt x="f49" y="f50"/>
                  </a:cubicBezTo>
                  <a:cubicBezTo>
                    <a:pt x="f51" y="f52"/>
                    <a:pt x="f17" y="f31"/>
                    <a:pt x="f53" y="f54"/>
                  </a:cubicBezTo>
                  <a:cubicBezTo>
                    <a:pt x="f55" y="f56"/>
                    <a:pt x="f21" y="f47"/>
                    <a:pt x="f57" y="f28"/>
                  </a:cubicBezTo>
                  <a:cubicBezTo>
                    <a:pt x="f57" y="f28"/>
                    <a:pt x="f57"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6" name="Freeform 78">
              <a:extLst>
                <a:ext uri="{FF2B5EF4-FFF2-40B4-BE49-F238E27FC236}">
                  <a16:creationId xmlns:a16="http://schemas.microsoft.com/office/drawing/2014/main" id="{F9C084E5-2F96-4CC6-9B1A-C9E87D63CCC0}"/>
                </a:ext>
              </a:extLst>
            </p:cNvPr>
            <p:cNvSpPr/>
            <p:nvPr/>
          </p:nvSpPr>
          <p:spPr>
            <a:xfrm>
              <a:off x="3866732" y="4345183"/>
              <a:ext cx="125711" cy="176844"/>
            </a:xfrm>
            <a:custGeom>
              <a:avLst/>
              <a:gdLst>
                <a:gd name="f0" fmla="val 10800000"/>
                <a:gd name="f1" fmla="val 5400000"/>
                <a:gd name="f2" fmla="val 180"/>
                <a:gd name="f3" fmla="val w"/>
                <a:gd name="f4" fmla="val h"/>
                <a:gd name="f5" fmla="val 0"/>
                <a:gd name="f6" fmla="val 58"/>
                <a:gd name="f7" fmla="val 81"/>
                <a:gd name="f8" fmla="val 4"/>
                <a:gd name="f9" fmla="val 73"/>
                <a:gd name="f10" fmla="val 3"/>
                <a:gd name="f11" fmla="val 70"/>
                <a:gd name="f12" fmla="val 2"/>
                <a:gd name="f13" fmla="val 67"/>
                <a:gd name="f14" fmla="val 1"/>
                <a:gd name="f15" fmla="val 65"/>
                <a:gd name="f16" fmla="val 50"/>
                <a:gd name="f17" fmla="val 35"/>
                <a:gd name="f18" fmla="val 7"/>
                <a:gd name="f19" fmla="val 21"/>
                <a:gd name="f20" fmla="val 10"/>
                <a:gd name="f21" fmla="val 15"/>
                <a:gd name="f22" fmla="val 16"/>
                <a:gd name="f23" fmla="val 11"/>
                <a:gd name="f24" fmla="val 24"/>
                <a:gd name="f25" fmla="val 5"/>
                <a:gd name="f26" fmla="val 28"/>
                <a:gd name="f27" fmla="val 32"/>
                <a:gd name="f28" fmla="val 37"/>
                <a:gd name="f29" fmla="val 39"/>
                <a:gd name="f30" fmla="val 41"/>
                <a:gd name="f31" fmla="val 45"/>
                <a:gd name="f32" fmla="val 14"/>
                <a:gd name="f33" fmla="val 17"/>
                <a:gd name="f34" fmla="val 55"/>
                <a:gd name="f35" fmla="val 20"/>
                <a:gd name="f36" fmla="val 57"/>
                <a:gd name="f37" fmla="val 25"/>
                <a:gd name="f38" fmla="val 46"/>
                <a:gd name="f39" fmla="val 60"/>
                <a:gd name="f40" fmla="val 76"/>
                <a:gd name="f41" fmla="val 79"/>
                <a:gd name="f42" fmla="val 54"/>
                <a:gd name="f43" fmla="val 80"/>
                <a:gd name="f44" fmla="val 52"/>
                <a:gd name="f45" fmla="val 48"/>
                <a:gd name="f46" fmla="val 38"/>
                <a:gd name="f47" fmla="val 27"/>
                <a:gd name="f48" fmla="val 77"/>
                <a:gd name="f49" fmla="val 13"/>
                <a:gd name="f50" fmla="val 9"/>
                <a:gd name="f51" fmla="val 74"/>
                <a:gd name="f52" fmla="+- 0 0 -90"/>
                <a:gd name="f53" fmla="*/ f3 1 58"/>
                <a:gd name="f54" fmla="*/ f4 1 81"/>
                <a:gd name="f55" fmla="val f5"/>
                <a:gd name="f56" fmla="val f6"/>
                <a:gd name="f57" fmla="val f7"/>
                <a:gd name="f58" fmla="*/ f52 f0 1"/>
                <a:gd name="f59" fmla="+- f57 0 f55"/>
                <a:gd name="f60" fmla="+- f56 0 f55"/>
                <a:gd name="f61" fmla="*/ f58 1 f2"/>
                <a:gd name="f62" fmla="*/ f60 1 58"/>
                <a:gd name="f63" fmla="*/ f59 1 81"/>
                <a:gd name="f64" fmla="*/ 4 f60 1"/>
                <a:gd name="f65" fmla="*/ 73 f59 1"/>
                <a:gd name="f66" fmla="*/ 1 f60 1"/>
                <a:gd name="f67" fmla="*/ 65 f59 1"/>
                <a:gd name="f68" fmla="*/ 7 f60 1"/>
                <a:gd name="f69" fmla="*/ 21 f59 1"/>
                <a:gd name="f70" fmla="*/ 21 f60 1"/>
                <a:gd name="f71" fmla="*/ 7 f59 1"/>
                <a:gd name="f72" fmla="*/ 32 f60 1"/>
                <a:gd name="f73" fmla="*/ 2 f59 1"/>
                <a:gd name="f74" fmla="*/ 39 f60 1"/>
                <a:gd name="f75" fmla="*/ 5 f59 1"/>
                <a:gd name="f76" fmla="*/ 50 f60 1"/>
                <a:gd name="f77" fmla="*/ 17 f59 1"/>
                <a:gd name="f78" fmla="*/ 57 f60 1"/>
                <a:gd name="f79" fmla="*/ 32 f59 1"/>
                <a:gd name="f80" fmla="*/ 58 f60 1"/>
                <a:gd name="f81" fmla="*/ 54 f60 1"/>
                <a:gd name="f82" fmla="*/ 80 f59 1"/>
                <a:gd name="f83" fmla="*/ 48 f60 1"/>
                <a:gd name="f84" fmla="*/ 81 f59 1"/>
                <a:gd name="f85" fmla="*/ 17 f60 1"/>
                <a:gd name="f86" fmla="*/ 77 f59 1"/>
                <a:gd name="f87" fmla="+- f61 0 f1"/>
                <a:gd name="f88" fmla="*/ f64 1 58"/>
                <a:gd name="f89" fmla="*/ f65 1 81"/>
                <a:gd name="f90" fmla="*/ f66 1 58"/>
                <a:gd name="f91" fmla="*/ f67 1 81"/>
                <a:gd name="f92" fmla="*/ f68 1 58"/>
                <a:gd name="f93" fmla="*/ f69 1 81"/>
                <a:gd name="f94" fmla="*/ f70 1 58"/>
                <a:gd name="f95" fmla="*/ f71 1 81"/>
                <a:gd name="f96" fmla="*/ f72 1 58"/>
                <a:gd name="f97" fmla="*/ f73 1 81"/>
                <a:gd name="f98" fmla="*/ f74 1 58"/>
                <a:gd name="f99" fmla="*/ f75 1 81"/>
                <a:gd name="f100" fmla="*/ f76 1 58"/>
                <a:gd name="f101" fmla="*/ f77 1 81"/>
                <a:gd name="f102" fmla="*/ f78 1 58"/>
                <a:gd name="f103" fmla="*/ f79 1 81"/>
                <a:gd name="f104" fmla="*/ f80 1 58"/>
                <a:gd name="f105" fmla="*/ f81 1 58"/>
                <a:gd name="f106" fmla="*/ f82 1 81"/>
                <a:gd name="f107" fmla="*/ f83 1 58"/>
                <a:gd name="f108" fmla="*/ f84 1 81"/>
                <a:gd name="f109" fmla="*/ f85 1 58"/>
                <a:gd name="f110" fmla="*/ f86 1 8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2"/>
                <a:gd name="f133" fmla="*/ f106 1 f63"/>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3 1"/>
                <a:gd name="f160" fmla="*/ f133 f54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43"/>
                </a:cxn>
                <a:cxn ang="f87">
                  <a:pos x="f159" y="f160"/>
                </a:cxn>
                <a:cxn ang="f87">
                  <a:pos x="f161" y="f162"/>
                </a:cxn>
                <a:cxn ang="f87">
                  <a:pos x="f163" y="f164"/>
                </a:cxn>
                <a:cxn ang="f87">
                  <a:pos x="f142" y="f143"/>
                </a:cxn>
              </a:cxnLst>
              <a:rect l="f138" t="f141" r="f139" b="f140"/>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2"/>
                  </a:cubicBezTo>
                  <a:cubicBezTo>
                    <a:pt x="f17" y="f5"/>
                    <a:pt x="f28" y="f14"/>
                    <a:pt x="f29" y="f25"/>
                  </a:cubicBezTo>
                  <a:cubicBezTo>
                    <a:pt x="f30" y="f20"/>
                    <a:pt x="f31" y="f32"/>
                    <a:pt x="f16" y="f33"/>
                  </a:cubicBezTo>
                  <a:cubicBezTo>
                    <a:pt x="f34" y="f35"/>
                    <a:pt x="f36" y="f37"/>
                    <a:pt x="f36" y="f27"/>
                  </a:cubicBezTo>
                  <a:cubicBezTo>
                    <a:pt x="f36" y="f38"/>
                    <a:pt x="f6" y="f39"/>
                    <a:pt x="f6" y="f9"/>
                  </a:cubicBezTo>
                  <a:cubicBezTo>
                    <a:pt x="f6" y="f40"/>
                    <a:pt x="f36" y="f41"/>
                    <a:pt x="f42" y="f43"/>
                  </a:cubicBezTo>
                  <a:cubicBezTo>
                    <a:pt x="f44" y="f7"/>
                    <a:pt x="f16" y="f7"/>
                    <a:pt x="f45" y="f7"/>
                  </a:cubicBezTo>
                  <a:cubicBezTo>
                    <a:pt x="f46" y="f43"/>
                    <a:pt x="f47" y="f41"/>
                    <a:pt x="f33" y="f48"/>
                  </a:cubicBezTo>
                  <a:cubicBezTo>
                    <a:pt x="f49" y="f48"/>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7" name="Freeform 79">
              <a:extLst>
                <a:ext uri="{FF2B5EF4-FFF2-40B4-BE49-F238E27FC236}">
                  <a16:creationId xmlns:a16="http://schemas.microsoft.com/office/drawing/2014/main" id="{2A1F875A-DE2E-4F26-84D5-46F277D4901A}"/>
                </a:ext>
              </a:extLst>
            </p:cNvPr>
            <p:cNvSpPr/>
            <p:nvPr/>
          </p:nvSpPr>
          <p:spPr>
            <a:xfrm>
              <a:off x="4028663" y="4328138"/>
              <a:ext cx="151278" cy="166192"/>
            </a:xfrm>
            <a:custGeom>
              <a:avLst/>
              <a:gdLst>
                <a:gd name="f0" fmla="val 10800000"/>
                <a:gd name="f1" fmla="val 5400000"/>
                <a:gd name="f2" fmla="val 180"/>
                <a:gd name="f3" fmla="val w"/>
                <a:gd name="f4" fmla="val h"/>
                <a:gd name="f5" fmla="val 0"/>
                <a:gd name="f6" fmla="val 70"/>
                <a:gd name="f7" fmla="val 77"/>
                <a:gd name="f8" fmla="val 6"/>
                <a:gd name="f9" fmla="val 65"/>
                <a:gd name="f10" fmla="val 63"/>
                <a:gd name="f11" fmla="val 1"/>
                <a:gd name="f12" fmla="val 56"/>
                <a:gd name="f13" fmla="val 50"/>
                <a:gd name="f14" fmla="val 2"/>
                <a:gd name="f15" fmla="val 38"/>
                <a:gd name="f16" fmla="val 4"/>
                <a:gd name="f17" fmla="val 27"/>
                <a:gd name="f18" fmla="val 11"/>
                <a:gd name="f19" fmla="val 16"/>
                <a:gd name="f20" fmla="val 17"/>
                <a:gd name="f21" fmla="val 7"/>
                <a:gd name="f22" fmla="val 26"/>
                <a:gd name="f23" fmla="val 41"/>
                <a:gd name="f24" fmla="val 45"/>
                <a:gd name="f25" fmla="val 3"/>
                <a:gd name="f26" fmla="val 46"/>
                <a:gd name="f27" fmla="val 9"/>
                <a:gd name="f28" fmla="val 47"/>
                <a:gd name="f29" fmla="val 13"/>
                <a:gd name="f30" fmla="val 24"/>
                <a:gd name="f31" fmla="val 28"/>
                <a:gd name="f32" fmla="val 60"/>
                <a:gd name="f33" fmla="val 31"/>
                <a:gd name="f34" fmla="val 68"/>
                <a:gd name="f35" fmla="val 33"/>
                <a:gd name="f36" fmla="val 35"/>
                <a:gd name="f37" fmla="val 66"/>
                <a:gd name="f38" fmla="val 43"/>
                <a:gd name="f39" fmla="val 61"/>
                <a:gd name="f40" fmla="val 54"/>
                <a:gd name="f41" fmla="val 64"/>
                <a:gd name="f42" fmla="val 72"/>
                <a:gd name="f43" fmla="val 44"/>
                <a:gd name="f44" fmla="val 74"/>
                <a:gd name="f45" fmla="val 42"/>
                <a:gd name="f46" fmla="val 75"/>
                <a:gd name="f47" fmla="val 39"/>
                <a:gd name="f48" fmla="val 76"/>
                <a:gd name="f49" fmla="val 30"/>
                <a:gd name="f50" fmla="val 25"/>
                <a:gd name="f51" fmla="val 21"/>
                <a:gd name="f52" fmla="val 14"/>
                <a:gd name="f53" fmla="val 73"/>
                <a:gd name="f54" fmla="val 12"/>
                <a:gd name="f55" fmla="val 10"/>
                <a:gd name="f56" fmla="+- 0 0 -90"/>
                <a:gd name="f57" fmla="*/ f3 1 70"/>
                <a:gd name="f58" fmla="*/ f4 1 77"/>
                <a:gd name="f59" fmla="val f5"/>
                <a:gd name="f60" fmla="val f6"/>
                <a:gd name="f61" fmla="val f7"/>
                <a:gd name="f62" fmla="*/ f56 f0 1"/>
                <a:gd name="f63" fmla="+- f61 0 f59"/>
                <a:gd name="f64" fmla="+- f60 0 f59"/>
                <a:gd name="f65" fmla="*/ f62 1 f2"/>
                <a:gd name="f66" fmla="*/ f64 1 70"/>
                <a:gd name="f67" fmla="*/ f63 1 77"/>
                <a:gd name="f68" fmla="*/ 6 f64 1"/>
                <a:gd name="f69" fmla="*/ 65 f63 1"/>
                <a:gd name="f70" fmla="*/ 1 f64 1"/>
                <a:gd name="f71" fmla="*/ 50 f63 1"/>
                <a:gd name="f72" fmla="*/ 11 f64 1"/>
                <a:gd name="f73" fmla="*/ 16 f63 1"/>
                <a:gd name="f74" fmla="*/ 38 f64 1"/>
                <a:gd name="f75" fmla="*/ 0 f63 1"/>
                <a:gd name="f76" fmla="*/ 46 f64 1"/>
                <a:gd name="f77" fmla="*/ 7 f63 1"/>
                <a:gd name="f78" fmla="*/ 47 f64 1"/>
                <a:gd name="f79" fmla="*/ 13 f63 1"/>
                <a:gd name="f80" fmla="*/ 60 f64 1"/>
                <a:gd name="f81" fmla="*/ 31 f63 1"/>
                <a:gd name="f82" fmla="*/ 66 f64 1"/>
                <a:gd name="f83" fmla="*/ 43 f63 1"/>
                <a:gd name="f84" fmla="*/ 72 f63 1"/>
                <a:gd name="f85" fmla="*/ 39 f64 1"/>
                <a:gd name="f86" fmla="*/ 75 f63 1"/>
                <a:gd name="f87" fmla="*/ 25 f64 1"/>
                <a:gd name="f88" fmla="*/ 76 f63 1"/>
                <a:gd name="f89" fmla="*/ 14 f64 1"/>
                <a:gd name="f90" fmla="*/ 73 f63 1"/>
                <a:gd name="f91" fmla="+- f65 0 f1"/>
                <a:gd name="f92" fmla="*/ f68 1 70"/>
                <a:gd name="f93" fmla="*/ f69 1 77"/>
                <a:gd name="f94" fmla="*/ f70 1 70"/>
                <a:gd name="f95" fmla="*/ f71 1 77"/>
                <a:gd name="f96" fmla="*/ f72 1 70"/>
                <a:gd name="f97" fmla="*/ f73 1 77"/>
                <a:gd name="f98" fmla="*/ f74 1 70"/>
                <a:gd name="f99" fmla="*/ f75 1 77"/>
                <a:gd name="f100" fmla="*/ f76 1 70"/>
                <a:gd name="f101" fmla="*/ f77 1 77"/>
                <a:gd name="f102" fmla="*/ f78 1 70"/>
                <a:gd name="f103" fmla="*/ f79 1 77"/>
                <a:gd name="f104" fmla="*/ f80 1 70"/>
                <a:gd name="f105" fmla="*/ f81 1 77"/>
                <a:gd name="f106" fmla="*/ f82 1 70"/>
                <a:gd name="f107" fmla="*/ f83 1 77"/>
                <a:gd name="f108" fmla="*/ f84 1 77"/>
                <a:gd name="f109" fmla="*/ f85 1 70"/>
                <a:gd name="f110" fmla="*/ f86 1 77"/>
                <a:gd name="f111" fmla="*/ f87 1 70"/>
                <a:gd name="f112" fmla="*/ f88 1 77"/>
                <a:gd name="f113" fmla="*/ f89 1 70"/>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70" h="77">
                  <a:moveTo>
                    <a:pt x="f8" y="f9"/>
                  </a:moveTo>
                  <a:cubicBezTo>
                    <a:pt x="f5" y="f10"/>
                    <a:pt x="f11" y="f12"/>
                    <a:pt x="f11" y="f13"/>
                  </a:cubicBezTo>
                  <a:cubicBezTo>
                    <a:pt x="f14" y="f15"/>
                    <a:pt x="f16" y="f17"/>
                    <a:pt x="f18" y="f19"/>
                  </a:cubicBezTo>
                  <a:cubicBezTo>
                    <a:pt x="f20" y="f21"/>
                    <a:pt x="f22" y="f14"/>
                    <a:pt x="f15" y="f5"/>
                  </a:cubicBezTo>
                  <a:cubicBezTo>
                    <a:pt x="f23" y="f5"/>
                    <a:pt x="f24" y="f25"/>
                    <a:pt x="f26" y="f21"/>
                  </a:cubicBezTo>
                  <a:cubicBezTo>
                    <a:pt x="f26" y="f27"/>
                    <a:pt x="f28" y="f18"/>
                    <a:pt x="f28" y="f29"/>
                  </a:cubicBezTo>
                  <a:cubicBezTo>
                    <a:pt x="f28" y="f30"/>
                    <a:pt x="f13" y="f31"/>
                    <a:pt x="f32" y="f33"/>
                  </a:cubicBezTo>
                  <a:cubicBezTo>
                    <a:pt x="f34" y="f35"/>
                    <a:pt x="f6" y="f36"/>
                    <a:pt x="f37" y="f38"/>
                  </a:cubicBezTo>
                  <a:cubicBezTo>
                    <a:pt x="f39" y="f40"/>
                    <a:pt x="f40" y="f41"/>
                    <a:pt x="f26" y="f42"/>
                  </a:cubicBezTo>
                  <a:cubicBezTo>
                    <a:pt x="f43" y="f44"/>
                    <a:pt x="f45" y="f46"/>
                    <a:pt x="f47" y="f46"/>
                  </a:cubicBezTo>
                  <a:cubicBezTo>
                    <a:pt x="f36" y="f48"/>
                    <a:pt x="f49" y="f48"/>
                    <a:pt x="f50" y="f48"/>
                  </a:cubicBezTo>
                  <a:cubicBezTo>
                    <a:pt x="f51" y="f7"/>
                    <a:pt x="f20" y="f46"/>
                    <a:pt x="f52" y="f53"/>
                  </a:cubicBezTo>
                  <a:cubicBezTo>
                    <a:pt x="f54" y="f6"/>
                    <a:pt x="f55"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8" name="Freeform 80">
              <a:extLst>
                <a:ext uri="{FF2B5EF4-FFF2-40B4-BE49-F238E27FC236}">
                  <a16:creationId xmlns:a16="http://schemas.microsoft.com/office/drawing/2014/main" id="{A4B46689-271B-4502-BE94-29811B17C72B}"/>
                </a:ext>
              </a:extLst>
            </p:cNvPr>
            <p:cNvSpPr/>
            <p:nvPr/>
          </p:nvSpPr>
          <p:spPr>
            <a:xfrm>
              <a:off x="4135200" y="4464503"/>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35"/>
                <a:gd name="f15" fmla="val 34"/>
                <a:gd name="f16" fmla="val 31"/>
                <a:gd name="f17" fmla="val 1"/>
                <a:gd name="f18" fmla="val 29"/>
                <a:gd name="f19" fmla="val 21"/>
                <a:gd name="f20" fmla="val 6"/>
                <a:gd name="f21" fmla="val 15"/>
                <a:gd name="f22" fmla="val 11"/>
                <a:gd name="f23" fmla="val 9"/>
                <a:gd name="f24" fmla="val 14"/>
                <a:gd name="f25" fmla="val 19"/>
                <a:gd name="f26" fmla="val 3"/>
                <a:gd name="f27" fmla="val 24"/>
                <a:gd name="f28" fmla="val 30"/>
                <a:gd name="f29" fmla="val 36"/>
                <a:gd name="f30" fmla="val 42"/>
                <a:gd name="f31" fmla="val 43"/>
                <a:gd name="f32" fmla="val 44"/>
                <a:gd name="f33" fmla="val 45"/>
                <a:gd name="f34" fmla="val 49"/>
                <a:gd name="f35" fmla="val 56"/>
                <a:gd name="f36" fmla="val 8"/>
                <a:gd name="f37" fmla="val 60"/>
                <a:gd name="f38" fmla="val 64"/>
                <a:gd name="f39" fmla="val 12"/>
                <a:gd name="f40" fmla="val 68"/>
                <a:gd name="f41" fmla="val 74"/>
                <a:gd name="f42" fmla="val 75"/>
                <a:gd name="f43" fmla="val 20"/>
                <a:gd name="f44" fmla="val 72"/>
                <a:gd name="f45" fmla="val 67"/>
                <a:gd name="f46" fmla="val 40"/>
                <a:gd name="f47" fmla="val 58"/>
                <a:gd name="f48" fmla="val 23"/>
                <a:gd name="f49" fmla="val 18"/>
                <a:gd name="f50" fmla="val 57"/>
                <a:gd name="f51" fmla="val 13"/>
                <a:gd name="f52" fmla="val 54"/>
                <a:gd name="f53" fmla="val 53"/>
                <a:gd name="f54" fmla="+- 0 0 -90"/>
                <a:gd name="f55" fmla="*/ f3 1 76"/>
                <a:gd name="f56" fmla="*/ f4 1 59"/>
                <a:gd name="f57" fmla="val f5"/>
                <a:gd name="f58" fmla="val f6"/>
                <a:gd name="f59" fmla="val f7"/>
                <a:gd name="f60" fmla="*/ f54 f0 1"/>
                <a:gd name="f61" fmla="+- f59 0 f57"/>
                <a:gd name="f62" fmla="+- f58 0 f57"/>
                <a:gd name="f63" fmla="*/ f60 1 f2"/>
                <a:gd name="f64" fmla="*/ f62 1 76"/>
                <a:gd name="f65" fmla="*/ f61 1 59"/>
                <a:gd name="f66" fmla="*/ 10 f62 1"/>
                <a:gd name="f67" fmla="*/ 52 f61 1"/>
                <a:gd name="f68" fmla="*/ 0 f62 1"/>
                <a:gd name="f69" fmla="*/ 35 f61 1"/>
                <a:gd name="f70" fmla="*/ 1 f62 1"/>
                <a:gd name="f71" fmla="*/ 29 f61 1"/>
                <a:gd name="f72" fmla="*/ 11 f62 1"/>
                <a:gd name="f73" fmla="*/ 9 f61 1"/>
                <a:gd name="f74" fmla="*/ 24 f62 1"/>
                <a:gd name="f75" fmla="*/ 2 f61 1"/>
                <a:gd name="f76" fmla="*/ 42 f62 1"/>
                <a:gd name="f77" fmla="*/ 0 f61 1"/>
                <a:gd name="f78" fmla="*/ 45 f62 1"/>
                <a:gd name="f79" fmla="*/ 1 f61 1"/>
                <a:gd name="f80" fmla="*/ 56 f62 1"/>
                <a:gd name="f81" fmla="*/ 8 f61 1"/>
                <a:gd name="f82" fmla="*/ 68 f62 1"/>
                <a:gd name="f83" fmla="*/ 12 f61 1"/>
                <a:gd name="f84" fmla="*/ 75 f62 1"/>
                <a:gd name="f85" fmla="*/ 20 f61 1"/>
                <a:gd name="f86" fmla="*/ 60 f62 1"/>
                <a:gd name="f87" fmla="*/ 47 f61 1"/>
                <a:gd name="f88" fmla="*/ 29 f62 1"/>
                <a:gd name="f89" fmla="*/ 58 f61 1"/>
                <a:gd name="f90" fmla="*/ 13 f62 1"/>
                <a:gd name="f91" fmla="*/ 54 f61 1"/>
                <a:gd name="f92" fmla="+- f63 0 f1"/>
                <a:gd name="f93" fmla="*/ f66 1 76"/>
                <a:gd name="f94" fmla="*/ f67 1 59"/>
                <a:gd name="f95" fmla="*/ f68 1 76"/>
                <a:gd name="f96" fmla="*/ f69 1 59"/>
                <a:gd name="f97" fmla="*/ f70 1 76"/>
                <a:gd name="f98" fmla="*/ f71 1 59"/>
                <a:gd name="f99" fmla="*/ f72 1 76"/>
                <a:gd name="f100" fmla="*/ f73 1 59"/>
                <a:gd name="f101" fmla="*/ f74 1 76"/>
                <a:gd name="f102" fmla="*/ f75 1 59"/>
                <a:gd name="f103" fmla="*/ f76 1 76"/>
                <a:gd name="f104" fmla="*/ f77 1 59"/>
                <a:gd name="f105" fmla="*/ f78 1 76"/>
                <a:gd name="f106" fmla="*/ f79 1 59"/>
                <a:gd name="f107" fmla="*/ f80 1 76"/>
                <a:gd name="f108" fmla="*/ f81 1 59"/>
                <a:gd name="f109" fmla="*/ f82 1 76"/>
                <a:gd name="f110" fmla="*/ f83 1 59"/>
                <a:gd name="f111" fmla="*/ f84 1 76"/>
                <a:gd name="f112" fmla="*/ f85 1 59"/>
                <a:gd name="f113" fmla="*/ f86 1 76"/>
                <a:gd name="f114" fmla="*/ f87 1 59"/>
                <a:gd name="f115" fmla="*/ f88 1 76"/>
                <a:gd name="f116" fmla="*/ f89 1 59"/>
                <a:gd name="f117" fmla="*/ f90 1 76"/>
                <a:gd name="f118" fmla="*/ f91 1 59"/>
                <a:gd name="f119" fmla="*/ 0 1 f64"/>
                <a:gd name="f120" fmla="*/ f58 1 f64"/>
                <a:gd name="f121" fmla="*/ 0 1 f65"/>
                <a:gd name="f122" fmla="*/ f59 1 f65"/>
                <a:gd name="f123" fmla="*/ f93 1 f64"/>
                <a:gd name="f124" fmla="*/ f94 1 f65"/>
                <a:gd name="f125" fmla="*/ f95 1 f64"/>
                <a:gd name="f126" fmla="*/ f96 1 f65"/>
                <a:gd name="f127" fmla="*/ f97 1 f64"/>
                <a:gd name="f128" fmla="*/ f98 1 f65"/>
                <a:gd name="f129" fmla="*/ f99 1 f64"/>
                <a:gd name="f130" fmla="*/ f100 1 f65"/>
                <a:gd name="f131" fmla="*/ f101 1 f64"/>
                <a:gd name="f132" fmla="*/ f102 1 f65"/>
                <a:gd name="f133" fmla="*/ f103 1 f64"/>
                <a:gd name="f134" fmla="*/ f104 1 f65"/>
                <a:gd name="f135" fmla="*/ f105 1 f64"/>
                <a:gd name="f136" fmla="*/ f106 1 f65"/>
                <a:gd name="f137" fmla="*/ f107 1 f64"/>
                <a:gd name="f138" fmla="*/ f108 1 f65"/>
                <a:gd name="f139" fmla="*/ f109 1 f64"/>
                <a:gd name="f140" fmla="*/ f110 1 f65"/>
                <a:gd name="f141" fmla="*/ f111 1 f64"/>
                <a:gd name="f142" fmla="*/ f112 1 f65"/>
                <a:gd name="f143" fmla="*/ f113 1 f64"/>
                <a:gd name="f144" fmla="*/ f114 1 f65"/>
                <a:gd name="f145" fmla="*/ f115 1 f64"/>
                <a:gd name="f146" fmla="*/ f116 1 f65"/>
                <a:gd name="f147" fmla="*/ f117 1 f64"/>
                <a:gd name="f148" fmla="*/ f118 1 f65"/>
                <a:gd name="f149" fmla="*/ f119 f55 1"/>
                <a:gd name="f150" fmla="*/ f120 f55 1"/>
                <a:gd name="f151" fmla="*/ f122 f56 1"/>
                <a:gd name="f152" fmla="*/ f121 f56 1"/>
                <a:gd name="f153" fmla="*/ f123 f55 1"/>
                <a:gd name="f154" fmla="*/ f124 f56 1"/>
                <a:gd name="f155" fmla="*/ f125 f55 1"/>
                <a:gd name="f156" fmla="*/ f126 f56 1"/>
                <a:gd name="f157" fmla="*/ f127 f55 1"/>
                <a:gd name="f158" fmla="*/ f128 f56 1"/>
                <a:gd name="f159" fmla="*/ f129 f55 1"/>
                <a:gd name="f160" fmla="*/ f130 f56 1"/>
                <a:gd name="f161" fmla="*/ f131 f55 1"/>
                <a:gd name="f162" fmla="*/ f132 f56 1"/>
                <a:gd name="f163" fmla="*/ f133 f55 1"/>
                <a:gd name="f164" fmla="*/ f134 f56 1"/>
                <a:gd name="f165" fmla="*/ f135 f55 1"/>
                <a:gd name="f166" fmla="*/ f136 f56 1"/>
                <a:gd name="f167" fmla="*/ f137 f55 1"/>
                <a:gd name="f168" fmla="*/ f138 f56 1"/>
                <a:gd name="f169" fmla="*/ f139 f55 1"/>
                <a:gd name="f170" fmla="*/ f140 f56 1"/>
                <a:gd name="f171" fmla="*/ f141 f55 1"/>
                <a:gd name="f172" fmla="*/ f142 f56 1"/>
                <a:gd name="f173" fmla="*/ f143 f55 1"/>
                <a:gd name="f174" fmla="*/ f144 f56 1"/>
                <a:gd name="f175" fmla="*/ f145 f55 1"/>
                <a:gd name="f176" fmla="*/ f146 f56 1"/>
                <a:gd name="f177" fmla="*/ f147 f55 1"/>
                <a:gd name="f178" fmla="*/ f148 f56 1"/>
              </a:gdLst>
              <a:ahLst/>
              <a:cxnLst>
                <a:cxn ang="3cd4">
                  <a:pos x="hc" y="t"/>
                </a:cxn>
                <a:cxn ang="0">
                  <a:pos x="r" y="vc"/>
                </a:cxn>
                <a:cxn ang="cd4">
                  <a:pos x="hc" y="b"/>
                </a:cxn>
                <a:cxn ang="cd2">
                  <a:pos x="l" y="vc"/>
                </a:cxn>
                <a:cxn ang="f92">
                  <a:pos x="f153" y="f154"/>
                </a:cxn>
                <a:cxn ang="f92">
                  <a:pos x="f155" y="f156"/>
                </a:cxn>
                <a:cxn ang="f92">
                  <a:pos x="f157" y="f158"/>
                </a:cxn>
                <a:cxn ang="f92">
                  <a:pos x="f159" y="f160"/>
                </a:cxn>
                <a:cxn ang="f92">
                  <a:pos x="f161" y="f162"/>
                </a:cxn>
                <a:cxn ang="f92">
                  <a:pos x="f163" y="f164"/>
                </a:cxn>
                <a:cxn ang="f92">
                  <a:pos x="f165" y="f166"/>
                </a:cxn>
                <a:cxn ang="f92">
                  <a:pos x="f167" y="f168"/>
                </a:cxn>
                <a:cxn ang="f92">
                  <a:pos x="f169" y="f170"/>
                </a:cxn>
                <a:cxn ang="f92">
                  <a:pos x="f171" y="f172"/>
                </a:cxn>
                <a:cxn ang="f92">
                  <a:pos x="f173" y="f174"/>
                </a:cxn>
                <a:cxn ang="f92">
                  <a:pos x="f175" y="f176"/>
                </a:cxn>
                <a:cxn ang="f92">
                  <a:pos x="f177" y="f178"/>
                </a:cxn>
                <a:cxn ang="f92">
                  <a:pos x="f153" y="f154"/>
                </a:cxn>
              </a:cxnLst>
              <a:rect l="f149" t="f152" r="f150" b="f151"/>
              <a:pathLst>
                <a:path w="76" h="59">
                  <a:moveTo>
                    <a:pt x="f8" y="f9"/>
                  </a:moveTo>
                  <a:cubicBezTo>
                    <a:pt x="f10" y="f11"/>
                    <a:pt x="f12" y="f13"/>
                    <a:pt x="f5" y="f14"/>
                  </a:cubicBezTo>
                  <a:cubicBezTo>
                    <a:pt x="f5" y="f15"/>
                    <a:pt x="f5" y="f16"/>
                    <a:pt x="f17" y="f18"/>
                  </a:cubicBezTo>
                  <a:cubicBezTo>
                    <a:pt x="f12" y="f19"/>
                    <a:pt x="f20" y="f21"/>
                    <a:pt x="f22" y="f23"/>
                  </a:cubicBezTo>
                  <a:cubicBezTo>
                    <a:pt x="f24" y="f10"/>
                    <a:pt x="f25" y="f26"/>
                    <a:pt x="f27" y="f12"/>
                  </a:cubicBezTo>
                  <a:cubicBezTo>
                    <a:pt x="f28" y="f17"/>
                    <a:pt x="f29" y="f17"/>
                    <a:pt x="f30" y="f5"/>
                  </a:cubicBezTo>
                  <a:cubicBezTo>
                    <a:pt x="f31" y="f5"/>
                    <a:pt x="f32" y="f17"/>
                    <a:pt x="f33" y="f17"/>
                  </a:cubicBezTo>
                  <a:cubicBezTo>
                    <a:pt x="f34" y="f26"/>
                    <a:pt x="f9" y="f20"/>
                    <a:pt x="f35" y="f36"/>
                  </a:cubicBezTo>
                  <a:cubicBezTo>
                    <a:pt x="f37" y="f22"/>
                    <a:pt x="f38" y="f39"/>
                    <a:pt x="f40" y="f39"/>
                  </a:cubicBezTo>
                  <a:cubicBezTo>
                    <a:pt x="f41" y="f39"/>
                    <a:pt x="f6" y="f24"/>
                    <a:pt x="f42" y="f43"/>
                  </a:cubicBezTo>
                  <a:cubicBezTo>
                    <a:pt x="f44" y="f28"/>
                    <a:pt x="f45" y="f46"/>
                    <a:pt x="f37" y="f11"/>
                  </a:cubicBezTo>
                  <a:cubicBezTo>
                    <a:pt x="f9" y="f35"/>
                    <a:pt x="f46" y="f47"/>
                    <a:pt x="f18" y="f47"/>
                  </a:cubicBezTo>
                  <a:cubicBezTo>
                    <a:pt x="f48" y="f7"/>
                    <a:pt x="f49" y="f50"/>
                    <a:pt x="f51" y="f52"/>
                  </a:cubicBezTo>
                  <a:cubicBezTo>
                    <a:pt x="f39" y="f53"/>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9" name="Freeform 81">
              <a:extLst>
                <a:ext uri="{FF2B5EF4-FFF2-40B4-BE49-F238E27FC236}">
                  <a16:creationId xmlns:a16="http://schemas.microsoft.com/office/drawing/2014/main" id="{70E1CF4C-7F1B-4D40-9841-9B744247CBF6}"/>
                </a:ext>
              </a:extLst>
            </p:cNvPr>
            <p:cNvSpPr/>
            <p:nvPr/>
          </p:nvSpPr>
          <p:spPr>
            <a:xfrm>
              <a:off x="4120286" y="4622173"/>
              <a:ext cx="157669" cy="151278"/>
            </a:xfrm>
            <a:custGeom>
              <a:avLst/>
              <a:gdLst>
                <a:gd name="f0" fmla="val 10800000"/>
                <a:gd name="f1" fmla="val 5400000"/>
                <a:gd name="f2" fmla="val 180"/>
                <a:gd name="f3" fmla="val w"/>
                <a:gd name="f4" fmla="val h"/>
                <a:gd name="f5" fmla="val 0"/>
                <a:gd name="f6" fmla="val 73"/>
                <a:gd name="f7" fmla="val 70"/>
                <a:gd name="f8" fmla="val 45"/>
                <a:gd name="f9" fmla="val 8"/>
                <a:gd name="f10" fmla="val 48"/>
                <a:gd name="f11" fmla="val 14"/>
                <a:gd name="f12" fmla="val 53"/>
                <a:gd name="f13" fmla="val 19"/>
                <a:gd name="f14" fmla="val 56"/>
                <a:gd name="f15" fmla="val 22"/>
                <a:gd name="f16" fmla="val 59"/>
                <a:gd name="f17" fmla="val 23"/>
                <a:gd name="f18" fmla="val 63"/>
                <a:gd name="f19" fmla="val 25"/>
                <a:gd name="f20" fmla="val 64"/>
                <a:gd name="f21" fmla="val 26"/>
                <a:gd name="f22" fmla="val 66"/>
                <a:gd name="f23" fmla="val 68"/>
                <a:gd name="f24" fmla="val 27"/>
                <a:gd name="f25" fmla="val 71"/>
                <a:gd name="f26" fmla="val 29"/>
                <a:gd name="f27" fmla="val 32"/>
                <a:gd name="f28" fmla="val 36"/>
                <a:gd name="f29" fmla="val 69"/>
                <a:gd name="f30" fmla="val 40"/>
                <a:gd name="f31" fmla="val 67"/>
                <a:gd name="f32" fmla="val 44"/>
                <a:gd name="f33" fmla="val 65"/>
                <a:gd name="f34" fmla="val 47"/>
                <a:gd name="f35" fmla="val 57"/>
                <a:gd name="f36" fmla="val 58"/>
                <a:gd name="f37" fmla="val 46"/>
                <a:gd name="f38" fmla="val 34"/>
                <a:gd name="f39" fmla="val 24"/>
                <a:gd name="f40" fmla="val 16"/>
                <a:gd name="f41" fmla="val 9"/>
                <a:gd name="f42" fmla="val 62"/>
                <a:gd name="f43" fmla="val 4"/>
                <a:gd name="f44" fmla="val 1"/>
                <a:gd name="f45" fmla="val 39"/>
                <a:gd name="f46" fmla="val 2"/>
                <a:gd name="f47" fmla="val 7"/>
                <a:gd name="f48" fmla="val 12"/>
                <a:gd name="f49" fmla="val 18"/>
                <a:gd name="f50" fmla="val 13"/>
                <a:gd name="f51" fmla="val 10"/>
                <a:gd name="f52" fmla="val 31"/>
                <a:gd name="f53" fmla="val 37"/>
                <a:gd name="f54" fmla="+- 0 0 -90"/>
                <a:gd name="f55" fmla="*/ f3 1 73"/>
                <a:gd name="f56" fmla="*/ f4 1 70"/>
                <a:gd name="f57" fmla="val f5"/>
                <a:gd name="f58" fmla="val f6"/>
                <a:gd name="f59" fmla="val f7"/>
                <a:gd name="f60" fmla="*/ f54 f0 1"/>
                <a:gd name="f61" fmla="+- f59 0 f57"/>
                <a:gd name="f62" fmla="+- f58 0 f57"/>
                <a:gd name="f63" fmla="*/ f60 1 f2"/>
                <a:gd name="f64" fmla="*/ f62 1 73"/>
                <a:gd name="f65" fmla="*/ f61 1 70"/>
                <a:gd name="f66" fmla="*/ 45 f62 1"/>
                <a:gd name="f67" fmla="*/ 0 f61 1"/>
                <a:gd name="f68" fmla="*/ 53 f62 1"/>
                <a:gd name="f69" fmla="*/ 19 f61 1"/>
                <a:gd name="f70" fmla="*/ 63 f62 1"/>
                <a:gd name="f71" fmla="*/ 25 f61 1"/>
                <a:gd name="f72" fmla="*/ 68 f62 1"/>
                <a:gd name="f73" fmla="*/ 27 f61 1"/>
                <a:gd name="f74" fmla="*/ 71 f62 1"/>
                <a:gd name="f75" fmla="*/ 36 f61 1"/>
                <a:gd name="f76" fmla="*/ 65 f62 1"/>
                <a:gd name="f77" fmla="*/ 47 f61 1"/>
                <a:gd name="f78" fmla="*/ 34 f62 1"/>
                <a:gd name="f79" fmla="*/ 68 f61 1"/>
                <a:gd name="f80" fmla="*/ 9 f62 1"/>
                <a:gd name="f81" fmla="*/ 62 f61 1"/>
                <a:gd name="f82" fmla="*/ 1 f62 1"/>
                <a:gd name="f83" fmla="*/ 46 f61 1"/>
                <a:gd name="f84" fmla="*/ 7 f62 1"/>
                <a:gd name="f85" fmla="*/ 23 f62 1"/>
                <a:gd name="f86" fmla="*/ 13 f61 1"/>
                <a:gd name="f87" fmla="*/ 4 f61 1"/>
                <a:gd name="f88" fmla="+- f63 0 f1"/>
                <a:gd name="f89" fmla="*/ f66 1 73"/>
                <a:gd name="f90" fmla="*/ f67 1 70"/>
                <a:gd name="f91" fmla="*/ f68 1 73"/>
                <a:gd name="f92" fmla="*/ f69 1 70"/>
                <a:gd name="f93" fmla="*/ f70 1 73"/>
                <a:gd name="f94" fmla="*/ f71 1 70"/>
                <a:gd name="f95" fmla="*/ f72 1 73"/>
                <a:gd name="f96" fmla="*/ f73 1 70"/>
                <a:gd name="f97" fmla="*/ f74 1 73"/>
                <a:gd name="f98" fmla="*/ f75 1 70"/>
                <a:gd name="f99" fmla="*/ f76 1 73"/>
                <a:gd name="f100" fmla="*/ f77 1 70"/>
                <a:gd name="f101" fmla="*/ f78 1 73"/>
                <a:gd name="f102" fmla="*/ f79 1 70"/>
                <a:gd name="f103" fmla="*/ f80 1 73"/>
                <a:gd name="f104" fmla="*/ f81 1 70"/>
                <a:gd name="f105" fmla="*/ f82 1 73"/>
                <a:gd name="f106" fmla="*/ f83 1 70"/>
                <a:gd name="f107" fmla="*/ f84 1 73"/>
                <a:gd name="f108" fmla="*/ f85 1 73"/>
                <a:gd name="f109" fmla="*/ f86 1 70"/>
                <a:gd name="f110" fmla="*/ f87 1 70"/>
                <a:gd name="f111" fmla="*/ 0 1 f64"/>
                <a:gd name="f112" fmla="*/ f58 1 f64"/>
                <a:gd name="f113" fmla="*/ 0 1 f65"/>
                <a:gd name="f114" fmla="*/ f59 1 f65"/>
                <a:gd name="f115" fmla="*/ f89 1 f64"/>
                <a:gd name="f116" fmla="*/ f90 1 f65"/>
                <a:gd name="f117" fmla="*/ f91 1 f64"/>
                <a:gd name="f118" fmla="*/ f92 1 f65"/>
                <a:gd name="f119" fmla="*/ f93 1 f64"/>
                <a:gd name="f120" fmla="*/ f94 1 f65"/>
                <a:gd name="f121" fmla="*/ f95 1 f64"/>
                <a:gd name="f122" fmla="*/ f96 1 f65"/>
                <a:gd name="f123" fmla="*/ f97 1 f64"/>
                <a:gd name="f124" fmla="*/ f98 1 f65"/>
                <a:gd name="f125" fmla="*/ f99 1 f64"/>
                <a:gd name="f126" fmla="*/ f100 1 f65"/>
                <a:gd name="f127" fmla="*/ f101 1 f64"/>
                <a:gd name="f128" fmla="*/ f102 1 f65"/>
                <a:gd name="f129" fmla="*/ f103 1 f64"/>
                <a:gd name="f130" fmla="*/ f104 1 f65"/>
                <a:gd name="f131" fmla="*/ f105 1 f64"/>
                <a:gd name="f132" fmla="*/ f106 1 f65"/>
                <a:gd name="f133" fmla="*/ f107 1 f64"/>
                <a:gd name="f134" fmla="*/ f108 1 f64"/>
                <a:gd name="f135" fmla="*/ f109 1 f65"/>
                <a:gd name="f136" fmla="*/ f110 1 f65"/>
                <a:gd name="f137" fmla="*/ f111 f55 1"/>
                <a:gd name="f138" fmla="*/ f112 f55 1"/>
                <a:gd name="f139" fmla="*/ f114 f56 1"/>
                <a:gd name="f140" fmla="*/ f113 f56 1"/>
                <a:gd name="f141" fmla="*/ f115 f55 1"/>
                <a:gd name="f142" fmla="*/ f116 f56 1"/>
                <a:gd name="f143" fmla="*/ f117 f55 1"/>
                <a:gd name="f144" fmla="*/ f118 f56 1"/>
                <a:gd name="f145" fmla="*/ f119 f55 1"/>
                <a:gd name="f146" fmla="*/ f120 f56 1"/>
                <a:gd name="f147" fmla="*/ f121 f55 1"/>
                <a:gd name="f148" fmla="*/ f122 f56 1"/>
                <a:gd name="f149" fmla="*/ f123 f55 1"/>
                <a:gd name="f150" fmla="*/ f124 f56 1"/>
                <a:gd name="f151" fmla="*/ f125 f55 1"/>
                <a:gd name="f152" fmla="*/ f126 f56 1"/>
                <a:gd name="f153" fmla="*/ f127 f55 1"/>
                <a:gd name="f154" fmla="*/ f128 f56 1"/>
                <a:gd name="f155" fmla="*/ f129 f55 1"/>
                <a:gd name="f156" fmla="*/ f130 f56 1"/>
                <a:gd name="f157" fmla="*/ f131 f55 1"/>
                <a:gd name="f158" fmla="*/ f132 f56 1"/>
                <a:gd name="f159" fmla="*/ f133 f55 1"/>
                <a:gd name="f160" fmla="*/ f134 f55 1"/>
                <a:gd name="f161" fmla="*/ f135 f56 1"/>
                <a:gd name="f162" fmla="*/ f136 f56 1"/>
              </a:gdLst>
              <a:ahLst/>
              <a:cxnLst>
                <a:cxn ang="3cd4">
                  <a:pos x="hc" y="t"/>
                </a:cxn>
                <a:cxn ang="0">
                  <a:pos x="r" y="vc"/>
                </a:cxn>
                <a:cxn ang="cd4">
                  <a:pos x="hc" y="b"/>
                </a:cxn>
                <a:cxn ang="cd2">
                  <a:pos x="l" y="vc"/>
                </a:cxn>
                <a:cxn ang="f88">
                  <a:pos x="f141" y="f142"/>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48"/>
                </a:cxn>
                <a:cxn ang="f88">
                  <a:pos x="f160" y="f161"/>
                </a:cxn>
                <a:cxn ang="f88">
                  <a:pos x="f153" y="f162"/>
                </a:cxn>
                <a:cxn ang="f88">
                  <a:pos x="f141" y="f142"/>
                </a:cxn>
              </a:cxnLst>
              <a:rect l="f137" t="f140" r="f138" b="f139"/>
              <a:pathLst>
                <a:path w="73" h="70">
                  <a:moveTo>
                    <a:pt x="f8" y="f5"/>
                  </a:moveTo>
                  <a:cubicBezTo>
                    <a:pt x="f8" y="f9"/>
                    <a:pt x="f10" y="f11"/>
                    <a:pt x="f12" y="f13"/>
                  </a:cubicBezTo>
                  <a:cubicBezTo>
                    <a:pt x="f14" y="f15"/>
                    <a:pt x="f16" y="f17"/>
                    <a:pt x="f18" y="f19"/>
                  </a:cubicBezTo>
                  <a:cubicBezTo>
                    <a:pt x="f20" y="f21"/>
                    <a:pt x="f22" y="f21"/>
                    <a:pt x="f23" y="f24"/>
                  </a:cubicBezTo>
                  <a:cubicBezTo>
                    <a:pt x="f25" y="f26"/>
                    <a:pt x="f6" y="f27"/>
                    <a:pt x="f25" y="f28"/>
                  </a:cubicBezTo>
                  <a:cubicBezTo>
                    <a:pt x="f29" y="f30"/>
                    <a:pt x="f31" y="f32"/>
                    <a:pt x="f33" y="f34"/>
                  </a:cubicBezTo>
                  <a:cubicBezTo>
                    <a:pt x="f35" y="f36"/>
                    <a:pt x="f37" y="f20"/>
                    <a:pt x="f38" y="f23"/>
                  </a:cubicBezTo>
                  <a:cubicBezTo>
                    <a:pt x="f39" y="f7"/>
                    <a:pt x="f40" y="f23"/>
                    <a:pt x="f41" y="f42"/>
                  </a:cubicBezTo>
                  <a:cubicBezTo>
                    <a:pt x="f43" y="f35"/>
                    <a:pt x="f44" y="f12"/>
                    <a:pt x="f44" y="f37"/>
                  </a:cubicBezTo>
                  <a:cubicBezTo>
                    <a:pt x="f5" y="f45"/>
                    <a:pt x="f46" y="f27"/>
                    <a:pt x="f47" y="f24"/>
                  </a:cubicBezTo>
                  <a:cubicBezTo>
                    <a:pt x="f48" y="f15"/>
                    <a:pt x="f49" y="f49"/>
                    <a:pt x="f17" y="f50"/>
                  </a:cubicBezTo>
                  <a:cubicBezTo>
                    <a:pt x="f24" y="f51"/>
                    <a:pt x="f52" y="f47"/>
                    <a:pt x="f38" y="f43"/>
                  </a:cubicBezTo>
                  <a:cubicBezTo>
                    <a:pt x="f53" y="f46"/>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0" name="Freeform 82">
              <a:extLst>
                <a:ext uri="{FF2B5EF4-FFF2-40B4-BE49-F238E27FC236}">
                  <a16:creationId xmlns:a16="http://schemas.microsoft.com/office/drawing/2014/main" id="{8E2EA7EB-90EE-4C6D-8A0B-50B268FCACEB}"/>
                </a:ext>
              </a:extLst>
            </p:cNvPr>
            <p:cNvSpPr/>
            <p:nvPr/>
          </p:nvSpPr>
          <p:spPr>
            <a:xfrm>
              <a:off x="4248128" y="4383542"/>
              <a:ext cx="53263"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1"/>
                <a:gd name="f18" fmla="val 32"/>
                <a:gd name="f19" fmla="val 31"/>
                <a:gd name="f20" fmla="val 30"/>
                <a:gd name="f21" fmla="val 28"/>
                <a:gd name="f22" fmla="val 3"/>
                <a:gd name="f23" fmla="val 5"/>
                <a:gd name="f24" fmla="val 22"/>
                <a:gd name="f25" fmla="val 7"/>
                <a:gd name="f26" fmla="val 18"/>
                <a:gd name="f27" fmla="val 9"/>
                <a:gd name="f28" fmla="val 14"/>
                <a:gd name="f29" fmla="val 11"/>
                <a:gd name="f30" fmla="val 4"/>
                <a:gd name="f31" fmla="val 16"/>
                <a:gd name="f32" fmla="val 21"/>
                <a:gd name="f33" fmla="val 26"/>
                <a:gd name="f34" fmla="+- 0 0 -90"/>
                <a:gd name="f35" fmla="*/ f3 1 25"/>
                <a:gd name="f36" fmla="*/ f4 1 41"/>
                <a:gd name="f37" fmla="val f5"/>
                <a:gd name="f38" fmla="val f6"/>
                <a:gd name="f39" fmla="val f7"/>
                <a:gd name="f40" fmla="*/ f34 f0 1"/>
                <a:gd name="f41" fmla="+- f39 0 f37"/>
                <a:gd name="f42" fmla="+- f38 0 f37"/>
                <a:gd name="f43" fmla="*/ f40 1 f2"/>
                <a:gd name="f44" fmla="*/ f42 1 25"/>
                <a:gd name="f45" fmla="*/ f41 1 41"/>
                <a:gd name="f46" fmla="*/ 19 f42 1"/>
                <a:gd name="f47" fmla="*/ 33 f41 1"/>
                <a:gd name="f48" fmla="*/ 13 f42 1"/>
                <a:gd name="f49" fmla="*/ 38 f41 1"/>
                <a:gd name="f50" fmla="*/ 0 f42 1"/>
                <a:gd name="f51" fmla="*/ 32 f41 1"/>
                <a:gd name="f52" fmla="*/ 1 f42 1"/>
                <a:gd name="f53" fmla="*/ 28 f41 1"/>
                <a:gd name="f54" fmla="*/ 7 f42 1"/>
                <a:gd name="f55" fmla="*/ 18 f41 1"/>
                <a:gd name="f56" fmla="*/ 14 f42 1"/>
                <a:gd name="f57" fmla="*/ 4 f41 1"/>
                <a:gd name="f58" fmla="*/ 21 f42 1"/>
                <a:gd name="f59" fmla="*/ 25 f42 1"/>
                <a:gd name="f60" fmla="*/ 21 f41 1"/>
                <a:gd name="f61" fmla="+- f43 0 f1"/>
                <a:gd name="f62" fmla="*/ f46 1 25"/>
                <a:gd name="f63" fmla="*/ f47 1 4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25"/>
                <a:gd name="f75" fmla="*/ f59 1 25"/>
                <a:gd name="f76" fmla="*/ f60 1 41"/>
                <a:gd name="f77" fmla="*/ 0 1 f44"/>
                <a:gd name="f78" fmla="*/ f38 1 f44"/>
                <a:gd name="f79" fmla="*/ 0 1 f45"/>
                <a:gd name="f80" fmla="*/ f39 1 f45"/>
                <a:gd name="f81" fmla="*/ f62 1 f44"/>
                <a:gd name="f82" fmla="*/ f63 1 f45"/>
                <a:gd name="f83" fmla="*/ f64 1 f44"/>
                <a:gd name="f84" fmla="*/ f65 1 f45"/>
                <a:gd name="f85" fmla="*/ f66 1 f44"/>
                <a:gd name="f86" fmla="*/ f67 1 f45"/>
                <a:gd name="f87" fmla="*/ f68 1 f44"/>
                <a:gd name="f88" fmla="*/ f69 1 f45"/>
                <a:gd name="f89" fmla="*/ f70 1 f44"/>
                <a:gd name="f90" fmla="*/ f71 1 f45"/>
                <a:gd name="f91" fmla="*/ f72 1 f44"/>
                <a:gd name="f92" fmla="*/ f73 1 f45"/>
                <a:gd name="f93" fmla="*/ f74 1 f44"/>
                <a:gd name="f94" fmla="*/ f75 1 f44"/>
                <a:gd name="f95" fmla="*/ f76 1 f45"/>
                <a:gd name="f96" fmla="*/ f77 f35 1"/>
                <a:gd name="f97" fmla="*/ f78 f35 1"/>
                <a:gd name="f98" fmla="*/ f80 f36 1"/>
                <a:gd name="f99" fmla="*/ f79 f36 1"/>
                <a:gd name="f100" fmla="*/ f81 f35 1"/>
                <a:gd name="f101" fmla="*/ f82 f36 1"/>
                <a:gd name="f102" fmla="*/ f83 f35 1"/>
                <a:gd name="f103" fmla="*/ f84 f36 1"/>
                <a:gd name="f104" fmla="*/ f85 f35 1"/>
                <a:gd name="f105" fmla="*/ f86 f36 1"/>
                <a:gd name="f106" fmla="*/ f87 f35 1"/>
                <a:gd name="f107" fmla="*/ f88 f36 1"/>
                <a:gd name="f108" fmla="*/ f89 f35 1"/>
                <a:gd name="f109" fmla="*/ f90 f36 1"/>
                <a:gd name="f110" fmla="*/ f91 f35 1"/>
                <a:gd name="f111" fmla="*/ f92 f36 1"/>
                <a:gd name="f112" fmla="*/ f93 f35 1"/>
                <a:gd name="f113" fmla="*/ f94 f35 1"/>
                <a:gd name="f114" fmla="*/ f95 f36 1"/>
              </a:gdLst>
              <a:ahLst/>
              <a:cxnLst>
                <a:cxn ang="3cd4">
                  <a:pos x="hc" y="t"/>
                </a:cxn>
                <a:cxn ang="0">
                  <a:pos x="r" y="vc"/>
                </a:cxn>
                <a:cxn ang="cd4">
                  <a:pos x="hc" y="b"/>
                </a:cxn>
                <a:cxn ang="cd2">
                  <a:pos x="l" y="vc"/>
                </a:cxn>
                <a:cxn ang="f61">
                  <a:pos x="f100" y="f101"/>
                </a:cxn>
                <a:cxn ang="f61">
                  <a:pos x="f102" y="f103"/>
                </a:cxn>
                <a:cxn ang="f61">
                  <a:pos x="f104" y="f105"/>
                </a:cxn>
                <a:cxn ang="f61">
                  <a:pos x="f106" y="f107"/>
                </a:cxn>
                <a:cxn ang="f61">
                  <a:pos x="f108" y="f109"/>
                </a:cxn>
                <a:cxn ang="f61">
                  <a:pos x="f110" y="f111"/>
                </a:cxn>
                <a:cxn ang="f61">
                  <a:pos x="f112" y="f111"/>
                </a:cxn>
                <a:cxn ang="f61">
                  <a:pos x="f113" y="f114"/>
                </a:cxn>
                <a:cxn ang="f61">
                  <a:pos x="f100" y="f101"/>
                </a:cxn>
              </a:cxnLst>
              <a:rect l="f96" t="f99" r="f97" b="f98"/>
              <a:pathLst>
                <a:path w="25" h="41">
                  <a:moveTo>
                    <a:pt x="f8" y="f9"/>
                  </a:moveTo>
                  <a:cubicBezTo>
                    <a:pt x="f10" y="f11"/>
                    <a:pt x="f12" y="f13"/>
                    <a:pt x="f14" y="f15"/>
                  </a:cubicBezTo>
                  <a:cubicBezTo>
                    <a:pt x="f16" y="f7"/>
                    <a:pt x="f17" y="f15"/>
                    <a:pt x="f5" y="f18"/>
                  </a:cubicBezTo>
                  <a:cubicBezTo>
                    <a:pt x="f5" y="f19"/>
                    <a:pt x="f17" y="f20"/>
                    <a:pt x="f17" y="f21"/>
                  </a:cubicBezTo>
                  <a:cubicBezTo>
                    <a:pt x="f22" y="f6"/>
                    <a:pt x="f23" y="f24"/>
                    <a:pt x="f25" y="f26"/>
                  </a:cubicBezTo>
                  <a:cubicBezTo>
                    <a:pt x="f27" y="f28"/>
                    <a:pt x="f29" y="f27"/>
                    <a:pt x="f28" y="f30"/>
                  </a:cubicBezTo>
                  <a:cubicBezTo>
                    <a:pt x="f31" y="f5"/>
                    <a:pt x="f8" y="f5"/>
                    <a:pt x="f32" y="f30"/>
                  </a:cubicBezTo>
                  <a:cubicBezTo>
                    <a:pt x="f6" y="f27"/>
                    <a:pt x="f6" y="f12"/>
                    <a:pt x="f6" y="f32"/>
                  </a:cubicBezTo>
                  <a:cubicBezTo>
                    <a:pt x="f6" y="f33"/>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1" name="Freeform 83">
              <a:extLst>
                <a:ext uri="{FF2B5EF4-FFF2-40B4-BE49-F238E27FC236}">
                  <a16:creationId xmlns:a16="http://schemas.microsoft.com/office/drawing/2014/main" id="{FF17E740-7E47-44AA-ABF0-F487C06824EF}"/>
                </a:ext>
              </a:extLst>
            </p:cNvPr>
            <p:cNvSpPr/>
            <p:nvPr/>
          </p:nvSpPr>
          <p:spPr>
            <a:xfrm>
              <a:off x="4248128" y="4583823"/>
              <a:ext cx="66047" cy="78839"/>
            </a:xfrm>
            <a:custGeom>
              <a:avLst/>
              <a:gdLst>
                <a:gd name="f0" fmla="val 10800000"/>
                <a:gd name="f1" fmla="val 5400000"/>
                <a:gd name="f2" fmla="val 180"/>
                <a:gd name="f3" fmla="val w"/>
                <a:gd name="f4" fmla="val h"/>
                <a:gd name="f5" fmla="val 0"/>
                <a:gd name="f6" fmla="val 31"/>
                <a:gd name="f7" fmla="val 36"/>
                <a:gd name="f8" fmla="val 17"/>
                <a:gd name="f9" fmla="val 29"/>
                <a:gd name="f10" fmla="val 15"/>
                <a:gd name="f11" fmla="val 30"/>
                <a:gd name="f12" fmla="val 12"/>
                <a:gd name="f13" fmla="val 33"/>
                <a:gd name="f14" fmla="val 8"/>
                <a:gd name="f15" fmla="val 34"/>
                <a:gd name="f16" fmla="val 3"/>
                <a:gd name="f17" fmla="val 25"/>
                <a:gd name="f18" fmla="val 1"/>
                <a:gd name="f19" fmla="val 20"/>
                <a:gd name="f20" fmla="val 5"/>
                <a:gd name="f21" fmla="val 14"/>
                <a:gd name="f22" fmla="val 9"/>
                <a:gd name="f23" fmla="val 13"/>
                <a:gd name="f24" fmla="val 11"/>
                <a:gd name="f25" fmla="val 10"/>
                <a:gd name="f26" fmla="val 21"/>
                <a:gd name="f27" fmla="val 23"/>
                <a:gd name="f28" fmla="val 24"/>
                <a:gd name="f29" fmla="val 27"/>
                <a:gd name="f30" fmla="val 4"/>
                <a:gd name="f31" fmla="+- 0 0 -90"/>
                <a:gd name="f32" fmla="*/ f3 1 31"/>
                <a:gd name="f33" fmla="*/ f4 1 36"/>
                <a:gd name="f34" fmla="val f5"/>
                <a:gd name="f35" fmla="val f6"/>
                <a:gd name="f36" fmla="val f7"/>
                <a:gd name="f37" fmla="*/ f31 f0 1"/>
                <a:gd name="f38" fmla="+- f36 0 f34"/>
                <a:gd name="f39" fmla="+- f35 0 f34"/>
                <a:gd name="f40" fmla="*/ f37 1 f2"/>
                <a:gd name="f41" fmla="*/ f39 1 31"/>
                <a:gd name="f42" fmla="*/ f38 1 36"/>
                <a:gd name="f43" fmla="*/ 17 f39 1"/>
                <a:gd name="f44" fmla="*/ 29 f38 1"/>
                <a:gd name="f45" fmla="*/ 8 f39 1"/>
                <a:gd name="f46" fmla="*/ 34 f38 1"/>
                <a:gd name="f47" fmla="*/ 0 f39 1"/>
                <a:gd name="f48" fmla="*/ 3 f39 1"/>
                <a:gd name="f49" fmla="*/ 17 f38 1"/>
                <a:gd name="f50" fmla="*/ 13 f39 1"/>
                <a:gd name="f51" fmla="*/ 11 f38 1"/>
                <a:gd name="f52" fmla="*/ 23 f39 1"/>
                <a:gd name="f53" fmla="*/ 3 f38 1"/>
                <a:gd name="f54" fmla="*/ 29 f39 1"/>
                <a:gd name="f55" fmla="*/ 0 f38 1"/>
                <a:gd name="f56" fmla="*/ 31 f39 1"/>
                <a:gd name="f57" fmla="*/ 4 f38 1"/>
                <a:gd name="f58" fmla="+- f40 0 f1"/>
                <a:gd name="f59" fmla="*/ f43 1 31"/>
                <a:gd name="f60" fmla="*/ f44 1 36"/>
                <a:gd name="f61" fmla="*/ f45 1 31"/>
                <a:gd name="f62" fmla="*/ f46 1 36"/>
                <a:gd name="f63" fmla="*/ f47 1 31"/>
                <a:gd name="f64" fmla="*/ f48 1 31"/>
                <a:gd name="f65" fmla="*/ f49 1 36"/>
                <a:gd name="f66" fmla="*/ f50 1 31"/>
                <a:gd name="f67" fmla="*/ f51 1 36"/>
                <a:gd name="f68" fmla="*/ f52 1 31"/>
                <a:gd name="f69" fmla="*/ f53 1 36"/>
                <a:gd name="f70" fmla="*/ f54 1 31"/>
                <a:gd name="f71" fmla="*/ f55 1 36"/>
                <a:gd name="f72" fmla="*/ f56 1 31"/>
                <a:gd name="f73" fmla="*/ f57 1 36"/>
                <a:gd name="f74" fmla="*/ 0 1 f41"/>
                <a:gd name="f75" fmla="*/ f35 1 f41"/>
                <a:gd name="f76" fmla="*/ 0 1 f42"/>
                <a:gd name="f77" fmla="*/ f36 1 f42"/>
                <a:gd name="f78" fmla="*/ f59 1 f41"/>
                <a:gd name="f79" fmla="*/ f60 1 f42"/>
                <a:gd name="f80" fmla="*/ f61 1 f41"/>
                <a:gd name="f81" fmla="*/ f62 1 f42"/>
                <a:gd name="f82" fmla="*/ f63 1 f41"/>
                <a:gd name="f83" fmla="*/ f64 1 f41"/>
                <a:gd name="f84" fmla="*/ f65 1 f42"/>
                <a:gd name="f85" fmla="*/ f66 1 f41"/>
                <a:gd name="f86" fmla="*/ f67 1 f42"/>
                <a:gd name="f87" fmla="*/ f68 1 f41"/>
                <a:gd name="f88" fmla="*/ f69 1 f42"/>
                <a:gd name="f89" fmla="*/ f70 1 f41"/>
                <a:gd name="f90" fmla="*/ f71 1 f42"/>
                <a:gd name="f91" fmla="*/ f72 1 f41"/>
                <a:gd name="f92" fmla="*/ f73 1 f42"/>
                <a:gd name="f93" fmla="*/ f74 f32 1"/>
                <a:gd name="f94" fmla="*/ f75 f32 1"/>
                <a:gd name="f95" fmla="*/ f77 f33 1"/>
                <a:gd name="f96" fmla="*/ f76 f33 1"/>
                <a:gd name="f97" fmla="*/ f78 f32 1"/>
                <a:gd name="f98" fmla="*/ f79 f33 1"/>
                <a:gd name="f99" fmla="*/ f80 f32 1"/>
                <a:gd name="f100" fmla="*/ f81 f33 1"/>
                <a:gd name="f101" fmla="*/ f82 f32 1"/>
                <a:gd name="f102" fmla="*/ f83 f32 1"/>
                <a:gd name="f103" fmla="*/ f84 f33 1"/>
                <a:gd name="f104" fmla="*/ f85 f32 1"/>
                <a:gd name="f105" fmla="*/ f86 f33 1"/>
                <a:gd name="f106" fmla="*/ f87 f32 1"/>
                <a:gd name="f107" fmla="*/ f88 f33 1"/>
                <a:gd name="f108" fmla="*/ f89 f32 1"/>
                <a:gd name="f109" fmla="*/ f90 f33 1"/>
                <a:gd name="f110" fmla="*/ f91 f32 1"/>
                <a:gd name="f111" fmla="*/ f92 f33 1"/>
              </a:gdLst>
              <a:ahLst/>
              <a:cxnLst>
                <a:cxn ang="3cd4">
                  <a:pos x="hc" y="t"/>
                </a:cxn>
                <a:cxn ang="0">
                  <a:pos x="r" y="vc"/>
                </a:cxn>
                <a:cxn ang="cd4">
                  <a:pos x="hc" y="b"/>
                </a:cxn>
                <a:cxn ang="cd2">
                  <a:pos x="l" y="vc"/>
                </a:cxn>
                <a:cxn ang="f58">
                  <a:pos x="f97" y="f98"/>
                </a:cxn>
                <a:cxn ang="f58">
                  <a:pos x="f99" y="f100"/>
                </a:cxn>
                <a:cxn ang="f58">
                  <a:pos x="f101" y="f98"/>
                </a:cxn>
                <a:cxn ang="f58">
                  <a:pos x="f102" y="f103"/>
                </a:cxn>
                <a:cxn ang="f58">
                  <a:pos x="f104" y="f105"/>
                </a:cxn>
                <a:cxn ang="f58">
                  <a:pos x="f106" y="f107"/>
                </a:cxn>
                <a:cxn ang="f58">
                  <a:pos x="f108" y="f109"/>
                </a:cxn>
                <a:cxn ang="f58">
                  <a:pos x="f110" y="f111"/>
                </a:cxn>
                <a:cxn ang="f58">
                  <a:pos x="f97" y="f98"/>
                </a:cxn>
              </a:cxnLst>
              <a:rect l="f93" t="f96" r="f94" b="f95"/>
              <a:pathLst>
                <a:path w="31" h="36">
                  <a:moveTo>
                    <a:pt x="f8" y="f9"/>
                  </a:moveTo>
                  <a:cubicBezTo>
                    <a:pt x="f10" y="f11"/>
                    <a:pt x="f12" y="f13"/>
                    <a:pt x="f14" y="f15"/>
                  </a:cubicBezTo>
                  <a:cubicBezTo>
                    <a:pt x="f16" y="f7"/>
                    <a:pt x="f5" y="f15"/>
                    <a:pt x="f5" y="f9"/>
                  </a:cubicBezTo>
                  <a:cubicBezTo>
                    <a:pt x="f5" y="f17"/>
                    <a:pt x="f18" y="f19"/>
                    <a:pt x="f16" y="f8"/>
                  </a:cubicBezTo>
                  <a:cubicBezTo>
                    <a:pt x="f20" y="f21"/>
                    <a:pt x="f22" y="f23"/>
                    <a:pt x="f23" y="f24"/>
                  </a:cubicBezTo>
                  <a:cubicBezTo>
                    <a:pt x="f8" y="f25"/>
                    <a:pt x="f26" y="f14"/>
                    <a:pt x="f27" y="f16"/>
                  </a:cubicBezTo>
                  <a:cubicBezTo>
                    <a:pt x="f28" y="f18"/>
                    <a:pt x="f29" y="f18"/>
                    <a:pt x="f9" y="f5"/>
                  </a:cubicBezTo>
                  <a:cubicBezTo>
                    <a:pt x="f11" y="f18"/>
                    <a:pt x="f6" y="f16"/>
                    <a:pt x="f6" y="f30"/>
                  </a:cubicBezTo>
                  <a:cubicBezTo>
                    <a:pt x="f11" y="f21"/>
                    <a:pt x="f17" y="f2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2" name="Freeform 84">
              <a:extLst>
                <a:ext uri="{FF2B5EF4-FFF2-40B4-BE49-F238E27FC236}">
                  <a16:creationId xmlns:a16="http://schemas.microsoft.com/office/drawing/2014/main" id="{0DAA4E68-0432-4B69-89C4-9D3665FD1EF3}"/>
                </a:ext>
              </a:extLst>
            </p:cNvPr>
            <p:cNvSpPr/>
            <p:nvPr/>
          </p:nvSpPr>
          <p:spPr>
            <a:xfrm>
              <a:off x="4150114" y="4311094"/>
              <a:ext cx="78839" cy="6605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14"/>
                <a:gd name="f14" fmla="val 25"/>
                <a:gd name="f15" fmla="val 20"/>
                <a:gd name="f16" fmla="val 13"/>
                <a:gd name="f17" fmla="val 28"/>
                <a:gd name="f18" fmla="val 8"/>
                <a:gd name="f19" fmla="val 4"/>
                <a:gd name="f20" fmla="val 29"/>
                <a:gd name="f21" fmla="val 2"/>
                <a:gd name="f22" fmla="val 26"/>
                <a:gd name="f23" fmla="val 21"/>
                <a:gd name="f24" fmla="val 6"/>
                <a:gd name="f25" fmla="val 12"/>
                <a:gd name="f26" fmla="val 16"/>
                <a:gd name="f27" fmla="val 35"/>
                <a:gd name="f28" fmla="+- 0 0 -90"/>
                <a:gd name="f29" fmla="*/ f3 1 36"/>
                <a:gd name="f30" fmla="*/ f4 1 30"/>
                <a:gd name="f31" fmla="val f5"/>
                <a:gd name="f32" fmla="val f6"/>
                <a:gd name="f33" fmla="val f7"/>
                <a:gd name="f34" fmla="*/ f28 f0 1"/>
                <a:gd name="f35" fmla="+- f33 0 f31"/>
                <a:gd name="f36" fmla="+- f32 0 f31"/>
                <a:gd name="f37" fmla="*/ f34 1 f2"/>
                <a:gd name="f38" fmla="*/ f36 1 36"/>
                <a:gd name="f39" fmla="*/ f35 1 30"/>
                <a:gd name="f40" fmla="*/ 36 f36 1"/>
                <a:gd name="f41" fmla="*/ 1 f35 1"/>
                <a:gd name="f42" fmla="*/ 30 f36 1"/>
                <a:gd name="f43" fmla="*/ 14 f35 1"/>
                <a:gd name="f44" fmla="*/ 13 f36 1"/>
                <a:gd name="f45" fmla="*/ 28 f35 1"/>
                <a:gd name="f46" fmla="*/ 2 f36 1"/>
                <a:gd name="f47" fmla="*/ 26 f35 1"/>
                <a:gd name="f48" fmla="*/ 6 f36 1"/>
                <a:gd name="f49" fmla="*/ 12 f35 1"/>
                <a:gd name="f50" fmla="*/ 35 f36 1"/>
                <a:gd name="f51" fmla="*/ 0 f35 1"/>
                <a:gd name="f52" fmla="+- f37 0 f1"/>
                <a:gd name="f53" fmla="*/ f40 1 36"/>
                <a:gd name="f54" fmla="*/ f41 1 30"/>
                <a:gd name="f55" fmla="*/ f42 1 36"/>
                <a:gd name="f56" fmla="*/ f43 1 30"/>
                <a:gd name="f57" fmla="*/ f44 1 36"/>
                <a:gd name="f58" fmla="*/ f45 1 30"/>
                <a:gd name="f59" fmla="*/ f46 1 36"/>
                <a:gd name="f60" fmla="*/ f47 1 30"/>
                <a:gd name="f61" fmla="*/ f48 1 36"/>
                <a:gd name="f62" fmla="*/ f49 1 30"/>
                <a:gd name="f63" fmla="*/ f50 1 36"/>
                <a:gd name="f64" fmla="*/ f51 1 30"/>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30">
                  <a:moveTo>
                    <a:pt x="f6" y="f8"/>
                  </a:moveTo>
                  <a:cubicBezTo>
                    <a:pt x="f9" y="f10"/>
                    <a:pt x="f11" y="f12"/>
                    <a:pt x="f7" y="f13"/>
                  </a:cubicBezTo>
                  <a:cubicBezTo>
                    <a:pt x="f14" y="f15"/>
                    <a:pt x="f15" y="f14"/>
                    <a:pt x="f16" y="f17"/>
                  </a:cubicBezTo>
                  <a:cubicBezTo>
                    <a:pt x="f18" y="f7"/>
                    <a:pt x="f19" y="f20"/>
                    <a:pt x="f21" y="f22"/>
                  </a:cubicBezTo>
                  <a:cubicBezTo>
                    <a:pt x="f5" y="f23"/>
                    <a:pt x="f21" y="f13"/>
                    <a:pt x="f24" y="f25"/>
                  </a:cubicBezTo>
                  <a:cubicBezTo>
                    <a:pt x="f26" y="f18"/>
                    <a:pt x="f22" y="f19"/>
                    <a:pt x="f27" y="f5"/>
                  </a:cubicBezTo>
                  <a:cubicBezTo>
                    <a:pt x="f6" y="f8"/>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3" name="Freeform 85">
              <a:extLst>
                <a:ext uri="{FF2B5EF4-FFF2-40B4-BE49-F238E27FC236}">
                  <a16:creationId xmlns:a16="http://schemas.microsoft.com/office/drawing/2014/main" id="{A33D30B1-8F45-4188-A20F-D62FFE4738DE}"/>
                </a:ext>
              </a:extLst>
            </p:cNvPr>
            <p:cNvSpPr/>
            <p:nvPr/>
          </p:nvSpPr>
          <p:spPr>
            <a:xfrm>
              <a:off x="3973269" y="4313224"/>
              <a:ext cx="72438" cy="57524"/>
            </a:xfrm>
            <a:custGeom>
              <a:avLst/>
              <a:gdLst>
                <a:gd name="f0" fmla="val 10800000"/>
                <a:gd name="f1" fmla="val 5400000"/>
                <a:gd name="f2" fmla="val 180"/>
                <a:gd name="f3" fmla="val w"/>
                <a:gd name="f4" fmla="val h"/>
                <a:gd name="f5" fmla="val 0"/>
                <a:gd name="f6" fmla="val 34"/>
                <a:gd name="f7" fmla="val 26"/>
                <a:gd name="f8" fmla="val 23"/>
                <a:gd name="f9" fmla="val 14"/>
                <a:gd name="f10" fmla="val 21"/>
                <a:gd name="f11" fmla="val 17"/>
                <a:gd name="f12" fmla="val 19"/>
                <a:gd name="f13" fmla="val 16"/>
                <a:gd name="f14" fmla="val 22"/>
                <a:gd name="f15" fmla="val 15"/>
                <a:gd name="f16" fmla="val 13"/>
                <a:gd name="f17" fmla="val 10"/>
                <a:gd name="f18" fmla="val 25"/>
                <a:gd name="f19" fmla="val 5"/>
                <a:gd name="f20" fmla="val 2"/>
                <a:gd name="f21" fmla="val 24"/>
                <a:gd name="f22" fmla="val 1"/>
                <a:gd name="f23" fmla="val 12"/>
                <a:gd name="f24" fmla="val 11"/>
                <a:gd name="f25" fmla="val 8"/>
                <a:gd name="f26" fmla="val 6"/>
                <a:gd name="f27" fmla="val 28"/>
                <a:gd name="f28" fmla="val 30"/>
                <a:gd name="f29" fmla="val 33"/>
                <a:gd name="f30" fmla="val 31"/>
                <a:gd name="f31" fmla="val 29"/>
                <a:gd name="f32" fmla="+- 0 0 -90"/>
                <a:gd name="f33" fmla="*/ f3 1 34"/>
                <a:gd name="f34" fmla="*/ f4 1 26"/>
                <a:gd name="f35" fmla="val f5"/>
                <a:gd name="f36" fmla="val f6"/>
                <a:gd name="f37" fmla="val f7"/>
                <a:gd name="f38" fmla="*/ f32 f0 1"/>
                <a:gd name="f39" fmla="+- f37 0 f35"/>
                <a:gd name="f40" fmla="+- f36 0 f35"/>
                <a:gd name="f41" fmla="*/ f38 1 f2"/>
                <a:gd name="f42" fmla="*/ f40 1 34"/>
                <a:gd name="f43" fmla="*/ f39 1 26"/>
                <a:gd name="f44" fmla="*/ 23 f40 1"/>
                <a:gd name="f45" fmla="*/ 14 f39 1"/>
                <a:gd name="f46" fmla="*/ 16 f40 1"/>
                <a:gd name="f47" fmla="*/ 21 f39 1"/>
                <a:gd name="f48" fmla="*/ 13 f40 1"/>
                <a:gd name="f49" fmla="*/ 23 f39 1"/>
                <a:gd name="f50" fmla="*/ 2 f40 1"/>
                <a:gd name="f51" fmla="*/ 24 f39 1"/>
                <a:gd name="f52" fmla="*/ 0 f40 1"/>
                <a:gd name="f53" fmla="*/ 13 f39 1"/>
                <a:gd name="f54" fmla="*/ 10 f39 1"/>
                <a:gd name="f55" fmla="*/ 22 f40 1"/>
                <a:gd name="f56" fmla="*/ 0 f39 1"/>
                <a:gd name="f57" fmla="*/ 30 f40 1"/>
                <a:gd name="f58" fmla="*/ 1 f39 1"/>
                <a:gd name="f59" fmla="*/ 31 f40 1"/>
                <a:gd name="f60" fmla="*/ 8 f39 1"/>
                <a:gd name="f61" fmla="*/ 24 f40 1"/>
                <a:gd name="f62" fmla="*/ 15 f39 1"/>
                <a:gd name="f63" fmla="+- f41 0 f1"/>
                <a:gd name="f64" fmla="*/ f44 1 34"/>
                <a:gd name="f65" fmla="*/ f45 1 26"/>
                <a:gd name="f66" fmla="*/ f46 1 34"/>
                <a:gd name="f67" fmla="*/ f47 1 26"/>
                <a:gd name="f68" fmla="*/ f48 1 34"/>
                <a:gd name="f69" fmla="*/ f49 1 26"/>
                <a:gd name="f70" fmla="*/ f50 1 34"/>
                <a:gd name="f71" fmla="*/ f51 1 26"/>
                <a:gd name="f72" fmla="*/ f52 1 34"/>
                <a:gd name="f73" fmla="*/ f53 1 26"/>
                <a:gd name="f74" fmla="*/ f54 1 26"/>
                <a:gd name="f75" fmla="*/ f55 1 34"/>
                <a:gd name="f76" fmla="*/ f56 1 26"/>
                <a:gd name="f77" fmla="*/ f57 1 34"/>
                <a:gd name="f78" fmla="*/ f58 1 26"/>
                <a:gd name="f79" fmla="*/ f59 1 34"/>
                <a:gd name="f80" fmla="*/ f60 1 26"/>
                <a:gd name="f81" fmla="*/ f61 1 34"/>
                <a:gd name="f82" fmla="*/ f62 1 26"/>
                <a:gd name="f83" fmla="*/ 0 1 f42"/>
                <a:gd name="f84" fmla="*/ f36 1 f42"/>
                <a:gd name="f85" fmla="*/ 0 1 f43"/>
                <a:gd name="f86" fmla="*/ f37 1 f43"/>
                <a:gd name="f87" fmla="*/ f64 1 f42"/>
                <a:gd name="f88" fmla="*/ f65 1 f43"/>
                <a:gd name="f89" fmla="*/ f66 1 f42"/>
                <a:gd name="f90" fmla="*/ f67 1 f43"/>
                <a:gd name="f91" fmla="*/ f68 1 f42"/>
                <a:gd name="f92" fmla="*/ f69 1 f43"/>
                <a:gd name="f93" fmla="*/ f70 1 f42"/>
                <a:gd name="f94" fmla="*/ f71 1 f43"/>
                <a:gd name="f95" fmla="*/ f72 1 f42"/>
                <a:gd name="f96" fmla="*/ f73 1 f43"/>
                <a:gd name="f97" fmla="*/ f74 1 f43"/>
                <a:gd name="f98" fmla="*/ f75 1 f42"/>
                <a:gd name="f99" fmla="*/ f76 1 f43"/>
                <a:gd name="f100" fmla="*/ f77 1 f42"/>
                <a:gd name="f101" fmla="*/ f78 1 f43"/>
                <a:gd name="f102" fmla="*/ f79 1 f42"/>
                <a:gd name="f103" fmla="*/ f80 1 f43"/>
                <a:gd name="f104" fmla="*/ f81 1 f42"/>
                <a:gd name="f105" fmla="*/ f82 1 f43"/>
                <a:gd name="f106" fmla="*/ f83 f33 1"/>
                <a:gd name="f107" fmla="*/ f84 f33 1"/>
                <a:gd name="f108" fmla="*/ f86 f34 1"/>
                <a:gd name="f109" fmla="*/ f85 f34 1"/>
                <a:gd name="f110" fmla="*/ f87 f33 1"/>
                <a:gd name="f111" fmla="*/ f88 f34 1"/>
                <a:gd name="f112" fmla="*/ f89 f33 1"/>
                <a:gd name="f113" fmla="*/ f90 f34 1"/>
                <a:gd name="f114" fmla="*/ f91 f33 1"/>
                <a:gd name="f115" fmla="*/ f92 f34 1"/>
                <a:gd name="f116" fmla="*/ f93 f33 1"/>
                <a:gd name="f117" fmla="*/ f94 f34 1"/>
                <a:gd name="f118" fmla="*/ f95 f33 1"/>
                <a:gd name="f119" fmla="*/ f96 f34 1"/>
                <a:gd name="f120" fmla="*/ f97 f34 1"/>
                <a:gd name="f121" fmla="*/ f98 f33 1"/>
                <a:gd name="f122" fmla="*/ f99 f34 1"/>
                <a:gd name="f123" fmla="*/ f100 f33 1"/>
                <a:gd name="f124" fmla="*/ f101 f34 1"/>
                <a:gd name="f125" fmla="*/ f102 f33 1"/>
                <a:gd name="f126" fmla="*/ f103 f34 1"/>
                <a:gd name="f127" fmla="*/ f104 f33 1"/>
                <a:gd name="f128" fmla="*/ f105 f34 1"/>
              </a:gdLst>
              <a:ahLst/>
              <a:cxnLst>
                <a:cxn ang="3cd4">
                  <a:pos x="hc" y="t"/>
                </a:cxn>
                <a:cxn ang="0">
                  <a:pos x="r" y="vc"/>
                </a:cxn>
                <a:cxn ang="cd4">
                  <a:pos x="hc" y="b"/>
                </a:cxn>
                <a:cxn ang="cd2">
                  <a:pos x="l" y="vc"/>
                </a:cxn>
                <a:cxn ang="f63">
                  <a:pos x="f110" y="f111"/>
                </a:cxn>
                <a:cxn ang="f63">
                  <a:pos x="f112" y="f113"/>
                </a:cxn>
                <a:cxn ang="f63">
                  <a:pos x="f114" y="f115"/>
                </a:cxn>
                <a:cxn ang="f63">
                  <a:pos x="f116" y="f117"/>
                </a:cxn>
                <a:cxn ang="f63">
                  <a:pos x="f118" y="f119"/>
                </a:cxn>
                <a:cxn ang="f63">
                  <a:pos x="f116" y="f120"/>
                </a:cxn>
                <a:cxn ang="f63">
                  <a:pos x="f121" y="f122"/>
                </a:cxn>
                <a:cxn ang="f63">
                  <a:pos x="f123" y="f124"/>
                </a:cxn>
                <a:cxn ang="f63">
                  <a:pos x="f125" y="f126"/>
                </a:cxn>
                <a:cxn ang="f63">
                  <a:pos x="f127" y="f128"/>
                </a:cxn>
                <a:cxn ang="f63">
                  <a:pos x="f110" y="f111"/>
                </a:cxn>
              </a:cxnLst>
              <a:rect l="f106" t="f109" r="f107" b="f108"/>
              <a:pathLst>
                <a:path w="34" h="26">
                  <a:moveTo>
                    <a:pt x="f8" y="f9"/>
                  </a:moveTo>
                  <a:cubicBezTo>
                    <a:pt x="f10" y="f11"/>
                    <a:pt x="f12" y="f12"/>
                    <a:pt x="f13" y="f10"/>
                  </a:cubicBezTo>
                  <a:cubicBezTo>
                    <a:pt x="f13" y="f14"/>
                    <a:pt x="f15" y="f8"/>
                    <a:pt x="f16" y="f8"/>
                  </a:cubicBezTo>
                  <a:cubicBezTo>
                    <a:pt x="f17" y="f18"/>
                    <a:pt x="f19" y="f7"/>
                    <a:pt x="f20" y="f21"/>
                  </a:cubicBezTo>
                  <a:cubicBezTo>
                    <a:pt x="f5" y="f10"/>
                    <a:pt x="f22" y="f11"/>
                    <a:pt x="f5" y="f16"/>
                  </a:cubicBezTo>
                  <a:cubicBezTo>
                    <a:pt x="f5" y="f23"/>
                    <a:pt x="f22" y="f24"/>
                    <a:pt x="f20" y="f17"/>
                  </a:cubicBezTo>
                  <a:cubicBezTo>
                    <a:pt x="f25" y="f26"/>
                    <a:pt x="f15" y="f20"/>
                    <a:pt x="f14" y="f5"/>
                  </a:cubicBezTo>
                  <a:cubicBezTo>
                    <a:pt x="f18" y="f5"/>
                    <a:pt x="f27" y="f5"/>
                    <a:pt x="f28" y="f22"/>
                  </a:cubicBezTo>
                  <a:cubicBezTo>
                    <a:pt x="f29" y="f20"/>
                    <a:pt x="f6" y="f19"/>
                    <a:pt x="f30" y="f25"/>
                  </a:cubicBezTo>
                  <a:cubicBezTo>
                    <a:pt x="f31" y="f17"/>
                    <a:pt x="f7" y="f23"/>
                    <a:pt x="f21" y="f15"/>
                  </a:cubicBezTo>
                  <a:cubicBezTo>
                    <a:pt x="f21" y="f15"/>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4" name="Freeform 86">
              <a:extLst>
                <a:ext uri="{FF2B5EF4-FFF2-40B4-BE49-F238E27FC236}">
                  <a16:creationId xmlns:a16="http://schemas.microsoft.com/office/drawing/2014/main" id="{F86D46D5-1470-412C-BEE2-08BAF056B29D}"/>
                </a:ext>
              </a:extLst>
            </p:cNvPr>
            <p:cNvSpPr/>
            <p:nvPr/>
          </p:nvSpPr>
          <p:spPr>
            <a:xfrm>
              <a:off x="5735345" y="4611520"/>
              <a:ext cx="245031" cy="251423"/>
            </a:xfrm>
            <a:custGeom>
              <a:avLst/>
              <a:gdLst>
                <a:gd name="f0" fmla="val 10800000"/>
                <a:gd name="f1" fmla="val 5400000"/>
                <a:gd name="f2" fmla="val 180"/>
                <a:gd name="f3" fmla="val w"/>
                <a:gd name="f4" fmla="val h"/>
                <a:gd name="f5" fmla="val 0"/>
                <a:gd name="f6" fmla="val 113"/>
                <a:gd name="f7" fmla="val 116"/>
                <a:gd name="f8" fmla="val 35"/>
                <a:gd name="f9" fmla="val 85"/>
                <a:gd name="f10" fmla="val 26"/>
                <a:gd name="f11" fmla="val 75"/>
                <a:gd name="f12" fmla="val 17"/>
                <a:gd name="f13" fmla="val 64"/>
                <a:gd name="f14" fmla="val 8"/>
                <a:gd name="f15" fmla="val 53"/>
                <a:gd name="f16" fmla="val 7"/>
                <a:gd name="f17" fmla="val 52"/>
                <a:gd name="f18" fmla="val 6"/>
                <a:gd name="f19" fmla="val 50"/>
                <a:gd name="f20" fmla="val 49"/>
                <a:gd name="f21" fmla="val 39"/>
                <a:gd name="f22" fmla="val 31"/>
                <a:gd name="f23" fmla="val 10"/>
                <a:gd name="f24" fmla="val 24"/>
                <a:gd name="f25" fmla="val 29"/>
                <a:gd name="f26" fmla="val 11"/>
                <a:gd name="f27" fmla="val 74"/>
                <a:gd name="f28" fmla="val 79"/>
                <a:gd name="f29" fmla="val 84"/>
                <a:gd name="f30" fmla="val 1"/>
                <a:gd name="f31" fmla="val 88"/>
                <a:gd name="f32" fmla="val 2"/>
                <a:gd name="f33" fmla="val 99"/>
                <a:gd name="f34" fmla="val 4"/>
                <a:gd name="f35" fmla="val 105"/>
                <a:gd name="f36" fmla="val 12"/>
                <a:gd name="f37" fmla="val 108"/>
                <a:gd name="f38" fmla="val 22"/>
                <a:gd name="f39" fmla="val 34"/>
                <a:gd name="f40" fmla="val 112"/>
                <a:gd name="f41" fmla="val 47"/>
                <a:gd name="f42" fmla="val 110"/>
                <a:gd name="f43" fmla="val 59"/>
                <a:gd name="f44" fmla="val 107"/>
                <a:gd name="f45" fmla="val 76"/>
                <a:gd name="f46" fmla="val 102"/>
                <a:gd name="f47" fmla="val 91"/>
                <a:gd name="f48" fmla="val 93"/>
                <a:gd name="f49" fmla="val 87"/>
                <a:gd name="f50" fmla="val 114"/>
                <a:gd name="f51" fmla="val 81"/>
                <a:gd name="f52" fmla="val 70"/>
                <a:gd name="f53" fmla="val 60"/>
                <a:gd name="f54" fmla="val 51"/>
                <a:gd name="f55" fmla="val 100"/>
                <a:gd name="f56" fmla="val 43"/>
                <a:gd name="f57" fmla="val 92"/>
                <a:gd name="f58" fmla="val 41"/>
                <a:gd name="f59" fmla="val 90"/>
                <a:gd name="f60" fmla="val 38"/>
                <a:gd name="f61" fmla="val 36"/>
                <a:gd name="f62" fmla="+- 0 0 -90"/>
                <a:gd name="f63" fmla="*/ f3 1 113"/>
                <a:gd name="f64" fmla="*/ f4 1 116"/>
                <a:gd name="f65" fmla="val f5"/>
                <a:gd name="f66" fmla="val f6"/>
                <a:gd name="f67" fmla="val f7"/>
                <a:gd name="f68" fmla="*/ f62 f0 1"/>
                <a:gd name="f69" fmla="+- f67 0 f65"/>
                <a:gd name="f70" fmla="+- f66 0 f65"/>
                <a:gd name="f71" fmla="*/ f68 1 f2"/>
                <a:gd name="f72" fmla="*/ f70 1 113"/>
                <a:gd name="f73" fmla="*/ f69 1 116"/>
                <a:gd name="f74" fmla="*/ 35 f70 1"/>
                <a:gd name="f75" fmla="*/ 85 f69 1"/>
                <a:gd name="f76" fmla="*/ 8 f70 1"/>
                <a:gd name="f77" fmla="*/ 53 f69 1"/>
                <a:gd name="f78" fmla="*/ 6 f70 1"/>
                <a:gd name="f79" fmla="*/ 49 f69 1"/>
                <a:gd name="f80" fmla="*/ 10 f70 1"/>
                <a:gd name="f81" fmla="*/ 24 f69 1"/>
                <a:gd name="f82" fmla="*/ 74 f70 1"/>
                <a:gd name="f83" fmla="*/ 0 f69 1"/>
                <a:gd name="f84" fmla="*/ 88 f70 1"/>
                <a:gd name="f85" fmla="*/ 2 f69 1"/>
                <a:gd name="f86" fmla="*/ 108 f70 1"/>
                <a:gd name="f87" fmla="*/ 22 f69 1"/>
                <a:gd name="f88" fmla="*/ 110 f70 1"/>
                <a:gd name="f89" fmla="*/ 59 f69 1"/>
                <a:gd name="f90" fmla="*/ 93 f70 1"/>
                <a:gd name="f91" fmla="*/ 105 f69 1"/>
                <a:gd name="f92" fmla="*/ 70 f70 1"/>
                <a:gd name="f93" fmla="*/ 112 f69 1"/>
                <a:gd name="f94" fmla="*/ 43 f70 1"/>
                <a:gd name="f95" fmla="*/ 92 f69 1"/>
                <a:gd name="f96" fmla="*/ 36 f70 1"/>
                <a:gd name="f97" fmla="+- f71 0 f1"/>
                <a:gd name="f98" fmla="*/ f74 1 113"/>
                <a:gd name="f99" fmla="*/ f75 1 116"/>
                <a:gd name="f100" fmla="*/ f76 1 113"/>
                <a:gd name="f101" fmla="*/ f77 1 116"/>
                <a:gd name="f102" fmla="*/ f78 1 113"/>
                <a:gd name="f103" fmla="*/ f79 1 116"/>
                <a:gd name="f104" fmla="*/ f80 1 113"/>
                <a:gd name="f105" fmla="*/ f81 1 116"/>
                <a:gd name="f106" fmla="*/ f82 1 113"/>
                <a:gd name="f107" fmla="*/ f83 1 116"/>
                <a:gd name="f108" fmla="*/ f84 1 113"/>
                <a:gd name="f109" fmla="*/ f85 1 116"/>
                <a:gd name="f110" fmla="*/ f86 1 113"/>
                <a:gd name="f111" fmla="*/ f87 1 116"/>
                <a:gd name="f112" fmla="*/ f88 1 113"/>
                <a:gd name="f113" fmla="*/ f89 1 116"/>
                <a:gd name="f114" fmla="*/ f90 1 113"/>
                <a:gd name="f115" fmla="*/ f91 1 116"/>
                <a:gd name="f116" fmla="*/ f92 1 113"/>
                <a:gd name="f117" fmla="*/ f93 1 116"/>
                <a:gd name="f118" fmla="*/ f94 1 113"/>
                <a:gd name="f119" fmla="*/ f95 1 116"/>
                <a:gd name="f120" fmla="*/ f96 1 113"/>
                <a:gd name="f121" fmla="*/ 0 1 f72"/>
                <a:gd name="f122" fmla="*/ f66 1 f72"/>
                <a:gd name="f123" fmla="*/ 0 1 f73"/>
                <a:gd name="f124" fmla="*/ f67 1 f73"/>
                <a:gd name="f125" fmla="*/ f98 1 f72"/>
                <a:gd name="f126" fmla="*/ f99 1 f73"/>
                <a:gd name="f127" fmla="*/ f100 1 f72"/>
                <a:gd name="f128" fmla="*/ f101 1 f73"/>
                <a:gd name="f129" fmla="*/ f102 1 f72"/>
                <a:gd name="f130" fmla="*/ f103 1 f73"/>
                <a:gd name="f131" fmla="*/ f104 1 f72"/>
                <a:gd name="f132" fmla="*/ f105 1 f73"/>
                <a:gd name="f133" fmla="*/ f106 1 f72"/>
                <a:gd name="f134" fmla="*/ f107 1 f73"/>
                <a:gd name="f135" fmla="*/ f108 1 f72"/>
                <a:gd name="f136" fmla="*/ f109 1 f73"/>
                <a:gd name="f137" fmla="*/ f110 1 f72"/>
                <a:gd name="f138" fmla="*/ f111 1 f73"/>
                <a:gd name="f139" fmla="*/ f112 1 f72"/>
                <a:gd name="f140" fmla="*/ f113 1 f73"/>
                <a:gd name="f141" fmla="*/ f114 1 f72"/>
                <a:gd name="f142" fmla="*/ f115 1 f73"/>
                <a:gd name="f143" fmla="*/ f116 1 f72"/>
                <a:gd name="f144" fmla="*/ f117 1 f73"/>
                <a:gd name="f145" fmla="*/ f118 1 f72"/>
                <a:gd name="f146" fmla="*/ f119 1 f73"/>
                <a:gd name="f147" fmla="*/ f120 1 f72"/>
                <a:gd name="f148" fmla="*/ f121 f63 1"/>
                <a:gd name="f149" fmla="*/ f122 f63 1"/>
                <a:gd name="f150" fmla="*/ f124 f64 1"/>
                <a:gd name="f151" fmla="*/ f123 f64 1"/>
                <a:gd name="f152" fmla="*/ f125 f63 1"/>
                <a:gd name="f153" fmla="*/ f126 f64 1"/>
                <a:gd name="f154" fmla="*/ f127 f63 1"/>
                <a:gd name="f155" fmla="*/ f128 f64 1"/>
                <a:gd name="f156" fmla="*/ f129 f63 1"/>
                <a:gd name="f157" fmla="*/ f130 f64 1"/>
                <a:gd name="f158" fmla="*/ f131 f63 1"/>
                <a:gd name="f159" fmla="*/ f132 f64 1"/>
                <a:gd name="f160" fmla="*/ f133 f63 1"/>
                <a:gd name="f161" fmla="*/ f134 f64 1"/>
                <a:gd name="f162" fmla="*/ f135 f63 1"/>
                <a:gd name="f163" fmla="*/ f136 f64 1"/>
                <a:gd name="f164" fmla="*/ f137 f63 1"/>
                <a:gd name="f165" fmla="*/ f138 f64 1"/>
                <a:gd name="f166" fmla="*/ f139 f63 1"/>
                <a:gd name="f167" fmla="*/ f140 f64 1"/>
                <a:gd name="f168" fmla="*/ f141 f63 1"/>
                <a:gd name="f169" fmla="*/ f142 f64 1"/>
                <a:gd name="f170" fmla="*/ f143 f63 1"/>
                <a:gd name="f171" fmla="*/ f144 f64 1"/>
                <a:gd name="f172" fmla="*/ f145 f63 1"/>
                <a:gd name="f173" fmla="*/ f146 f64 1"/>
                <a:gd name="f174" fmla="*/ f147 f63 1"/>
              </a:gdLst>
              <a:ahLst/>
              <a:cxnLst>
                <a:cxn ang="3cd4">
                  <a:pos x="hc" y="t"/>
                </a:cxn>
                <a:cxn ang="0">
                  <a:pos x="r" y="vc"/>
                </a:cxn>
                <a:cxn ang="cd4">
                  <a:pos x="hc" y="b"/>
                </a:cxn>
                <a:cxn ang="cd2">
                  <a:pos x="l" y="vc"/>
                </a:cxn>
                <a:cxn ang="f97">
                  <a:pos x="f152" y="f153"/>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72" y="f173"/>
                </a:cxn>
                <a:cxn ang="f97">
                  <a:pos x="f174" y="f153"/>
                </a:cxn>
                <a:cxn ang="f97">
                  <a:pos x="f152" y="f153"/>
                </a:cxn>
              </a:cxnLst>
              <a:rect l="f148" t="f151" r="f149" b="f150"/>
              <a:pathLst>
                <a:path w="113" h="116">
                  <a:moveTo>
                    <a:pt x="f8" y="f9"/>
                  </a:moveTo>
                  <a:cubicBezTo>
                    <a:pt x="f10" y="f11"/>
                    <a:pt x="f12" y="f13"/>
                    <a:pt x="f14" y="f15"/>
                  </a:cubicBezTo>
                  <a:cubicBezTo>
                    <a:pt x="f16" y="f17"/>
                    <a:pt x="f18" y="f19"/>
                    <a:pt x="f18" y="f20"/>
                  </a:cubicBezTo>
                  <a:cubicBezTo>
                    <a:pt x="f5" y="f21"/>
                    <a:pt x="f5" y="f22"/>
                    <a:pt x="f23" y="f24"/>
                  </a:cubicBezTo>
                  <a:cubicBezTo>
                    <a:pt x="f25" y="f26"/>
                    <a:pt x="f19" y="f5"/>
                    <a:pt x="f27" y="f5"/>
                  </a:cubicBezTo>
                  <a:cubicBezTo>
                    <a:pt x="f28" y="f5"/>
                    <a:pt x="f29" y="f30"/>
                    <a:pt x="f31" y="f32"/>
                  </a:cubicBezTo>
                  <a:cubicBezTo>
                    <a:pt x="f33" y="f34"/>
                    <a:pt x="f35" y="f36"/>
                    <a:pt x="f37" y="f38"/>
                  </a:cubicBezTo>
                  <a:cubicBezTo>
                    <a:pt x="f6" y="f39"/>
                    <a:pt x="f40" y="f41"/>
                    <a:pt x="f42" y="f43"/>
                  </a:cubicBezTo>
                  <a:cubicBezTo>
                    <a:pt x="f44" y="f45"/>
                    <a:pt x="f46" y="f47"/>
                    <a:pt x="f48" y="f35"/>
                  </a:cubicBezTo>
                  <a:cubicBezTo>
                    <a:pt x="f49" y="f50"/>
                    <a:pt x="f51" y="f7"/>
                    <a:pt x="f52" y="f40"/>
                  </a:cubicBezTo>
                  <a:cubicBezTo>
                    <a:pt x="f53" y="f44"/>
                    <a:pt x="f54" y="f55"/>
                    <a:pt x="f56" y="f57"/>
                  </a:cubicBezTo>
                  <a:cubicBezTo>
                    <a:pt x="f58" y="f59"/>
                    <a:pt x="f60" y="f49"/>
                    <a:pt x="f61" y="f9"/>
                  </a:cubicBezTo>
                  <a:cubicBezTo>
                    <a:pt x="f61" y="f9"/>
                    <a:pt x="f61"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5" name="Freeform 87">
              <a:extLst>
                <a:ext uri="{FF2B5EF4-FFF2-40B4-BE49-F238E27FC236}">
                  <a16:creationId xmlns:a16="http://schemas.microsoft.com/office/drawing/2014/main" id="{E74D082B-845D-40A6-9132-80D670D02456}"/>
                </a:ext>
              </a:extLst>
            </p:cNvPr>
            <p:cNvSpPr/>
            <p:nvPr/>
          </p:nvSpPr>
          <p:spPr>
            <a:xfrm>
              <a:off x="5737475" y="4419761"/>
              <a:ext cx="125711" cy="17471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5"/>
                <a:gd name="f18" fmla="val 7"/>
                <a:gd name="f19" fmla="val 21"/>
                <a:gd name="f20" fmla="val 10"/>
                <a:gd name="f21" fmla="val 14"/>
                <a:gd name="f22" fmla="val 16"/>
                <a:gd name="f23" fmla="val 11"/>
                <a:gd name="f24" fmla="val 24"/>
                <a:gd name="f25" fmla="val 5"/>
                <a:gd name="f26" fmla="val 28"/>
                <a:gd name="f27" fmla="val 32"/>
                <a:gd name="f28" fmla="val 37"/>
                <a:gd name="f29" fmla="val 39"/>
                <a:gd name="f30" fmla="val 41"/>
                <a:gd name="f31" fmla="val 45"/>
                <a:gd name="f32" fmla="val 13"/>
                <a:gd name="f33" fmla="val 55"/>
                <a:gd name="f34" fmla="val 20"/>
                <a:gd name="f35" fmla="val 57"/>
                <a:gd name="f36" fmla="val 25"/>
                <a:gd name="f37" fmla="val 46"/>
                <a:gd name="f38" fmla="val 59"/>
                <a:gd name="f39" fmla="val 73"/>
                <a:gd name="f40" fmla="val 76"/>
                <a:gd name="f41" fmla="val 79"/>
                <a:gd name="f42" fmla="val 54"/>
                <a:gd name="f43" fmla="val 80"/>
                <a:gd name="f44" fmla="val 52"/>
                <a:gd name="f45" fmla="val 50"/>
                <a:gd name="f46" fmla="val 48"/>
                <a:gd name="f47" fmla="val 38"/>
                <a:gd name="f48" fmla="val 27"/>
                <a:gd name="f49" fmla="val 17"/>
                <a:gd name="f50" fmla="val 77"/>
                <a:gd name="f51" fmla="val 9"/>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2 f60 1"/>
                <a:gd name="f67" fmla="*/ 1 f61 1"/>
                <a:gd name="f68" fmla="*/ 64 f60 1"/>
                <a:gd name="f69" fmla="*/ 7 f61 1"/>
                <a:gd name="f70" fmla="*/ 21 f60 1"/>
                <a:gd name="f71" fmla="*/ 21 f61 1"/>
                <a:gd name="f72" fmla="*/ 7 f60 1"/>
                <a:gd name="f73" fmla="*/ 32 f61 1"/>
                <a:gd name="f74" fmla="*/ 1 f60 1"/>
                <a:gd name="f75" fmla="*/ 39 f61 1"/>
                <a:gd name="f76" fmla="*/ 5 f60 1"/>
                <a:gd name="f77" fmla="*/ 49 f61 1"/>
                <a:gd name="f78" fmla="*/ 16 f60 1"/>
                <a:gd name="f79" fmla="*/ 57 f61 1"/>
                <a:gd name="f80" fmla="*/ 32 f60 1"/>
                <a:gd name="f81" fmla="*/ 58 f61 1"/>
                <a:gd name="f82" fmla="*/ 73 f60 1"/>
                <a:gd name="f83" fmla="*/ 54 f61 1"/>
                <a:gd name="f84" fmla="*/ 80 f60 1"/>
                <a:gd name="f85" fmla="*/ 48 f61 1"/>
                <a:gd name="f86" fmla="*/ 81 f60 1"/>
                <a:gd name="f87" fmla="*/ 17 f61 1"/>
                <a:gd name="f88" fmla="*/ 77 f60 1"/>
                <a:gd name="f89" fmla="+- f62 0 f1"/>
                <a:gd name="f90" fmla="*/ f65 1 58"/>
                <a:gd name="f91" fmla="*/ f66 1 81"/>
                <a:gd name="f92" fmla="*/ f67 1 58"/>
                <a:gd name="f93" fmla="*/ f68 1 81"/>
                <a:gd name="f94" fmla="*/ f69 1 58"/>
                <a:gd name="f95" fmla="*/ f70 1 81"/>
                <a:gd name="f96" fmla="*/ f71 1 58"/>
                <a:gd name="f97" fmla="*/ f72 1 81"/>
                <a:gd name="f98" fmla="*/ f73 1 58"/>
                <a:gd name="f99" fmla="*/ f74 1 81"/>
                <a:gd name="f100" fmla="*/ f75 1 58"/>
                <a:gd name="f101" fmla="*/ f76 1 81"/>
                <a:gd name="f102" fmla="*/ f77 1 58"/>
                <a:gd name="f103" fmla="*/ f78 1 81"/>
                <a:gd name="f104" fmla="*/ f79 1 58"/>
                <a:gd name="f105" fmla="*/ f80 1 81"/>
                <a:gd name="f106" fmla="*/ f81 1 58"/>
                <a:gd name="f107" fmla="*/ f82 1 81"/>
                <a:gd name="f108" fmla="*/ f83 1 58"/>
                <a:gd name="f109" fmla="*/ f84 1 81"/>
                <a:gd name="f110" fmla="*/ f85 1 58"/>
                <a:gd name="f111" fmla="*/ f86 1 81"/>
                <a:gd name="f112" fmla="*/ f87 1 58"/>
                <a:gd name="f113" fmla="*/ f88 1 81"/>
                <a:gd name="f114" fmla="*/ 0 1 f63"/>
                <a:gd name="f115" fmla="*/ f57 1 f63"/>
                <a:gd name="f116" fmla="*/ 0 1 f64"/>
                <a:gd name="f117" fmla="*/ f58 1 f64"/>
                <a:gd name="f118" fmla="*/ f90 1 f63"/>
                <a:gd name="f119" fmla="*/ f91 1 f64"/>
                <a:gd name="f120" fmla="*/ f92 1 f63"/>
                <a:gd name="f121" fmla="*/ f93 1 f64"/>
                <a:gd name="f122" fmla="*/ f94 1 f63"/>
                <a:gd name="f123" fmla="*/ f95 1 f64"/>
                <a:gd name="f124" fmla="*/ f96 1 f63"/>
                <a:gd name="f125" fmla="*/ f97 1 f64"/>
                <a:gd name="f126" fmla="*/ f98 1 f63"/>
                <a:gd name="f127" fmla="*/ f99 1 f64"/>
                <a:gd name="f128" fmla="*/ f100 1 f63"/>
                <a:gd name="f129" fmla="*/ f101 1 f64"/>
                <a:gd name="f130" fmla="*/ f102 1 f63"/>
                <a:gd name="f131" fmla="*/ f103 1 f64"/>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4 1"/>
                <a:gd name="f151" fmla="*/ f123 f55 1"/>
                <a:gd name="f152" fmla="*/ f124 f54 1"/>
                <a:gd name="f153" fmla="*/ f125 f55 1"/>
                <a:gd name="f154" fmla="*/ f126 f54 1"/>
                <a:gd name="f155" fmla="*/ f127 f55 1"/>
                <a:gd name="f156" fmla="*/ f128 f54 1"/>
                <a:gd name="f157" fmla="*/ f129 f55 1"/>
                <a:gd name="f158" fmla="*/ f130 f54 1"/>
                <a:gd name="f159" fmla="*/ f131 f55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7"/>
                </a:cxn>
                <a:cxn ang="f89">
                  <a:pos x="f168" y="f169"/>
                </a:cxn>
                <a:cxn ang="f89">
                  <a:pos x="f146" y="f147"/>
                </a:cxn>
              </a:cxnLst>
              <a:rect l="f142" t="f145" r="f143" b="f144"/>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4"/>
                  </a:cubicBezTo>
                  <a:cubicBezTo>
                    <a:pt x="f17" y="f5"/>
                    <a:pt x="f28" y="f14"/>
                    <a:pt x="f29" y="f25"/>
                  </a:cubicBezTo>
                  <a:cubicBezTo>
                    <a:pt x="f30" y="f20"/>
                    <a:pt x="f31" y="f32"/>
                    <a:pt x="f16" y="f22"/>
                  </a:cubicBezTo>
                  <a:cubicBezTo>
                    <a:pt x="f33" y="f34"/>
                    <a:pt x="f35" y="f36"/>
                    <a:pt x="f35" y="f27"/>
                  </a:cubicBezTo>
                  <a:cubicBezTo>
                    <a:pt x="f35" y="f37"/>
                    <a:pt x="f6" y="f38"/>
                    <a:pt x="f6" y="f39"/>
                  </a:cubicBezTo>
                  <a:cubicBezTo>
                    <a:pt x="f6" y="f40"/>
                    <a:pt x="f35" y="f41"/>
                    <a:pt x="f42" y="f43"/>
                  </a:cubicBezTo>
                  <a:cubicBezTo>
                    <a:pt x="f44" y="f43"/>
                    <a:pt x="f45" y="f7"/>
                    <a:pt x="f46" y="f7"/>
                  </a:cubicBezTo>
                  <a:cubicBezTo>
                    <a:pt x="f47" y="f43"/>
                    <a:pt x="f48" y="f41"/>
                    <a:pt x="f49" y="f50"/>
                  </a:cubicBezTo>
                  <a:cubicBezTo>
                    <a:pt x="f32" y="f40"/>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6" name="Freeform 88">
              <a:extLst>
                <a:ext uri="{FF2B5EF4-FFF2-40B4-BE49-F238E27FC236}">
                  <a16:creationId xmlns:a16="http://schemas.microsoft.com/office/drawing/2014/main" id="{ED2E567F-2B25-4244-B208-B3554A797D67}"/>
                </a:ext>
              </a:extLst>
            </p:cNvPr>
            <p:cNvSpPr/>
            <p:nvPr/>
          </p:nvSpPr>
          <p:spPr>
            <a:xfrm>
              <a:off x="5899416" y="4402717"/>
              <a:ext cx="151278" cy="164061"/>
            </a:xfrm>
            <a:custGeom>
              <a:avLst/>
              <a:gdLst>
                <a:gd name="f0" fmla="val 10800000"/>
                <a:gd name="f1" fmla="val 5400000"/>
                <a:gd name="f2" fmla="val 180"/>
                <a:gd name="f3" fmla="val w"/>
                <a:gd name="f4" fmla="val h"/>
                <a:gd name="f5" fmla="val 0"/>
                <a:gd name="f6" fmla="val 70"/>
                <a:gd name="f7" fmla="val 76"/>
                <a:gd name="f8" fmla="val 6"/>
                <a:gd name="f9" fmla="val 65"/>
                <a:gd name="f10" fmla="val 62"/>
                <a:gd name="f11" fmla="val 1"/>
                <a:gd name="f12" fmla="val 56"/>
                <a:gd name="f13" fmla="val 50"/>
                <a:gd name="f14" fmla="val 2"/>
                <a:gd name="f15" fmla="val 38"/>
                <a:gd name="f16" fmla="val 4"/>
                <a:gd name="f17" fmla="val 26"/>
                <a:gd name="f18" fmla="val 11"/>
                <a:gd name="f19" fmla="val 16"/>
                <a:gd name="f20" fmla="val 17"/>
                <a:gd name="f21" fmla="val 41"/>
                <a:gd name="f22" fmla="val 45"/>
                <a:gd name="f23" fmla="val 3"/>
                <a:gd name="f24" fmla="val 46"/>
                <a:gd name="f25" fmla="val 8"/>
                <a:gd name="f26" fmla="val 47"/>
                <a:gd name="f27" fmla="val 13"/>
                <a:gd name="f28" fmla="val 23"/>
                <a:gd name="f29" fmla="val 28"/>
                <a:gd name="f30" fmla="val 60"/>
                <a:gd name="f31" fmla="val 30"/>
                <a:gd name="f32" fmla="val 68"/>
                <a:gd name="f33" fmla="val 32"/>
                <a:gd name="f34" fmla="val 35"/>
                <a:gd name="f35" fmla="val 66"/>
                <a:gd name="f36" fmla="val 42"/>
                <a:gd name="f37" fmla="val 61"/>
                <a:gd name="f38" fmla="val 53"/>
                <a:gd name="f39" fmla="val 54"/>
                <a:gd name="f40" fmla="val 63"/>
                <a:gd name="f41" fmla="val 72"/>
                <a:gd name="f42" fmla="val 44"/>
                <a:gd name="f43" fmla="val 73"/>
                <a:gd name="f44" fmla="val 74"/>
                <a:gd name="f45" fmla="val 39"/>
                <a:gd name="f46" fmla="val 75"/>
                <a:gd name="f47" fmla="val 25"/>
                <a:gd name="f48" fmla="val 21"/>
                <a:gd name="f49" fmla="val 14"/>
                <a:gd name="f50" fmla="val 12"/>
                <a:gd name="f51" fmla="val 10"/>
                <a:gd name="f52" fmla="+- 0 0 -90"/>
                <a:gd name="f53" fmla="*/ f3 1 70"/>
                <a:gd name="f54" fmla="*/ f4 1 76"/>
                <a:gd name="f55" fmla="val f5"/>
                <a:gd name="f56" fmla="val f6"/>
                <a:gd name="f57" fmla="val f7"/>
                <a:gd name="f58" fmla="*/ f52 f0 1"/>
                <a:gd name="f59" fmla="+- f57 0 f55"/>
                <a:gd name="f60" fmla="+- f56 0 f55"/>
                <a:gd name="f61" fmla="*/ f58 1 f2"/>
                <a:gd name="f62" fmla="*/ f60 1 70"/>
                <a:gd name="f63" fmla="*/ f59 1 76"/>
                <a:gd name="f64" fmla="*/ 6 f60 1"/>
                <a:gd name="f65" fmla="*/ 65 f59 1"/>
                <a:gd name="f66" fmla="*/ 1 f60 1"/>
                <a:gd name="f67" fmla="*/ 50 f59 1"/>
                <a:gd name="f68" fmla="*/ 11 f60 1"/>
                <a:gd name="f69" fmla="*/ 16 f59 1"/>
                <a:gd name="f70" fmla="*/ 38 f60 1"/>
                <a:gd name="f71" fmla="*/ 0 f59 1"/>
                <a:gd name="f72" fmla="*/ 46 f60 1"/>
                <a:gd name="f73" fmla="*/ 6 f59 1"/>
                <a:gd name="f74" fmla="*/ 47 f60 1"/>
                <a:gd name="f75" fmla="*/ 13 f59 1"/>
                <a:gd name="f76" fmla="*/ 60 f60 1"/>
                <a:gd name="f77" fmla="*/ 30 f59 1"/>
                <a:gd name="f78" fmla="*/ 66 f60 1"/>
                <a:gd name="f79" fmla="*/ 42 f59 1"/>
                <a:gd name="f80" fmla="*/ 45 f60 1"/>
                <a:gd name="f81" fmla="*/ 72 f59 1"/>
                <a:gd name="f82" fmla="*/ 39 f60 1"/>
                <a:gd name="f83" fmla="*/ 75 f59 1"/>
                <a:gd name="f84" fmla="*/ 25 f60 1"/>
                <a:gd name="f85" fmla="*/ 76 f59 1"/>
                <a:gd name="f86" fmla="*/ 14 f60 1"/>
                <a:gd name="f87" fmla="+- f61 0 f1"/>
                <a:gd name="f88" fmla="*/ f64 1 70"/>
                <a:gd name="f89" fmla="*/ f65 1 76"/>
                <a:gd name="f90" fmla="*/ f66 1 70"/>
                <a:gd name="f91" fmla="*/ f67 1 76"/>
                <a:gd name="f92" fmla="*/ f68 1 70"/>
                <a:gd name="f93" fmla="*/ f69 1 76"/>
                <a:gd name="f94" fmla="*/ f70 1 70"/>
                <a:gd name="f95" fmla="*/ f71 1 76"/>
                <a:gd name="f96" fmla="*/ f72 1 70"/>
                <a:gd name="f97" fmla="*/ f73 1 76"/>
                <a:gd name="f98" fmla="*/ f74 1 70"/>
                <a:gd name="f99" fmla="*/ f75 1 76"/>
                <a:gd name="f100" fmla="*/ f76 1 70"/>
                <a:gd name="f101" fmla="*/ f77 1 76"/>
                <a:gd name="f102" fmla="*/ f78 1 70"/>
                <a:gd name="f103" fmla="*/ f79 1 76"/>
                <a:gd name="f104" fmla="*/ f80 1 70"/>
                <a:gd name="f105" fmla="*/ f81 1 76"/>
                <a:gd name="f106" fmla="*/ f82 1 70"/>
                <a:gd name="f107" fmla="*/ f83 1 76"/>
                <a:gd name="f108" fmla="*/ f84 1 70"/>
                <a:gd name="f109" fmla="*/ f85 1 76"/>
                <a:gd name="f110" fmla="*/ f86 1 70"/>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3"/>
                <a:gd name="f133" fmla="*/ f106 1 f62"/>
                <a:gd name="f134" fmla="*/ f107 1 f63"/>
                <a:gd name="f135" fmla="*/ f108 1 f62"/>
                <a:gd name="f136" fmla="*/ f109 1 f63"/>
                <a:gd name="f137" fmla="*/ f110 1 f62"/>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4 1"/>
                <a:gd name="f162" fmla="*/ f135 f53 1"/>
                <a:gd name="f163" fmla="*/ f136 f54 1"/>
                <a:gd name="f164" fmla="*/ f137 f53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59"/>
                </a:cxn>
                <a:cxn ang="f87">
                  <a:pos x="f160" y="f161"/>
                </a:cxn>
                <a:cxn ang="f87">
                  <a:pos x="f162" y="f163"/>
                </a:cxn>
                <a:cxn ang="f87">
                  <a:pos x="f164" y="f159"/>
                </a:cxn>
                <a:cxn ang="f87">
                  <a:pos x="f142" y="f143"/>
                </a:cxn>
              </a:cxnLst>
              <a:rect l="f138" t="f141" r="f139" b="f140"/>
              <a:pathLst>
                <a:path w="70" h="76">
                  <a:moveTo>
                    <a:pt x="f8" y="f9"/>
                  </a:moveTo>
                  <a:cubicBezTo>
                    <a:pt x="f5" y="f10"/>
                    <a:pt x="f11" y="f12"/>
                    <a:pt x="f11" y="f13"/>
                  </a:cubicBezTo>
                  <a:cubicBezTo>
                    <a:pt x="f14" y="f15"/>
                    <a:pt x="f16" y="f17"/>
                    <a:pt x="f18" y="f19"/>
                  </a:cubicBezTo>
                  <a:cubicBezTo>
                    <a:pt x="f20" y="f8"/>
                    <a:pt x="f17" y="f11"/>
                    <a:pt x="f15" y="f5"/>
                  </a:cubicBezTo>
                  <a:cubicBezTo>
                    <a:pt x="f21" y="f5"/>
                    <a:pt x="f22" y="f23"/>
                    <a:pt x="f24" y="f8"/>
                  </a:cubicBezTo>
                  <a:cubicBezTo>
                    <a:pt x="f24" y="f25"/>
                    <a:pt x="f26" y="f18"/>
                    <a:pt x="f26" y="f27"/>
                  </a:cubicBezTo>
                  <a:cubicBezTo>
                    <a:pt x="f26" y="f28"/>
                    <a:pt x="f13" y="f29"/>
                    <a:pt x="f30" y="f31"/>
                  </a:cubicBezTo>
                  <a:cubicBezTo>
                    <a:pt x="f32" y="f33"/>
                    <a:pt x="f6" y="f34"/>
                    <a:pt x="f35" y="f36"/>
                  </a:cubicBezTo>
                  <a:cubicBezTo>
                    <a:pt x="f37" y="f38"/>
                    <a:pt x="f39" y="f40"/>
                    <a:pt x="f22" y="f41"/>
                  </a:cubicBezTo>
                  <a:cubicBezTo>
                    <a:pt x="f42" y="f43"/>
                    <a:pt x="f36" y="f44"/>
                    <a:pt x="f45" y="f46"/>
                  </a:cubicBezTo>
                  <a:cubicBezTo>
                    <a:pt x="f34" y="f7"/>
                    <a:pt x="f31" y="f7"/>
                    <a:pt x="f47" y="f7"/>
                  </a:cubicBezTo>
                  <a:cubicBezTo>
                    <a:pt x="f48" y="f7"/>
                    <a:pt x="f20" y="f46"/>
                    <a:pt x="f49" y="f41"/>
                  </a:cubicBezTo>
                  <a:cubicBezTo>
                    <a:pt x="f50" y="f6"/>
                    <a:pt x="f51"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7" name="Freeform 89">
              <a:extLst>
                <a:ext uri="{FF2B5EF4-FFF2-40B4-BE49-F238E27FC236}">
                  <a16:creationId xmlns:a16="http://schemas.microsoft.com/office/drawing/2014/main" id="{43C69EAE-2C3F-491D-84EF-F89CDB2395F0}"/>
                </a:ext>
              </a:extLst>
            </p:cNvPr>
            <p:cNvSpPr/>
            <p:nvPr/>
          </p:nvSpPr>
          <p:spPr>
            <a:xfrm>
              <a:off x="6005943" y="4539081"/>
              <a:ext cx="164061" cy="125711"/>
            </a:xfrm>
            <a:custGeom>
              <a:avLst/>
              <a:gdLst>
                <a:gd name="f0" fmla="val 10800000"/>
                <a:gd name="f1" fmla="val 5400000"/>
                <a:gd name="f2" fmla="val 180"/>
                <a:gd name="f3" fmla="val w"/>
                <a:gd name="f4" fmla="val h"/>
                <a:gd name="f5" fmla="val 0"/>
                <a:gd name="f6" fmla="val 76"/>
                <a:gd name="f7" fmla="val 58"/>
                <a:gd name="f8" fmla="val 10"/>
                <a:gd name="f9" fmla="val 51"/>
                <a:gd name="f10" fmla="val 5"/>
                <a:gd name="f11" fmla="val 46"/>
                <a:gd name="f12" fmla="val 2"/>
                <a:gd name="f13" fmla="val 41"/>
                <a:gd name="f14" fmla="val 35"/>
                <a:gd name="f15" fmla="val 33"/>
                <a:gd name="f16" fmla="val 31"/>
                <a:gd name="f17" fmla="val 29"/>
                <a:gd name="f18" fmla="val 21"/>
                <a:gd name="f19" fmla="val 6"/>
                <a:gd name="f20" fmla="val 14"/>
                <a:gd name="f21" fmla="val 11"/>
                <a:gd name="f22" fmla="val 8"/>
                <a:gd name="f23" fmla="val 4"/>
                <a:gd name="f24" fmla="val 19"/>
                <a:gd name="f25" fmla="val 24"/>
                <a:gd name="f26" fmla="val 30"/>
                <a:gd name="f27" fmla="val 1"/>
                <a:gd name="f28" fmla="val 36"/>
                <a:gd name="f29" fmla="val 42"/>
                <a:gd name="f30" fmla="val 43"/>
                <a:gd name="f31" fmla="val 44"/>
                <a:gd name="f32" fmla="val 45"/>
                <a:gd name="f33" fmla="val 49"/>
                <a:gd name="f34" fmla="val 3"/>
                <a:gd name="f35" fmla="val 52"/>
                <a:gd name="f36" fmla="val 56"/>
                <a:gd name="f37" fmla="val 59"/>
                <a:gd name="f38" fmla="val 64"/>
                <a:gd name="f39" fmla="val 12"/>
                <a:gd name="f40" fmla="val 68"/>
                <a:gd name="f41" fmla="val 74"/>
                <a:gd name="f42" fmla="val 72"/>
                <a:gd name="f43" fmla="val 67"/>
                <a:gd name="f44" fmla="val 40"/>
                <a:gd name="f45" fmla="val 60"/>
                <a:gd name="f46" fmla="val 47"/>
                <a:gd name="f47" fmla="val 55"/>
                <a:gd name="f48" fmla="val 57"/>
                <a:gd name="f49" fmla="val 23"/>
                <a:gd name="f50" fmla="val 18"/>
                <a:gd name="f51" fmla="val 13"/>
                <a:gd name="f52" fmla="val 54"/>
                <a:gd name="f53" fmla="val 53"/>
                <a:gd name="f54" fmla="+- 0 0 -90"/>
                <a:gd name="f55" fmla="*/ f3 1 76"/>
                <a:gd name="f56" fmla="*/ f4 1 58"/>
                <a:gd name="f57" fmla="val f5"/>
                <a:gd name="f58" fmla="val f6"/>
                <a:gd name="f59" fmla="val f7"/>
                <a:gd name="f60" fmla="*/ f54 f0 1"/>
                <a:gd name="f61" fmla="+- f59 0 f57"/>
                <a:gd name="f62" fmla="+- f58 0 f57"/>
                <a:gd name="f63" fmla="*/ f60 1 f2"/>
                <a:gd name="f64" fmla="*/ f62 1 76"/>
                <a:gd name="f65" fmla="*/ f61 1 58"/>
                <a:gd name="f66" fmla="*/ 10 f62 1"/>
                <a:gd name="f67" fmla="*/ 51 f61 1"/>
                <a:gd name="f68" fmla="*/ 0 f62 1"/>
                <a:gd name="f69" fmla="*/ 35 f61 1"/>
                <a:gd name="f70" fmla="*/ 29 f61 1"/>
                <a:gd name="f71" fmla="*/ 11 f62 1"/>
                <a:gd name="f72" fmla="*/ 8 f61 1"/>
                <a:gd name="f73" fmla="*/ 24 f62 1"/>
                <a:gd name="f74" fmla="*/ 2 f61 1"/>
                <a:gd name="f75" fmla="*/ 42 f62 1"/>
                <a:gd name="f76" fmla="*/ 0 f61 1"/>
                <a:gd name="f77" fmla="*/ 45 f62 1"/>
                <a:gd name="f78" fmla="*/ 1 f61 1"/>
                <a:gd name="f79" fmla="*/ 56 f62 1"/>
                <a:gd name="f80" fmla="*/ 68 f62 1"/>
                <a:gd name="f81" fmla="*/ 12 f61 1"/>
                <a:gd name="f82" fmla="*/ 74 f62 1"/>
                <a:gd name="f83" fmla="*/ 19 f61 1"/>
                <a:gd name="f84" fmla="*/ 60 f62 1"/>
                <a:gd name="f85" fmla="*/ 47 f61 1"/>
                <a:gd name="f86" fmla="*/ 29 f62 1"/>
                <a:gd name="f87" fmla="*/ 58 f61 1"/>
                <a:gd name="f88" fmla="*/ 13 f62 1"/>
                <a:gd name="f89" fmla="*/ 54 f61 1"/>
                <a:gd name="f90" fmla="+- f63 0 f1"/>
                <a:gd name="f91" fmla="*/ f66 1 76"/>
                <a:gd name="f92" fmla="*/ f67 1 58"/>
                <a:gd name="f93" fmla="*/ f68 1 76"/>
                <a:gd name="f94" fmla="*/ f69 1 58"/>
                <a:gd name="f95" fmla="*/ f70 1 58"/>
                <a:gd name="f96" fmla="*/ f71 1 76"/>
                <a:gd name="f97" fmla="*/ f72 1 58"/>
                <a:gd name="f98" fmla="*/ f73 1 76"/>
                <a:gd name="f99" fmla="*/ f74 1 58"/>
                <a:gd name="f100" fmla="*/ f75 1 76"/>
                <a:gd name="f101" fmla="*/ f76 1 58"/>
                <a:gd name="f102" fmla="*/ f77 1 76"/>
                <a:gd name="f103" fmla="*/ f78 1 58"/>
                <a:gd name="f104" fmla="*/ f79 1 76"/>
                <a:gd name="f105" fmla="*/ f80 1 76"/>
                <a:gd name="f106" fmla="*/ f81 1 58"/>
                <a:gd name="f107" fmla="*/ f82 1 76"/>
                <a:gd name="f108" fmla="*/ f83 1 58"/>
                <a:gd name="f109" fmla="*/ f84 1 76"/>
                <a:gd name="f110" fmla="*/ f85 1 58"/>
                <a:gd name="f111" fmla="*/ f86 1 76"/>
                <a:gd name="f112" fmla="*/ f87 1 58"/>
                <a:gd name="f113" fmla="*/ f88 1 76"/>
                <a:gd name="f114" fmla="*/ f89 1 58"/>
                <a:gd name="f115" fmla="*/ 0 1 f64"/>
                <a:gd name="f116" fmla="*/ f58 1 f64"/>
                <a:gd name="f117" fmla="*/ 0 1 f65"/>
                <a:gd name="f118" fmla="*/ f59 1 f65"/>
                <a:gd name="f119" fmla="*/ f91 1 f64"/>
                <a:gd name="f120" fmla="*/ f92 1 f65"/>
                <a:gd name="f121" fmla="*/ f93 1 f64"/>
                <a:gd name="f122" fmla="*/ f94 1 f65"/>
                <a:gd name="f123" fmla="*/ f95 1 f65"/>
                <a:gd name="f124" fmla="*/ f96 1 f64"/>
                <a:gd name="f125" fmla="*/ f97 1 f65"/>
                <a:gd name="f126" fmla="*/ f98 1 f64"/>
                <a:gd name="f127" fmla="*/ f99 1 f65"/>
                <a:gd name="f128" fmla="*/ f100 1 f64"/>
                <a:gd name="f129" fmla="*/ f101 1 f65"/>
                <a:gd name="f130" fmla="*/ f102 1 f64"/>
                <a:gd name="f131" fmla="*/ f103 1 f65"/>
                <a:gd name="f132" fmla="*/ f104 1 f64"/>
                <a:gd name="f133" fmla="*/ f105 1 f64"/>
                <a:gd name="f134" fmla="*/ f106 1 f65"/>
                <a:gd name="f135" fmla="*/ f107 1 f64"/>
                <a:gd name="f136" fmla="*/ f108 1 f65"/>
                <a:gd name="f137" fmla="*/ f109 1 f64"/>
                <a:gd name="f138" fmla="*/ f110 1 f65"/>
                <a:gd name="f139" fmla="*/ f111 1 f64"/>
                <a:gd name="f140" fmla="*/ f112 1 f65"/>
                <a:gd name="f141" fmla="*/ f113 1 f64"/>
                <a:gd name="f142" fmla="*/ f114 1 f65"/>
                <a:gd name="f143" fmla="*/ f115 f55 1"/>
                <a:gd name="f144" fmla="*/ f116 f55 1"/>
                <a:gd name="f145" fmla="*/ f118 f56 1"/>
                <a:gd name="f146" fmla="*/ f117 f56 1"/>
                <a:gd name="f147" fmla="*/ f119 f55 1"/>
                <a:gd name="f148" fmla="*/ f120 f56 1"/>
                <a:gd name="f149" fmla="*/ f121 f55 1"/>
                <a:gd name="f150" fmla="*/ f122 f56 1"/>
                <a:gd name="f151" fmla="*/ f123 f56 1"/>
                <a:gd name="f152" fmla="*/ f124 f55 1"/>
                <a:gd name="f153" fmla="*/ f125 f56 1"/>
                <a:gd name="f154" fmla="*/ f126 f55 1"/>
                <a:gd name="f155" fmla="*/ f127 f56 1"/>
                <a:gd name="f156" fmla="*/ f128 f55 1"/>
                <a:gd name="f157" fmla="*/ f129 f56 1"/>
                <a:gd name="f158" fmla="*/ f130 f55 1"/>
                <a:gd name="f159" fmla="*/ f131 f56 1"/>
                <a:gd name="f160" fmla="*/ f132 f55 1"/>
                <a:gd name="f161" fmla="*/ f133 f55 1"/>
                <a:gd name="f162" fmla="*/ f134 f56 1"/>
                <a:gd name="f163" fmla="*/ f135 f55 1"/>
                <a:gd name="f164" fmla="*/ f136 f56 1"/>
                <a:gd name="f165" fmla="*/ f137 f55 1"/>
                <a:gd name="f166" fmla="*/ f138 f56 1"/>
                <a:gd name="f167" fmla="*/ f139 f55 1"/>
                <a:gd name="f168" fmla="*/ f140 f56 1"/>
                <a:gd name="f169" fmla="*/ f141 f55 1"/>
                <a:gd name="f170" fmla="*/ f142 f56 1"/>
              </a:gdLst>
              <a:ahLst/>
              <a:cxnLst>
                <a:cxn ang="3cd4">
                  <a:pos x="hc" y="t"/>
                </a:cxn>
                <a:cxn ang="0">
                  <a:pos x="r" y="vc"/>
                </a:cxn>
                <a:cxn ang="cd4">
                  <a:pos x="hc" y="b"/>
                </a:cxn>
                <a:cxn ang="cd2">
                  <a:pos x="l" y="vc"/>
                </a:cxn>
                <a:cxn ang="f90">
                  <a:pos x="f147" y="f148"/>
                </a:cxn>
                <a:cxn ang="f90">
                  <a:pos x="f149" y="f150"/>
                </a:cxn>
                <a:cxn ang="f90">
                  <a:pos x="f149" y="f151"/>
                </a:cxn>
                <a:cxn ang="f90">
                  <a:pos x="f152" y="f153"/>
                </a:cxn>
                <a:cxn ang="f90">
                  <a:pos x="f154" y="f155"/>
                </a:cxn>
                <a:cxn ang="f90">
                  <a:pos x="f156" y="f157"/>
                </a:cxn>
                <a:cxn ang="f90">
                  <a:pos x="f158" y="f159"/>
                </a:cxn>
                <a:cxn ang="f90">
                  <a:pos x="f160" y="f153"/>
                </a:cxn>
                <a:cxn ang="f90">
                  <a:pos x="f161" y="f162"/>
                </a:cxn>
                <a:cxn ang="f90">
                  <a:pos x="f163" y="f164"/>
                </a:cxn>
                <a:cxn ang="f90">
                  <a:pos x="f165" y="f166"/>
                </a:cxn>
                <a:cxn ang="f90">
                  <a:pos x="f167" y="f168"/>
                </a:cxn>
                <a:cxn ang="f90">
                  <a:pos x="f169" y="f170"/>
                </a:cxn>
                <a:cxn ang="f90">
                  <a:pos x="f147" y="f148"/>
                </a:cxn>
              </a:cxnLst>
              <a:rect l="f143" t="f146" r="f144" b="f145"/>
              <a:pathLst>
                <a:path w="76" h="58">
                  <a:moveTo>
                    <a:pt x="f8" y="f9"/>
                  </a:moveTo>
                  <a:cubicBezTo>
                    <a:pt x="f10" y="f11"/>
                    <a:pt x="f12" y="f13"/>
                    <a:pt x="f5" y="f14"/>
                  </a:cubicBezTo>
                  <a:cubicBezTo>
                    <a:pt x="f5" y="f15"/>
                    <a:pt x="f5" y="f16"/>
                    <a:pt x="f5" y="f17"/>
                  </a:cubicBezTo>
                  <a:cubicBezTo>
                    <a:pt x="f12" y="f18"/>
                    <a:pt x="f19" y="f20"/>
                    <a:pt x="f21" y="f22"/>
                  </a:cubicBezTo>
                  <a:cubicBezTo>
                    <a:pt x="f20" y="f23"/>
                    <a:pt x="f24" y="f12"/>
                    <a:pt x="f25" y="f12"/>
                  </a:cubicBezTo>
                  <a:cubicBezTo>
                    <a:pt x="f26" y="f27"/>
                    <a:pt x="f28" y="f5"/>
                    <a:pt x="f29" y="f5"/>
                  </a:cubicBezTo>
                  <a:cubicBezTo>
                    <a:pt x="f30" y="f5"/>
                    <a:pt x="f31" y="f5"/>
                    <a:pt x="f32" y="f27"/>
                  </a:cubicBezTo>
                  <a:cubicBezTo>
                    <a:pt x="f33" y="f34"/>
                    <a:pt x="f35" y="f19"/>
                    <a:pt x="f36" y="f22"/>
                  </a:cubicBezTo>
                  <a:cubicBezTo>
                    <a:pt x="f37" y="f8"/>
                    <a:pt x="f38" y="f39"/>
                    <a:pt x="f40" y="f39"/>
                  </a:cubicBezTo>
                  <a:cubicBezTo>
                    <a:pt x="f41" y="f39"/>
                    <a:pt x="f6" y="f20"/>
                    <a:pt x="f41" y="f24"/>
                  </a:cubicBezTo>
                  <a:cubicBezTo>
                    <a:pt x="f42" y="f26"/>
                    <a:pt x="f43" y="f44"/>
                    <a:pt x="f45" y="f46"/>
                  </a:cubicBezTo>
                  <a:cubicBezTo>
                    <a:pt x="f35" y="f47"/>
                    <a:pt x="f44" y="f48"/>
                    <a:pt x="f17" y="f7"/>
                  </a:cubicBezTo>
                  <a:cubicBezTo>
                    <a:pt x="f49" y="f7"/>
                    <a:pt x="f50" y="f48"/>
                    <a:pt x="f51" y="f52"/>
                  </a:cubicBezTo>
                  <a:cubicBezTo>
                    <a:pt x="f21" y="f53"/>
                    <a:pt x="f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8" name="Freeform 90">
              <a:extLst>
                <a:ext uri="{FF2B5EF4-FFF2-40B4-BE49-F238E27FC236}">
                  <a16:creationId xmlns:a16="http://schemas.microsoft.com/office/drawing/2014/main" id="{445897B8-A2EE-4C5B-8CB5-5D8876AD18B1}"/>
                </a:ext>
              </a:extLst>
            </p:cNvPr>
            <p:cNvSpPr/>
            <p:nvPr/>
          </p:nvSpPr>
          <p:spPr>
            <a:xfrm>
              <a:off x="5991029" y="4694621"/>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3"/>
                <a:gd name="f20" fmla="val 26"/>
                <a:gd name="f21" fmla="val 64"/>
                <a:gd name="f22" fmla="val 27"/>
                <a:gd name="f23" fmla="val 66"/>
                <a:gd name="f24" fmla="val 68"/>
                <a:gd name="f25" fmla="val 28"/>
                <a:gd name="f26" fmla="val 30"/>
                <a:gd name="f27" fmla="val 33"/>
                <a:gd name="f28" fmla="val 36"/>
                <a:gd name="f29" fmla="val 69"/>
                <a:gd name="f30" fmla="val 41"/>
                <a:gd name="f31" fmla="val 67"/>
                <a:gd name="f32" fmla="val 65"/>
                <a:gd name="f33" fmla="val 57"/>
                <a:gd name="f34" fmla="val 58"/>
                <a:gd name="f35" fmla="val 46"/>
                <a:gd name="f36" fmla="val 16"/>
                <a:gd name="f37" fmla="val 9"/>
                <a:gd name="f38" fmla="val 62"/>
                <a:gd name="f39" fmla="val 4"/>
                <a:gd name="f40" fmla="val 54"/>
                <a:gd name="f41" fmla="val 47"/>
                <a:gd name="f42" fmla="val 40"/>
                <a:gd name="f43" fmla="val 2"/>
                <a:gd name="f44" fmla="val 7"/>
                <a:gd name="f45" fmla="val 12"/>
                <a:gd name="f46" fmla="val 23"/>
                <a:gd name="f47" fmla="val 18"/>
                <a:gd name="f48" fmla="val 19"/>
                <a:gd name="f49" fmla="val 14"/>
                <a:gd name="f50" fmla="val 11"/>
                <a:gd name="f51" fmla="val 31"/>
                <a:gd name="f52" fmla="val 34"/>
                <a:gd name="f53" fmla="val 5"/>
                <a:gd name="f54" fmla="val 37"/>
                <a:gd name="f55" fmla="val 3"/>
                <a:gd name="f56" fmla="+- 0 0 -90"/>
                <a:gd name="f57" fmla="*/ f3 1 73"/>
                <a:gd name="f58" fmla="*/ f4 1 71"/>
                <a:gd name="f59" fmla="val f5"/>
                <a:gd name="f60" fmla="val f6"/>
                <a:gd name="f61" fmla="val f7"/>
                <a:gd name="f62" fmla="*/ f56 f0 1"/>
                <a:gd name="f63" fmla="+- f61 0 f59"/>
                <a:gd name="f64" fmla="+- f60 0 f59"/>
                <a:gd name="f65" fmla="*/ f62 1 f2"/>
                <a:gd name="f66" fmla="*/ f64 1 73"/>
                <a:gd name="f67" fmla="*/ f63 1 71"/>
                <a:gd name="f68" fmla="*/ 45 f64 1"/>
                <a:gd name="f69" fmla="*/ 1 f63 1"/>
                <a:gd name="f70" fmla="*/ 53 f64 1"/>
                <a:gd name="f71" fmla="*/ 20 f63 1"/>
                <a:gd name="f72" fmla="*/ 63 f64 1"/>
                <a:gd name="f73" fmla="*/ 26 f63 1"/>
                <a:gd name="f74" fmla="*/ 68 f64 1"/>
                <a:gd name="f75" fmla="*/ 28 f63 1"/>
                <a:gd name="f76" fmla="*/ 71 f64 1"/>
                <a:gd name="f77" fmla="*/ 36 f63 1"/>
                <a:gd name="f78" fmla="*/ 65 f64 1"/>
                <a:gd name="f79" fmla="*/ 48 f63 1"/>
                <a:gd name="f80" fmla="*/ 33 f64 1"/>
                <a:gd name="f81" fmla="*/ 68 f63 1"/>
                <a:gd name="f82" fmla="*/ 9 f64 1"/>
                <a:gd name="f83" fmla="*/ 62 f63 1"/>
                <a:gd name="f84" fmla="*/ 1 f64 1"/>
                <a:gd name="f85" fmla="*/ 47 f63 1"/>
                <a:gd name="f86" fmla="*/ 7 f64 1"/>
                <a:gd name="f87" fmla="*/ 23 f64 1"/>
                <a:gd name="f88" fmla="*/ 14 f63 1"/>
                <a:gd name="f89" fmla="*/ 34 f64 1"/>
                <a:gd name="f90" fmla="*/ 5 f63 1"/>
                <a:gd name="f91" fmla="+- f65 0 f1"/>
                <a:gd name="f92" fmla="*/ f68 1 73"/>
                <a:gd name="f93" fmla="*/ f69 1 71"/>
                <a:gd name="f94" fmla="*/ f70 1 73"/>
                <a:gd name="f95" fmla="*/ f71 1 71"/>
                <a:gd name="f96" fmla="*/ f72 1 73"/>
                <a:gd name="f97" fmla="*/ f73 1 71"/>
                <a:gd name="f98" fmla="*/ f74 1 73"/>
                <a:gd name="f99" fmla="*/ f75 1 71"/>
                <a:gd name="f100" fmla="*/ f76 1 73"/>
                <a:gd name="f101" fmla="*/ f77 1 71"/>
                <a:gd name="f102" fmla="*/ f78 1 73"/>
                <a:gd name="f103" fmla="*/ f79 1 71"/>
                <a:gd name="f104" fmla="*/ f80 1 73"/>
                <a:gd name="f105" fmla="*/ f81 1 71"/>
                <a:gd name="f106" fmla="*/ f82 1 73"/>
                <a:gd name="f107" fmla="*/ f83 1 71"/>
                <a:gd name="f108" fmla="*/ f84 1 73"/>
                <a:gd name="f109" fmla="*/ f85 1 71"/>
                <a:gd name="f110" fmla="*/ f86 1 73"/>
                <a:gd name="f111" fmla="*/ f87 1 73"/>
                <a:gd name="f112" fmla="*/ f88 1 71"/>
                <a:gd name="f113" fmla="*/ f89 1 73"/>
                <a:gd name="f114" fmla="*/ f90 1 71"/>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6"/>
                <a:gd name="f136" fmla="*/ f109 1 f67"/>
                <a:gd name="f137" fmla="*/ f110 1 f66"/>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7 1"/>
                <a:gd name="f163" fmla="*/ f136 f58 1"/>
                <a:gd name="f164" fmla="*/ f137 f57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53"/>
                </a:cxn>
                <a:cxn ang="f91">
                  <a:pos x="f165" y="f166"/>
                </a:cxn>
                <a:cxn ang="f91">
                  <a:pos x="f167" y="f168"/>
                </a:cxn>
                <a:cxn ang="f91">
                  <a:pos x="f146" y="f147"/>
                </a:cxn>
              </a:cxnLst>
              <a:rect l="f142" t="f145" r="f143" b="f144"/>
              <a:pathLst>
                <a:path w="73"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31" y="f8"/>
                    <a:pt x="f32" y="f11"/>
                  </a:cubicBezTo>
                  <a:cubicBezTo>
                    <a:pt x="f33" y="f34"/>
                    <a:pt x="f35" y="f32"/>
                    <a:pt x="f27" y="f24"/>
                  </a:cubicBezTo>
                  <a:cubicBezTo>
                    <a:pt x="f18" y="f7"/>
                    <a:pt x="f36" y="f24"/>
                    <a:pt x="f37" y="f38"/>
                  </a:cubicBezTo>
                  <a:cubicBezTo>
                    <a:pt x="f39" y="f34"/>
                    <a:pt x="f9" y="f40"/>
                    <a:pt x="f9" y="f41"/>
                  </a:cubicBezTo>
                  <a:cubicBezTo>
                    <a:pt x="f5" y="f42"/>
                    <a:pt x="f43" y="f27"/>
                    <a:pt x="f44" y="f25"/>
                  </a:cubicBezTo>
                  <a:cubicBezTo>
                    <a:pt x="f45" y="f46"/>
                    <a:pt x="f47" y="f48"/>
                    <a:pt x="f46" y="f49"/>
                  </a:cubicBezTo>
                  <a:cubicBezTo>
                    <a:pt x="f22" y="f50"/>
                    <a:pt x="f51" y="f10"/>
                    <a:pt x="f52" y="f53"/>
                  </a:cubicBezTo>
                  <a:cubicBezTo>
                    <a:pt x="f54" y="f55"/>
                    <a:pt x="f42"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9" name="Freeform 91">
              <a:extLst>
                <a:ext uri="{FF2B5EF4-FFF2-40B4-BE49-F238E27FC236}">
                  <a16:creationId xmlns:a16="http://schemas.microsoft.com/office/drawing/2014/main" id="{C48C9FF6-09F0-48EB-8DAA-45AE6875432C}"/>
                </a:ext>
              </a:extLst>
            </p:cNvPr>
            <p:cNvSpPr/>
            <p:nvPr/>
          </p:nvSpPr>
          <p:spPr>
            <a:xfrm>
              <a:off x="6118872" y="4453850"/>
              <a:ext cx="53263"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9"/>
                <a:gd name="f19" fmla="val 33"/>
                <a:gd name="f20" fmla="val 32"/>
                <a:gd name="f21" fmla="val 30"/>
                <a:gd name="f22" fmla="val 29"/>
                <a:gd name="f23" fmla="val 3"/>
                <a:gd name="f24" fmla="val 26"/>
                <a:gd name="f25" fmla="val 5"/>
                <a:gd name="f26" fmla="val 23"/>
                <a:gd name="f27" fmla="val 7"/>
                <a:gd name="f28" fmla="val 9"/>
                <a:gd name="f29" fmla="val 14"/>
                <a:gd name="f30" fmla="val 11"/>
                <a:gd name="f31" fmla="val 21"/>
                <a:gd name="f32" fmla="val 4"/>
                <a:gd name="f33" fmla="val 16"/>
                <a:gd name="f34" fmla="val 22"/>
                <a:gd name="f35" fmla="val 27"/>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4 f43 1"/>
                <a:gd name="f50" fmla="*/ 13 f44 1"/>
                <a:gd name="f51" fmla="*/ 38 f43 1"/>
                <a:gd name="f52" fmla="*/ 0 f44 1"/>
                <a:gd name="f53" fmla="*/ 33 f43 1"/>
                <a:gd name="f54" fmla="*/ 1 f44 1"/>
                <a:gd name="f55" fmla="*/ 29 f43 1"/>
                <a:gd name="f56" fmla="*/ 7 f44 1"/>
                <a:gd name="f57" fmla="*/ 19 f43 1"/>
                <a:gd name="f58" fmla="*/ 5 f43 1"/>
                <a:gd name="f59" fmla="*/ 21 f44 1"/>
                <a:gd name="f60" fmla="*/ 4 f43 1"/>
                <a:gd name="f61" fmla="*/ 25 f44 1"/>
                <a:gd name="f62" fmla="*/ 22 f43 1"/>
                <a:gd name="f63" fmla="+- f45 0 f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41"/>
                <a:gd name="f75" fmla="*/ f59 1 25"/>
                <a:gd name="f76" fmla="*/ f60 1 41"/>
                <a:gd name="f77" fmla="*/ f61 1 25"/>
                <a:gd name="f78" fmla="*/ f62 1 41"/>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7"/>
                <a:gd name="f94" fmla="*/ f75 1 f46"/>
                <a:gd name="f95" fmla="*/ f76 1 f47"/>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8 1"/>
                <a:gd name="f113" fmla="*/ f94 f37 1"/>
                <a:gd name="f114" fmla="*/ f95 f38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04" y="f112"/>
                </a:cxn>
                <a:cxn ang="f63">
                  <a:pos x="f113" y="f114"/>
                </a:cxn>
                <a:cxn ang="f63">
                  <a:pos x="f115" y="f116"/>
                </a:cxn>
                <a:cxn ang="f63">
                  <a:pos x="f102" y="f103"/>
                </a:cxn>
              </a:cxnLst>
              <a:rect l="f98" t="f101" r="f99" b="f100"/>
              <a:pathLst>
                <a:path w="25" h="41">
                  <a:moveTo>
                    <a:pt x="f8" y="f9"/>
                  </a:moveTo>
                  <a:cubicBezTo>
                    <a:pt x="f10" y="f11"/>
                    <a:pt x="f12" y="f13"/>
                    <a:pt x="f14" y="f15"/>
                  </a:cubicBezTo>
                  <a:cubicBezTo>
                    <a:pt x="f16" y="f7"/>
                    <a:pt x="f17" y="f18"/>
                    <a:pt x="f5" y="f19"/>
                  </a:cubicBezTo>
                  <a:cubicBezTo>
                    <a:pt x="f5" y="f20"/>
                    <a:pt x="f17" y="f21"/>
                    <a:pt x="f17" y="f22"/>
                  </a:cubicBezTo>
                  <a:cubicBezTo>
                    <a:pt x="f23" y="f24"/>
                    <a:pt x="f25" y="f26"/>
                    <a:pt x="f27" y="f8"/>
                  </a:cubicBezTo>
                  <a:cubicBezTo>
                    <a:pt x="f28" y="f29"/>
                    <a:pt x="f30" y="f28"/>
                    <a:pt x="f14" y="f25"/>
                  </a:cubicBezTo>
                  <a:cubicBezTo>
                    <a:pt x="f12" y="f5"/>
                    <a:pt x="f8" y="f5"/>
                    <a:pt x="f31" y="f32"/>
                  </a:cubicBezTo>
                  <a:cubicBezTo>
                    <a:pt x="f6" y="f28"/>
                    <a:pt x="f6" y="f33"/>
                    <a:pt x="f6" y="f34"/>
                  </a:cubicBezTo>
                  <a:cubicBezTo>
                    <a:pt x="f6" y="f35"/>
                    <a:pt x="f34"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0" name="Freeform 92">
              <a:extLst>
                <a:ext uri="{FF2B5EF4-FFF2-40B4-BE49-F238E27FC236}">
                  <a16:creationId xmlns:a16="http://schemas.microsoft.com/office/drawing/2014/main" id="{6DA417D9-37C5-433B-8B10-F5489D39F46F}"/>
                </a:ext>
              </a:extLst>
            </p:cNvPr>
            <p:cNvSpPr/>
            <p:nvPr/>
          </p:nvSpPr>
          <p:spPr>
            <a:xfrm>
              <a:off x="6118872" y="4656271"/>
              <a:ext cx="66047" cy="78839"/>
            </a:xfrm>
            <a:custGeom>
              <a:avLst/>
              <a:gdLst>
                <a:gd name="f0" fmla="val 10800000"/>
                <a:gd name="f1" fmla="val 5400000"/>
                <a:gd name="f2" fmla="val 180"/>
                <a:gd name="f3" fmla="val w"/>
                <a:gd name="f4" fmla="val h"/>
                <a:gd name="f5" fmla="val 0"/>
                <a:gd name="f6" fmla="val 31"/>
                <a:gd name="f7" fmla="val 37"/>
                <a:gd name="f8" fmla="val 17"/>
                <a:gd name="f9" fmla="val 30"/>
                <a:gd name="f10" fmla="val 15"/>
                <a:gd name="f11" fmla="val 12"/>
                <a:gd name="f12" fmla="val 34"/>
                <a:gd name="f13" fmla="val 8"/>
                <a:gd name="f14" fmla="val 35"/>
                <a:gd name="f15" fmla="val 3"/>
                <a:gd name="f16" fmla="val 29"/>
                <a:gd name="f17" fmla="val 25"/>
                <a:gd name="f18" fmla="val 1"/>
                <a:gd name="f19" fmla="val 21"/>
                <a:gd name="f20" fmla="val 18"/>
                <a:gd name="f21" fmla="val 5"/>
                <a:gd name="f22" fmla="val 9"/>
                <a:gd name="f23" fmla="val 13"/>
                <a:gd name="f24" fmla="val 10"/>
                <a:gd name="f25" fmla="val 23"/>
                <a:gd name="f26" fmla="val 24"/>
                <a:gd name="f27" fmla="val 2"/>
                <a:gd name="f28" fmla="val 27"/>
                <a:gd name="f29" fmla="val 4"/>
                <a:gd name="f30" fmla="val 14"/>
                <a:gd name="f31" fmla="val 22"/>
                <a:gd name="f32" fmla="+- 0 0 -90"/>
                <a:gd name="f33" fmla="*/ f3 1 31"/>
                <a:gd name="f34" fmla="*/ f4 1 37"/>
                <a:gd name="f35" fmla="val f5"/>
                <a:gd name="f36" fmla="val f6"/>
                <a:gd name="f37" fmla="val f7"/>
                <a:gd name="f38" fmla="*/ f32 f0 1"/>
                <a:gd name="f39" fmla="+- f37 0 f35"/>
                <a:gd name="f40" fmla="+- f36 0 f35"/>
                <a:gd name="f41" fmla="*/ f38 1 f2"/>
                <a:gd name="f42" fmla="*/ f40 1 31"/>
                <a:gd name="f43" fmla="*/ f39 1 37"/>
                <a:gd name="f44" fmla="*/ 17 f40 1"/>
                <a:gd name="f45" fmla="*/ 30 f39 1"/>
                <a:gd name="f46" fmla="*/ 8 f40 1"/>
                <a:gd name="f47" fmla="*/ 35 f39 1"/>
                <a:gd name="f48" fmla="*/ 0 f40 1"/>
                <a:gd name="f49" fmla="*/ 29 f39 1"/>
                <a:gd name="f50" fmla="*/ 3 f40 1"/>
                <a:gd name="f51" fmla="*/ 18 f39 1"/>
                <a:gd name="f52" fmla="*/ 13 f40 1"/>
                <a:gd name="f53" fmla="*/ 12 f39 1"/>
                <a:gd name="f54" fmla="*/ 23 f40 1"/>
                <a:gd name="f55" fmla="*/ 3 f39 1"/>
                <a:gd name="f56" fmla="*/ 29 f40 1"/>
                <a:gd name="f57" fmla="*/ 0 f39 1"/>
                <a:gd name="f58" fmla="*/ 31 f40 1"/>
                <a:gd name="f59" fmla="*/ 5 f39 1"/>
                <a:gd name="f60" fmla="+- f41 0 f1"/>
                <a:gd name="f61" fmla="*/ f44 1 31"/>
                <a:gd name="f62" fmla="*/ f45 1 37"/>
                <a:gd name="f63" fmla="*/ f46 1 31"/>
                <a:gd name="f64" fmla="*/ f47 1 37"/>
                <a:gd name="f65" fmla="*/ f48 1 31"/>
                <a:gd name="f66" fmla="*/ f49 1 37"/>
                <a:gd name="f67" fmla="*/ f50 1 31"/>
                <a:gd name="f68" fmla="*/ f51 1 37"/>
                <a:gd name="f69" fmla="*/ f52 1 31"/>
                <a:gd name="f70" fmla="*/ f53 1 37"/>
                <a:gd name="f71" fmla="*/ f54 1 31"/>
                <a:gd name="f72" fmla="*/ f55 1 37"/>
                <a:gd name="f73" fmla="*/ f56 1 31"/>
                <a:gd name="f74" fmla="*/ f57 1 37"/>
                <a:gd name="f75" fmla="*/ f58 1 31"/>
                <a:gd name="f76" fmla="*/ f59 1 37"/>
                <a:gd name="f77" fmla="*/ 0 1 f42"/>
                <a:gd name="f78" fmla="*/ f36 1 f42"/>
                <a:gd name="f79" fmla="*/ 0 1 f43"/>
                <a:gd name="f80" fmla="*/ f37 1 f43"/>
                <a:gd name="f81" fmla="*/ f61 1 f42"/>
                <a:gd name="f82" fmla="*/ f62 1 f43"/>
                <a:gd name="f83" fmla="*/ f63 1 f42"/>
                <a:gd name="f84" fmla="*/ f64 1 f43"/>
                <a:gd name="f85" fmla="*/ f65 1 f42"/>
                <a:gd name="f86" fmla="*/ f66 1 f43"/>
                <a:gd name="f87" fmla="*/ f67 1 f42"/>
                <a:gd name="f88" fmla="*/ f68 1 f43"/>
                <a:gd name="f89" fmla="*/ f69 1 f42"/>
                <a:gd name="f90" fmla="*/ f70 1 f43"/>
                <a:gd name="f91" fmla="*/ f71 1 f42"/>
                <a:gd name="f92" fmla="*/ f72 1 f43"/>
                <a:gd name="f93" fmla="*/ f73 1 f42"/>
                <a:gd name="f94" fmla="*/ f74 1 f43"/>
                <a:gd name="f95" fmla="*/ f75 1 f42"/>
                <a:gd name="f96" fmla="*/ f76 1 f43"/>
                <a:gd name="f97" fmla="*/ f77 f33 1"/>
                <a:gd name="f98" fmla="*/ f78 f33 1"/>
                <a:gd name="f99" fmla="*/ f80 f34 1"/>
                <a:gd name="f100" fmla="*/ f79 f34 1"/>
                <a:gd name="f101" fmla="*/ f81 f33 1"/>
                <a:gd name="f102" fmla="*/ f82 f34 1"/>
                <a:gd name="f103" fmla="*/ f83 f33 1"/>
                <a:gd name="f104" fmla="*/ f84 f34 1"/>
                <a:gd name="f105" fmla="*/ f85 f33 1"/>
                <a:gd name="f106" fmla="*/ f86 f34 1"/>
                <a:gd name="f107" fmla="*/ f87 f33 1"/>
                <a:gd name="f108" fmla="*/ f88 f34 1"/>
                <a:gd name="f109" fmla="*/ f89 f33 1"/>
                <a:gd name="f110" fmla="*/ f90 f34 1"/>
                <a:gd name="f111" fmla="*/ f91 f33 1"/>
                <a:gd name="f112" fmla="*/ f92 f34 1"/>
                <a:gd name="f113" fmla="*/ f93 f33 1"/>
                <a:gd name="f114" fmla="*/ f94 f34 1"/>
                <a:gd name="f115" fmla="*/ f95 f33 1"/>
                <a:gd name="f116" fmla="*/ f96 f34 1"/>
              </a:gdLst>
              <a:ahLst/>
              <a:cxnLst>
                <a:cxn ang="3cd4">
                  <a:pos x="hc" y="t"/>
                </a:cxn>
                <a:cxn ang="0">
                  <a:pos x="r" y="vc"/>
                </a:cxn>
                <a:cxn ang="cd4">
                  <a:pos x="hc" y="b"/>
                </a:cxn>
                <a:cxn ang="cd2">
                  <a:pos x="l" y="vc"/>
                </a:cxn>
                <a:cxn ang="f60">
                  <a:pos x="f101" y="f102"/>
                </a:cxn>
                <a:cxn ang="f60">
                  <a:pos x="f103" y="f104"/>
                </a:cxn>
                <a:cxn ang="f60">
                  <a:pos x="f105" y="f106"/>
                </a:cxn>
                <a:cxn ang="f60">
                  <a:pos x="f107" y="f108"/>
                </a:cxn>
                <a:cxn ang="f60">
                  <a:pos x="f109" y="f110"/>
                </a:cxn>
                <a:cxn ang="f60">
                  <a:pos x="f111" y="f112"/>
                </a:cxn>
                <a:cxn ang="f60">
                  <a:pos x="f113" y="f114"/>
                </a:cxn>
                <a:cxn ang="f60">
                  <a:pos x="f115" y="f116"/>
                </a:cxn>
                <a:cxn ang="f60">
                  <a:pos x="f101" y="f102"/>
                </a:cxn>
              </a:cxnLst>
              <a:rect l="f97" t="f100" r="f98" b="f99"/>
              <a:pathLst>
                <a:path w="31" h="37">
                  <a:moveTo>
                    <a:pt x="f8" y="f9"/>
                  </a:moveTo>
                  <a:cubicBezTo>
                    <a:pt x="f10" y="f6"/>
                    <a:pt x="f11" y="f12"/>
                    <a:pt x="f13" y="f14"/>
                  </a:cubicBezTo>
                  <a:cubicBezTo>
                    <a:pt x="f15" y="f7"/>
                    <a:pt x="f5" y="f12"/>
                    <a:pt x="f5" y="f16"/>
                  </a:cubicBezTo>
                  <a:cubicBezTo>
                    <a:pt x="f5" y="f17"/>
                    <a:pt x="f18" y="f19"/>
                    <a:pt x="f15" y="f20"/>
                  </a:cubicBezTo>
                  <a:cubicBezTo>
                    <a:pt x="f21" y="f10"/>
                    <a:pt x="f22" y="f23"/>
                    <a:pt x="f23" y="f11"/>
                  </a:cubicBezTo>
                  <a:cubicBezTo>
                    <a:pt x="f8" y="f24"/>
                    <a:pt x="f19" y="f13"/>
                    <a:pt x="f25" y="f15"/>
                  </a:cubicBezTo>
                  <a:cubicBezTo>
                    <a:pt x="f26" y="f27"/>
                    <a:pt x="f28" y="f18"/>
                    <a:pt x="f16" y="f5"/>
                  </a:cubicBezTo>
                  <a:cubicBezTo>
                    <a:pt x="f9" y="f27"/>
                    <a:pt x="f6" y="f29"/>
                    <a:pt x="f6" y="f21"/>
                  </a:cubicBezTo>
                  <a:cubicBezTo>
                    <a:pt x="f9" y="f30"/>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1" name="Freeform 93">
              <a:extLst>
                <a:ext uri="{FF2B5EF4-FFF2-40B4-BE49-F238E27FC236}">
                  <a16:creationId xmlns:a16="http://schemas.microsoft.com/office/drawing/2014/main" id="{423EB4AB-379B-4C82-9E1B-08F80664977A}"/>
                </a:ext>
              </a:extLst>
            </p:cNvPr>
            <p:cNvSpPr/>
            <p:nvPr/>
          </p:nvSpPr>
          <p:spPr>
            <a:xfrm>
              <a:off x="6020857" y="4385672"/>
              <a:ext cx="78839" cy="6391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13"/>
                <a:gd name="f14" fmla="val 25"/>
                <a:gd name="f15" fmla="val 19"/>
                <a:gd name="f16" fmla="val 20"/>
                <a:gd name="f17" fmla="val 24"/>
                <a:gd name="f18" fmla="val 27"/>
                <a:gd name="f19" fmla="val 8"/>
                <a:gd name="f20" fmla="val 4"/>
                <a:gd name="f21" fmla="val 29"/>
                <a:gd name="f22" fmla="val 2"/>
                <a:gd name="f23" fmla="val 21"/>
                <a:gd name="f24" fmla="val 6"/>
                <a:gd name="f25" fmla="val 11"/>
                <a:gd name="f26" fmla="val 16"/>
                <a:gd name="f27" fmla="val 7"/>
                <a:gd name="f28" fmla="val 35"/>
                <a:gd name="f29" fmla="+- 0 0 -90"/>
                <a:gd name="f30" fmla="*/ f3 1 36"/>
                <a:gd name="f31" fmla="*/ f4 1 30"/>
                <a:gd name="f32" fmla="val f5"/>
                <a:gd name="f33" fmla="val f6"/>
                <a:gd name="f34" fmla="val f7"/>
                <a:gd name="f35" fmla="*/ f29 f0 1"/>
                <a:gd name="f36" fmla="+- f34 0 f32"/>
                <a:gd name="f37" fmla="+- f33 0 f32"/>
                <a:gd name="f38" fmla="*/ f35 1 f2"/>
                <a:gd name="f39" fmla="*/ f37 1 36"/>
                <a:gd name="f40" fmla="*/ f36 1 30"/>
                <a:gd name="f41" fmla="*/ 36 f37 1"/>
                <a:gd name="f42" fmla="*/ 1 f36 1"/>
                <a:gd name="f43" fmla="*/ 30 f37 1"/>
                <a:gd name="f44" fmla="*/ 13 f36 1"/>
                <a:gd name="f45" fmla="*/ 13 f37 1"/>
                <a:gd name="f46" fmla="*/ 27 f36 1"/>
                <a:gd name="f47" fmla="*/ 2 f37 1"/>
                <a:gd name="f48" fmla="*/ 25 f36 1"/>
                <a:gd name="f49" fmla="*/ 6 f37 1"/>
                <a:gd name="f50" fmla="*/ 11 f36 1"/>
                <a:gd name="f51" fmla="*/ 35 f37 1"/>
                <a:gd name="f52" fmla="*/ 0 f36 1"/>
                <a:gd name="f53" fmla="+- f38 0 f1"/>
                <a:gd name="f54" fmla="*/ f41 1 36"/>
                <a:gd name="f55" fmla="*/ f42 1 30"/>
                <a:gd name="f56" fmla="*/ f43 1 36"/>
                <a:gd name="f57" fmla="*/ f44 1 30"/>
                <a:gd name="f58" fmla="*/ f45 1 36"/>
                <a:gd name="f59" fmla="*/ f46 1 30"/>
                <a:gd name="f60" fmla="*/ f47 1 36"/>
                <a:gd name="f61" fmla="*/ f48 1 30"/>
                <a:gd name="f62" fmla="*/ f49 1 36"/>
                <a:gd name="f63" fmla="*/ f50 1 30"/>
                <a:gd name="f64" fmla="*/ f51 1 36"/>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30">
                  <a:moveTo>
                    <a:pt x="f6" y="f8"/>
                  </a:moveTo>
                  <a:cubicBezTo>
                    <a:pt x="f9" y="f10"/>
                    <a:pt x="f11" y="f12"/>
                    <a:pt x="f7" y="f13"/>
                  </a:cubicBezTo>
                  <a:cubicBezTo>
                    <a:pt x="f14" y="f15"/>
                    <a:pt x="f16" y="f17"/>
                    <a:pt x="f13" y="f18"/>
                  </a:cubicBezTo>
                  <a:cubicBezTo>
                    <a:pt x="f19" y="f7"/>
                    <a:pt x="f20" y="f21"/>
                    <a:pt x="f22" y="f14"/>
                  </a:cubicBezTo>
                  <a:cubicBezTo>
                    <a:pt x="f5" y="f23"/>
                    <a:pt x="f22" y="f13"/>
                    <a:pt x="f24" y="f25"/>
                  </a:cubicBezTo>
                  <a:cubicBezTo>
                    <a:pt x="f26" y="f27"/>
                    <a:pt x="f14" y="f20"/>
                    <a:pt x="f28" y="f5"/>
                  </a:cubicBezTo>
                  <a:cubicBezTo>
                    <a:pt x="f6" y="f5"/>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2" name="Freeform 94">
              <a:extLst>
                <a:ext uri="{FF2B5EF4-FFF2-40B4-BE49-F238E27FC236}">
                  <a16:creationId xmlns:a16="http://schemas.microsoft.com/office/drawing/2014/main" id="{8D4858D8-0F1F-4205-B924-07A62C2F34D5}"/>
                </a:ext>
              </a:extLst>
            </p:cNvPr>
            <p:cNvSpPr/>
            <p:nvPr/>
          </p:nvSpPr>
          <p:spPr>
            <a:xfrm>
              <a:off x="5844012" y="4385672"/>
              <a:ext cx="72438"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20"/>
                <a:gd name="f14" fmla="val 16"/>
                <a:gd name="f15" fmla="val 22"/>
                <a:gd name="f16" fmla="val 24"/>
                <a:gd name="f17" fmla="val 13"/>
                <a:gd name="f18" fmla="val 10"/>
                <a:gd name="f19" fmla="val 26"/>
                <a:gd name="f20" fmla="val 5"/>
                <a:gd name="f21" fmla="val 2"/>
                <a:gd name="f22" fmla="val 1"/>
                <a:gd name="f23" fmla="val 14"/>
                <a:gd name="f24" fmla="val 12"/>
                <a:gd name="f25" fmla="val 11"/>
                <a:gd name="f26" fmla="val 8"/>
                <a:gd name="f27" fmla="val 7"/>
                <a:gd name="f28" fmla="val 3"/>
                <a:gd name="f29" fmla="val 25"/>
                <a:gd name="f30" fmla="val 28"/>
                <a:gd name="f31" fmla="val 30"/>
                <a:gd name="f32" fmla="val 33"/>
                <a:gd name="f33" fmla="val 6"/>
                <a:gd name="f34" fmla="val 31"/>
                <a:gd name="f35" fmla="val 29"/>
                <a:gd name="f36" fmla="+- 0 0 -90"/>
                <a:gd name="f37" fmla="*/ f3 1 34"/>
                <a:gd name="f38" fmla="*/ f4 1 27"/>
                <a:gd name="f39" fmla="val f5"/>
                <a:gd name="f40" fmla="val f6"/>
                <a:gd name="f41" fmla="val f7"/>
                <a:gd name="f42" fmla="*/ f36 f0 1"/>
                <a:gd name="f43" fmla="+- f41 0 f39"/>
                <a:gd name="f44" fmla="+- f40 0 f39"/>
                <a:gd name="f45" fmla="*/ f42 1 f2"/>
                <a:gd name="f46" fmla="*/ f44 1 34"/>
                <a:gd name="f47" fmla="*/ f43 1 27"/>
                <a:gd name="f48" fmla="*/ 23 f44 1"/>
                <a:gd name="f49" fmla="*/ 15 f43 1"/>
                <a:gd name="f50" fmla="*/ 16 f44 1"/>
                <a:gd name="f51" fmla="*/ 22 f43 1"/>
                <a:gd name="f52" fmla="*/ 13 f44 1"/>
                <a:gd name="f53" fmla="*/ 24 f43 1"/>
                <a:gd name="f54" fmla="*/ 2 f44 1"/>
                <a:gd name="f55" fmla="*/ 0 f44 1"/>
                <a:gd name="f56" fmla="*/ 14 f43 1"/>
                <a:gd name="f57" fmla="*/ 11 f43 1"/>
                <a:gd name="f58" fmla="*/ 22 f44 1"/>
                <a:gd name="f59" fmla="*/ 1 f43 1"/>
                <a:gd name="f60" fmla="*/ 30 f44 1"/>
                <a:gd name="f61" fmla="*/ 31 f44 1"/>
                <a:gd name="f62" fmla="*/ 8 f43 1"/>
                <a:gd name="f63" fmla="*/ 24 f44 1"/>
                <a:gd name="f64" fmla="+- f45 0 f1"/>
                <a:gd name="f65" fmla="*/ f48 1 34"/>
                <a:gd name="f66" fmla="*/ f49 1 27"/>
                <a:gd name="f67" fmla="*/ f50 1 34"/>
                <a:gd name="f68" fmla="*/ f51 1 27"/>
                <a:gd name="f69" fmla="*/ f52 1 34"/>
                <a:gd name="f70" fmla="*/ f53 1 27"/>
                <a:gd name="f71" fmla="*/ f54 1 34"/>
                <a:gd name="f72" fmla="*/ f55 1 34"/>
                <a:gd name="f73" fmla="*/ f56 1 27"/>
                <a:gd name="f74" fmla="*/ f57 1 27"/>
                <a:gd name="f75" fmla="*/ f58 1 34"/>
                <a:gd name="f76" fmla="*/ f59 1 27"/>
                <a:gd name="f77" fmla="*/ f60 1 34"/>
                <a:gd name="f78" fmla="*/ f61 1 34"/>
                <a:gd name="f79" fmla="*/ f62 1 27"/>
                <a:gd name="f80" fmla="*/ f63 1 34"/>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6"/>
                <a:gd name="f93" fmla="*/ f73 1 f47"/>
                <a:gd name="f94" fmla="*/ f74 1 f47"/>
                <a:gd name="f95" fmla="*/ f75 1 f46"/>
                <a:gd name="f96" fmla="*/ f76 1 f47"/>
                <a:gd name="f97" fmla="*/ f77 1 f46"/>
                <a:gd name="f98" fmla="*/ f78 1 f46"/>
                <a:gd name="f99" fmla="*/ f79 1 f47"/>
                <a:gd name="f100" fmla="*/ f80 1 f46"/>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7 1"/>
                <a:gd name="f113" fmla="*/ f93 f38 1"/>
                <a:gd name="f114" fmla="*/ f94 f38 1"/>
                <a:gd name="f115" fmla="*/ f95 f37 1"/>
                <a:gd name="f116" fmla="*/ f96 f38 1"/>
                <a:gd name="f117" fmla="*/ f97 f37 1"/>
                <a:gd name="f118" fmla="*/ f98 f37 1"/>
                <a:gd name="f119" fmla="*/ f99 f38 1"/>
                <a:gd name="f120" fmla="*/ f100 f37 1"/>
              </a:gdLst>
              <a:ahLst/>
              <a:cxnLst>
                <a:cxn ang="3cd4">
                  <a:pos x="hc" y="t"/>
                </a:cxn>
                <a:cxn ang="0">
                  <a:pos x="r" y="vc"/>
                </a:cxn>
                <a:cxn ang="cd4">
                  <a:pos x="hc" y="b"/>
                </a:cxn>
                <a:cxn ang="cd2">
                  <a:pos x="l" y="vc"/>
                </a:cxn>
                <a:cxn ang="f64">
                  <a:pos x="f105" y="f106"/>
                </a:cxn>
                <a:cxn ang="f64">
                  <a:pos x="f107" y="f108"/>
                </a:cxn>
                <a:cxn ang="f64">
                  <a:pos x="f109" y="f110"/>
                </a:cxn>
                <a:cxn ang="f64">
                  <a:pos x="f111" y="f110"/>
                </a:cxn>
                <a:cxn ang="f64">
                  <a:pos x="f112" y="f113"/>
                </a:cxn>
                <a:cxn ang="f64">
                  <a:pos x="f111" y="f114"/>
                </a:cxn>
                <a:cxn ang="f64">
                  <a:pos x="f115" y="f116"/>
                </a:cxn>
                <a:cxn ang="f64">
                  <a:pos x="f117" y="f116"/>
                </a:cxn>
                <a:cxn ang="f64">
                  <a:pos x="f118" y="f119"/>
                </a:cxn>
                <a:cxn ang="f64">
                  <a:pos x="f120" y="f106"/>
                </a:cxn>
                <a:cxn ang="f64">
                  <a:pos x="f105" y="f106"/>
                </a:cxn>
              </a:cxnLst>
              <a:rect l="f101" t="f104" r="f102" b="f103"/>
              <a:pathLst>
                <a:path w="34" h="27">
                  <a:moveTo>
                    <a:pt x="f8" y="f9"/>
                  </a:moveTo>
                  <a:cubicBezTo>
                    <a:pt x="f10" y="f11"/>
                    <a:pt x="f12" y="f13"/>
                    <a:pt x="f14" y="f15"/>
                  </a:cubicBezTo>
                  <a:cubicBezTo>
                    <a:pt x="f9" y="f8"/>
                    <a:pt x="f9" y="f16"/>
                    <a:pt x="f17" y="f16"/>
                  </a:cubicBezTo>
                  <a:cubicBezTo>
                    <a:pt x="f18" y="f19"/>
                    <a:pt x="f20" y="f7"/>
                    <a:pt x="f21" y="f16"/>
                  </a:cubicBezTo>
                  <a:cubicBezTo>
                    <a:pt x="f5" y="f15"/>
                    <a:pt x="f22" y="f11"/>
                    <a:pt x="f5" y="f23"/>
                  </a:cubicBezTo>
                  <a:cubicBezTo>
                    <a:pt x="f5" y="f17"/>
                    <a:pt x="f22" y="f24"/>
                    <a:pt x="f21" y="f25"/>
                  </a:cubicBezTo>
                  <a:cubicBezTo>
                    <a:pt x="f26" y="f27"/>
                    <a:pt x="f9" y="f28"/>
                    <a:pt x="f15" y="f22"/>
                  </a:cubicBezTo>
                  <a:cubicBezTo>
                    <a:pt x="f29" y="f5"/>
                    <a:pt x="f30" y="f22"/>
                    <a:pt x="f31" y="f22"/>
                  </a:cubicBezTo>
                  <a:cubicBezTo>
                    <a:pt x="f32" y="f28"/>
                    <a:pt x="f6" y="f33"/>
                    <a:pt x="f34" y="f26"/>
                  </a:cubicBezTo>
                  <a:cubicBezTo>
                    <a:pt x="f35" y="f25"/>
                    <a:pt x="f19" y="f17"/>
                    <a:pt x="f16" y="f9"/>
                  </a:cubicBezTo>
                  <a:cubicBezTo>
                    <a:pt x="f16"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3" name="Freeform 95">
              <a:extLst>
                <a:ext uri="{FF2B5EF4-FFF2-40B4-BE49-F238E27FC236}">
                  <a16:creationId xmlns:a16="http://schemas.microsoft.com/office/drawing/2014/main" id="{B440C16A-D6DA-4D5E-8BDF-0E456B0CE6A8}"/>
                </a:ext>
              </a:extLst>
            </p:cNvPr>
            <p:cNvSpPr/>
            <p:nvPr/>
          </p:nvSpPr>
          <p:spPr>
            <a:xfrm>
              <a:off x="5234638" y="3354421"/>
              <a:ext cx="245031" cy="251423"/>
            </a:xfrm>
            <a:custGeom>
              <a:avLst/>
              <a:gdLst>
                <a:gd name="f0" fmla="val 10800000"/>
                <a:gd name="f1" fmla="val 5400000"/>
                <a:gd name="f2" fmla="val 180"/>
                <a:gd name="f3" fmla="val w"/>
                <a:gd name="f4" fmla="val h"/>
                <a:gd name="f5" fmla="val 0"/>
                <a:gd name="f6" fmla="val 114"/>
                <a:gd name="f7" fmla="val 116"/>
                <a:gd name="f8" fmla="val 36"/>
                <a:gd name="f9" fmla="val 85"/>
                <a:gd name="f10" fmla="val 27"/>
                <a:gd name="f11" fmla="val 75"/>
                <a:gd name="f12" fmla="val 18"/>
                <a:gd name="f13" fmla="val 64"/>
                <a:gd name="f14" fmla="val 9"/>
                <a:gd name="f15" fmla="val 53"/>
                <a:gd name="f16" fmla="val 8"/>
                <a:gd name="f17" fmla="val 52"/>
                <a:gd name="f18" fmla="val 7"/>
                <a:gd name="f19" fmla="val 50"/>
                <a:gd name="f20" fmla="val 6"/>
                <a:gd name="f21" fmla="val 49"/>
                <a:gd name="f22" fmla="val 39"/>
                <a:gd name="f23" fmla="val 1"/>
                <a:gd name="f24" fmla="val 31"/>
                <a:gd name="f25" fmla="val 11"/>
                <a:gd name="f26" fmla="val 24"/>
                <a:gd name="f27" fmla="val 30"/>
                <a:gd name="f28" fmla="val 51"/>
                <a:gd name="f29" fmla="val 80"/>
                <a:gd name="f30" fmla="val 84"/>
                <a:gd name="f31" fmla="val 89"/>
                <a:gd name="f32" fmla="val 2"/>
                <a:gd name="f33" fmla="val 100"/>
                <a:gd name="f34" fmla="val 4"/>
                <a:gd name="f35" fmla="val 106"/>
                <a:gd name="f36" fmla="val 12"/>
                <a:gd name="f37" fmla="val 109"/>
                <a:gd name="f38" fmla="val 22"/>
                <a:gd name="f39" fmla="val 34"/>
                <a:gd name="f40" fmla="val 113"/>
                <a:gd name="f41" fmla="val 47"/>
                <a:gd name="f42" fmla="val 111"/>
                <a:gd name="f43" fmla="val 59"/>
                <a:gd name="f44" fmla="val 108"/>
                <a:gd name="f45" fmla="val 76"/>
                <a:gd name="f46" fmla="val 103"/>
                <a:gd name="f47" fmla="val 91"/>
                <a:gd name="f48" fmla="val 94"/>
                <a:gd name="f49" fmla="val 105"/>
                <a:gd name="f50" fmla="val 88"/>
                <a:gd name="f51" fmla="val 82"/>
                <a:gd name="f52" fmla="val 71"/>
                <a:gd name="f53" fmla="val 112"/>
                <a:gd name="f54" fmla="val 61"/>
                <a:gd name="f55" fmla="val 107"/>
                <a:gd name="f56" fmla="val 44"/>
                <a:gd name="f57" fmla="val 92"/>
                <a:gd name="f58" fmla="val 42"/>
                <a:gd name="f59" fmla="val 90"/>
                <a:gd name="f60" fmla="val 87"/>
                <a:gd name="f61" fmla="val 37"/>
                <a:gd name="f62" fmla="+- 0 0 -90"/>
                <a:gd name="f63" fmla="*/ f3 1 114"/>
                <a:gd name="f64" fmla="*/ f4 1 116"/>
                <a:gd name="f65" fmla="val f5"/>
                <a:gd name="f66" fmla="val f6"/>
                <a:gd name="f67" fmla="val f7"/>
                <a:gd name="f68" fmla="*/ f62 f0 1"/>
                <a:gd name="f69" fmla="+- f67 0 f65"/>
                <a:gd name="f70" fmla="+- f66 0 f65"/>
                <a:gd name="f71" fmla="*/ f68 1 f2"/>
                <a:gd name="f72" fmla="*/ f70 1 114"/>
                <a:gd name="f73" fmla="*/ f69 1 116"/>
                <a:gd name="f74" fmla="*/ 36 f70 1"/>
                <a:gd name="f75" fmla="*/ 85 f69 1"/>
                <a:gd name="f76" fmla="*/ 9 f70 1"/>
                <a:gd name="f77" fmla="*/ 53 f69 1"/>
                <a:gd name="f78" fmla="*/ 6 f70 1"/>
                <a:gd name="f79" fmla="*/ 49 f69 1"/>
                <a:gd name="f80" fmla="*/ 11 f70 1"/>
                <a:gd name="f81" fmla="*/ 24 f69 1"/>
                <a:gd name="f82" fmla="*/ 75 f70 1"/>
                <a:gd name="f83" fmla="*/ 0 f69 1"/>
                <a:gd name="f84" fmla="*/ 89 f70 1"/>
                <a:gd name="f85" fmla="*/ 2 f69 1"/>
                <a:gd name="f86" fmla="*/ 109 f70 1"/>
                <a:gd name="f87" fmla="*/ 22 f69 1"/>
                <a:gd name="f88" fmla="*/ 111 f70 1"/>
                <a:gd name="f89" fmla="*/ 59 f69 1"/>
                <a:gd name="f90" fmla="*/ 94 f70 1"/>
                <a:gd name="f91" fmla="*/ 105 f69 1"/>
                <a:gd name="f92" fmla="*/ 71 f70 1"/>
                <a:gd name="f93" fmla="*/ 112 f69 1"/>
                <a:gd name="f94" fmla="*/ 44 f70 1"/>
                <a:gd name="f95" fmla="*/ 92 f69 1"/>
                <a:gd name="f96" fmla="*/ 37 f70 1"/>
                <a:gd name="f97" fmla="+- f71 0 f1"/>
                <a:gd name="f98" fmla="*/ f74 1 114"/>
                <a:gd name="f99" fmla="*/ f75 1 116"/>
                <a:gd name="f100" fmla="*/ f76 1 114"/>
                <a:gd name="f101" fmla="*/ f77 1 116"/>
                <a:gd name="f102" fmla="*/ f78 1 114"/>
                <a:gd name="f103" fmla="*/ f79 1 116"/>
                <a:gd name="f104" fmla="*/ f80 1 114"/>
                <a:gd name="f105" fmla="*/ f81 1 116"/>
                <a:gd name="f106" fmla="*/ f82 1 114"/>
                <a:gd name="f107" fmla="*/ f83 1 116"/>
                <a:gd name="f108" fmla="*/ f84 1 114"/>
                <a:gd name="f109" fmla="*/ f85 1 116"/>
                <a:gd name="f110" fmla="*/ f86 1 114"/>
                <a:gd name="f111" fmla="*/ f87 1 116"/>
                <a:gd name="f112" fmla="*/ f88 1 114"/>
                <a:gd name="f113" fmla="*/ f89 1 116"/>
                <a:gd name="f114" fmla="*/ f90 1 114"/>
                <a:gd name="f115" fmla="*/ f91 1 116"/>
                <a:gd name="f116" fmla="*/ f92 1 114"/>
                <a:gd name="f117" fmla="*/ f93 1 116"/>
                <a:gd name="f118" fmla="*/ f94 1 114"/>
                <a:gd name="f119" fmla="*/ f95 1 116"/>
                <a:gd name="f120" fmla="*/ f96 1 114"/>
                <a:gd name="f121" fmla="*/ 0 1 f72"/>
                <a:gd name="f122" fmla="*/ f66 1 f72"/>
                <a:gd name="f123" fmla="*/ 0 1 f73"/>
                <a:gd name="f124" fmla="*/ f67 1 f73"/>
                <a:gd name="f125" fmla="*/ f98 1 f72"/>
                <a:gd name="f126" fmla="*/ f99 1 f73"/>
                <a:gd name="f127" fmla="*/ f100 1 f72"/>
                <a:gd name="f128" fmla="*/ f101 1 f73"/>
                <a:gd name="f129" fmla="*/ f102 1 f72"/>
                <a:gd name="f130" fmla="*/ f103 1 f73"/>
                <a:gd name="f131" fmla="*/ f104 1 f72"/>
                <a:gd name="f132" fmla="*/ f105 1 f73"/>
                <a:gd name="f133" fmla="*/ f106 1 f72"/>
                <a:gd name="f134" fmla="*/ f107 1 f73"/>
                <a:gd name="f135" fmla="*/ f108 1 f72"/>
                <a:gd name="f136" fmla="*/ f109 1 f73"/>
                <a:gd name="f137" fmla="*/ f110 1 f72"/>
                <a:gd name="f138" fmla="*/ f111 1 f73"/>
                <a:gd name="f139" fmla="*/ f112 1 f72"/>
                <a:gd name="f140" fmla="*/ f113 1 f73"/>
                <a:gd name="f141" fmla="*/ f114 1 f72"/>
                <a:gd name="f142" fmla="*/ f115 1 f73"/>
                <a:gd name="f143" fmla="*/ f116 1 f72"/>
                <a:gd name="f144" fmla="*/ f117 1 f73"/>
                <a:gd name="f145" fmla="*/ f118 1 f72"/>
                <a:gd name="f146" fmla="*/ f119 1 f73"/>
                <a:gd name="f147" fmla="*/ f120 1 f72"/>
                <a:gd name="f148" fmla="*/ f121 f63 1"/>
                <a:gd name="f149" fmla="*/ f122 f63 1"/>
                <a:gd name="f150" fmla="*/ f124 f64 1"/>
                <a:gd name="f151" fmla="*/ f123 f64 1"/>
                <a:gd name="f152" fmla="*/ f125 f63 1"/>
                <a:gd name="f153" fmla="*/ f126 f64 1"/>
                <a:gd name="f154" fmla="*/ f127 f63 1"/>
                <a:gd name="f155" fmla="*/ f128 f64 1"/>
                <a:gd name="f156" fmla="*/ f129 f63 1"/>
                <a:gd name="f157" fmla="*/ f130 f64 1"/>
                <a:gd name="f158" fmla="*/ f131 f63 1"/>
                <a:gd name="f159" fmla="*/ f132 f64 1"/>
                <a:gd name="f160" fmla="*/ f133 f63 1"/>
                <a:gd name="f161" fmla="*/ f134 f64 1"/>
                <a:gd name="f162" fmla="*/ f135 f63 1"/>
                <a:gd name="f163" fmla="*/ f136 f64 1"/>
                <a:gd name="f164" fmla="*/ f137 f63 1"/>
                <a:gd name="f165" fmla="*/ f138 f64 1"/>
                <a:gd name="f166" fmla="*/ f139 f63 1"/>
                <a:gd name="f167" fmla="*/ f140 f64 1"/>
                <a:gd name="f168" fmla="*/ f141 f63 1"/>
                <a:gd name="f169" fmla="*/ f142 f64 1"/>
                <a:gd name="f170" fmla="*/ f143 f63 1"/>
                <a:gd name="f171" fmla="*/ f144 f64 1"/>
                <a:gd name="f172" fmla="*/ f145 f63 1"/>
                <a:gd name="f173" fmla="*/ f146 f64 1"/>
                <a:gd name="f174" fmla="*/ f147 f63 1"/>
              </a:gdLst>
              <a:ahLst/>
              <a:cxnLst>
                <a:cxn ang="3cd4">
                  <a:pos x="hc" y="t"/>
                </a:cxn>
                <a:cxn ang="0">
                  <a:pos x="r" y="vc"/>
                </a:cxn>
                <a:cxn ang="cd4">
                  <a:pos x="hc" y="b"/>
                </a:cxn>
                <a:cxn ang="cd2">
                  <a:pos x="l" y="vc"/>
                </a:cxn>
                <a:cxn ang="f97">
                  <a:pos x="f152" y="f153"/>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72" y="f173"/>
                </a:cxn>
                <a:cxn ang="f97">
                  <a:pos x="f174" y="f153"/>
                </a:cxn>
                <a:cxn ang="f97">
                  <a:pos x="f152" y="f153"/>
                </a:cxn>
              </a:cxnLst>
              <a:rect l="f148" t="f151" r="f149" b="f150"/>
              <a:pathLst>
                <a:path w="114" h="116">
                  <a:moveTo>
                    <a:pt x="f8" y="f9"/>
                  </a:moveTo>
                  <a:cubicBezTo>
                    <a:pt x="f10" y="f11"/>
                    <a:pt x="f12" y="f13"/>
                    <a:pt x="f14" y="f15"/>
                  </a:cubicBezTo>
                  <a:cubicBezTo>
                    <a:pt x="f16" y="f17"/>
                    <a:pt x="f18" y="f19"/>
                    <a:pt x="f20" y="f21"/>
                  </a:cubicBezTo>
                  <a:cubicBezTo>
                    <a:pt x="f5" y="f22"/>
                    <a:pt x="f23" y="f24"/>
                    <a:pt x="f25" y="f26"/>
                  </a:cubicBezTo>
                  <a:cubicBezTo>
                    <a:pt x="f27" y="f25"/>
                    <a:pt x="f28" y="f5"/>
                    <a:pt x="f11" y="f5"/>
                  </a:cubicBezTo>
                  <a:cubicBezTo>
                    <a:pt x="f29" y="f5"/>
                    <a:pt x="f30" y="f23"/>
                    <a:pt x="f31" y="f32"/>
                  </a:cubicBezTo>
                  <a:cubicBezTo>
                    <a:pt x="f33" y="f34"/>
                    <a:pt x="f35" y="f36"/>
                    <a:pt x="f37" y="f38"/>
                  </a:cubicBezTo>
                  <a:cubicBezTo>
                    <a:pt x="f6" y="f39"/>
                    <a:pt x="f40" y="f41"/>
                    <a:pt x="f42" y="f43"/>
                  </a:cubicBezTo>
                  <a:cubicBezTo>
                    <a:pt x="f44" y="f45"/>
                    <a:pt x="f46" y="f47"/>
                    <a:pt x="f48" y="f49"/>
                  </a:cubicBezTo>
                  <a:cubicBezTo>
                    <a:pt x="f50" y="f6"/>
                    <a:pt x="f51" y="f7"/>
                    <a:pt x="f52" y="f53"/>
                  </a:cubicBezTo>
                  <a:cubicBezTo>
                    <a:pt x="f54" y="f55"/>
                    <a:pt x="f17" y="f33"/>
                    <a:pt x="f56" y="f57"/>
                  </a:cubicBezTo>
                  <a:cubicBezTo>
                    <a:pt x="f58" y="f59"/>
                    <a:pt x="f22" y="f60"/>
                    <a:pt x="f61" y="f9"/>
                  </a:cubicBezTo>
                  <a:cubicBezTo>
                    <a:pt x="f61" y="f9"/>
                    <a:pt x="f61"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4" name="Freeform 96">
              <a:extLst>
                <a:ext uri="{FF2B5EF4-FFF2-40B4-BE49-F238E27FC236}">
                  <a16:creationId xmlns:a16="http://schemas.microsoft.com/office/drawing/2014/main" id="{98F1F2BA-665D-4A81-8872-8814DAB08F72}"/>
                </a:ext>
              </a:extLst>
            </p:cNvPr>
            <p:cNvSpPr/>
            <p:nvPr/>
          </p:nvSpPr>
          <p:spPr>
            <a:xfrm>
              <a:off x="5238899" y="3162653"/>
              <a:ext cx="123581" cy="17471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5"/>
                <a:gd name="f18" fmla="val 7"/>
                <a:gd name="f19" fmla="val 21"/>
                <a:gd name="f20" fmla="val 10"/>
                <a:gd name="f21" fmla="val 14"/>
                <a:gd name="f22" fmla="val 16"/>
                <a:gd name="f23" fmla="val 11"/>
                <a:gd name="f24" fmla="val 24"/>
                <a:gd name="f25" fmla="val 5"/>
                <a:gd name="f26" fmla="val 28"/>
                <a:gd name="f27" fmla="val 31"/>
                <a:gd name="f28" fmla="val 37"/>
                <a:gd name="f29" fmla="val 39"/>
                <a:gd name="f30" fmla="val 41"/>
                <a:gd name="f31" fmla="val 45"/>
                <a:gd name="f32" fmla="val 13"/>
                <a:gd name="f33" fmla="val 55"/>
                <a:gd name="f34" fmla="val 20"/>
                <a:gd name="f35" fmla="val 57"/>
                <a:gd name="f36" fmla="val 25"/>
                <a:gd name="f37" fmla="val 32"/>
                <a:gd name="f38" fmla="val 46"/>
                <a:gd name="f39" fmla="val 59"/>
                <a:gd name="f40" fmla="val 73"/>
                <a:gd name="f41" fmla="val 76"/>
                <a:gd name="f42" fmla="val 79"/>
                <a:gd name="f43" fmla="val 54"/>
                <a:gd name="f44" fmla="val 80"/>
                <a:gd name="f45" fmla="val 52"/>
                <a:gd name="f46" fmla="val 50"/>
                <a:gd name="f47" fmla="val 48"/>
                <a:gd name="f48" fmla="val 27"/>
                <a:gd name="f49" fmla="val 17"/>
                <a:gd name="f50" fmla="val 77"/>
                <a:gd name="f51" fmla="val 9"/>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2 f60 1"/>
                <a:gd name="f67" fmla="*/ 1 f61 1"/>
                <a:gd name="f68" fmla="*/ 64 f60 1"/>
                <a:gd name="f69" fmla="*/ 7 f61 1"/>
                <a:gd name="f70" fmla="*/ 21 f60 1"/>
                <a:gd name="f71" fmla="*/ 21 f61 1"/>
                <a:gd name="f72" fmla="*/ 7 f60 1"/>
                <a:gd name="f73" fmla="*/ 31 f61 1"/>
                <a:gd name="f74" fmla="*/ 1 f60 1"/>
                <a:gd name="f75" fmla="*/ 39 f61 1"/>
                <a:gd name="f76" fmla="*/ 5 f60 1"/>
                <a:gd name="f77" fmla="*/ 49 f61 1"/>
                <a:gd name="f78" fmla="*/ 16 f60 1"/>
                <a:gd name="f79" fmla="*/ 57 f61 1"/>
                <a:gd name="f80" fmla="*/ 32 f60 1"/>
                <a:gd name="f81" fmla="*/ 58 f61 1"/>
                <a:gd name="f82" fmla="*/ 73 f60 1"/>
                <a:gd name="f83" fmla="*/ 54 f61 1"/>
                <a:gd name="f84" fmla="*/ 80 f60 1"/>
                <a:gd name="f85" fmla="*/ 48 f61 1"/>
                <a:gd name="f86" fmla="*/ 81 f60 1"/>
                <a:gd name="f87" fmla="*/ 17 f61 1"/>
                <a:gd name="f88" fmla="*/ 77 f60 1"/>
                <a:gd name="f89" fmla="+- f62 0 f1"/>
                <a:gd name="f90" fmla="*/ f65 1 58"/>
                <a:gd name="f91" fmla="*/ f66 1 81"/>
                <a:gd name="f92" fmla="*/ f67 1 58"/>
                <a:gd name="f93" fmla="*/ f68 1 81"/>
                <a:gd name="f94" fmla="*/ f69 1 58"/>
                <a:gd name="f95" fmla="*/ f70 1 81"/>
                <a:gd name="f96" fmla="*/ f71 1 58"/>
                <a:gd name="f97" fmla="*/ f72 1 81"/>
                <a:gd name="f98" fmla="*/ f73 1 58"/>
                <a:gd name="f99" fmla="*/ f74 1 81"/>
                <a:gd name="f100" fmla="*/ f75 1 58"/>
                <a:gd name="f101" fmla="*/ f76 1 81"/>
                <a:gd name="f102" fmla="*/ f77 1 58"/>
                <a:gd name="f103" fmla="*/ f78 1 81"/>
                <a:gd name="f104" fmla="*/ f79 1 58"/>
                <a:gd name="f105" fmla="*/ f80 1 81"/>
                <a:gd name="f106" fmla="*/ f81 1 58"/>
                <a:gd name="f107" fmla="*/ f82 1 81"/>
                <a:gd name="f108" fmla="*/ f83 1 58"/>
                <a:gd name="f109" fmla="*/ f84 1 81"/>
                <a:gd name="f110" fmla="*/ f85 1 58"/>
                <a:gd name="f111" fmla="*/ f86 1 81"/>
                <a:gd name="f112" fmla="*/ f87 1 58"/>
                <a:gd name="f113" fmla="*/ f88 1 81"/>
                <a:gd name="f114" fmla="*/ 0 1 f63"/>
                <a:gd name="f115" fmla="*/ f57 1 f63"/>
                <a:gd name="f116" fmla="*/ 0 1 f64"/>
                <a:gd name="f117" fmla="*/ f58 1 f64"/>
                <a:gd name="f118" fmla="*/ f90 1 f63"/>
                <a:gd name="f119" fmla="*/ f91 1 f64"/>
                <a:gd name="f120" fmla="*/ f92 1 f63"/>
                <a:gd name="f121" fmla="*/ f93 1 f64"/>
                <a:gd name="f122" fmla="*/ f94 1 f63"/>
                <a:gd name="f123" fmla="*/ f95 1 f64"/>
                <a:gd name="f124" fmla="*/ f96 1 f63"/>
                <a:gd name="f125" fmla="*/ f97 1 f64"/>
                <a:gd name="f126" fmla="*/ f98 1 f63"/>
                <a:gd name="f127" fmla="*/ f99 1 f64"/>
                <a:gd name="f128" fmla="*/ f100 1 f63"/>
                <a:gd name="f129" fmla="*/ f101 1 f64"/>
                <a:gd name="f130" fmla="*/ f102 1 f63"/>
                <a:gd name="f131" fmla="*/ f103 1 f64"/>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4 1"/>
                <a:gd name="f151" fmla="*/ f123 f55 1"/>
                <a:gd name="f152" fmla="*/ f124 f54 1"/>
                <a:gd name="f153" fmla="*/ f125 f55 1"/>
                <a:gd name="f154" fmla="*/ f126 f54 1"/>
                <a:gd name="f155" fmla="*/ f127 f55 1"/>
                <a:gd name="f156" fmla="*/ f128 f54 1"/>
                <a:gd name="f157" fmla="*/ f129 f55 1"/>
                <a:gd name="f158" fmla="*/ f130 f54 1"/>
                <a:gd name="f159" fmla="*/ f131 f55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7"/>
                </a:cxn>
                <a:cxn ang="f89">
                  <a:pos x="f168" y="f169"/>
                </a:cxn>
                <a:cxn ang="f89">
                  <a:pos x="f146" y="f147"/>
                </a:cxn>
              </a:cxnLst>
              <a:rect l="f142" t="f145" r="f143" b="f144"/>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4"/>
                  </a:cubicBezTo>
                  <a:cubicBezTo>
                    <a:pt x="f17" y="f5"/>
                    <a:pt x="f28" y="f14"/>
                    <a:pt x="f29" y="f25"/>
                  </a:cubicBezTo>
                  <a:cubicBezTo>
                    <a:pt x="f30" y="f20"/>
                    <a:pt x="f31" y="f32"/>
                    <a:pt x="f16" y="f22"/>
                  </a:cubicBezTo>
                  <a:cubicBezTo>
                    <a:pt x="f33" y="f34"/>
                    <a:pt x="f35" y="f36"/>
                    <a:pt x="f35" y="f37"/>
                  </a:cubicBezTo>
                  <a:cubicBezTo>
                    <a:pt x="f35" y="f38"/>
                    <a:pt x="f6" y="f39"/>
                    <a:pt x="f6" y="f40"/>
                  </a:cubicBezTo>
                  <a:cubicBezTo>
                    <a:pt x="f6" y="f41"/>
                    <a:pt x="f35" y="f42"/>
                    <a:pt x="f43" y="f44"/>
                  </a:cubicBezTo>
                  <a:cubicBezTo>
                    <a:pt x="f45" y="f44"/>
                    <a:pt x="f46" y="f7"/>
                    <a:pt x="f47" y="f7"/>
                  </a:cubicBezTo>
                  <a:cubicBezTo>
                    <a:pt x="f28" y="f44"/>
                    <a:pt x="f48" y="f42"/>
                    <a:pt x="f49" y="f50"/>
                  </a:cubicBezTo>
                  <a:cubicBezTo>
                    <a:pt x="f32" y="f41"/>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5" name="Freeform 97">
              <a:extLst>
                <a:ext uri="{FF2B5EF4-FFF2-40B4-BE49-F238E27FC236}">
                  <a16:creationId xmlns:a16="http://schemas.microsoft.com/office/drawing/2014/main" id="{97B994CC-3973-4DE1-98AD-668D5B88085C}"/>
                </a:ext>
              </a:extLst>
            </p:cNvPr>
            <p:cNvSpPr/>
            <p:nvPr/>
          </p:nvSpPr>
          <p:spPr>
            <a:xfrm>
              <a:off x="5400830" y="3145609"/>
              <a:ext cx="151278" cy="164061"/>
            </a:xfrm>
            <a:custGeom>
              <a:avLst/>
              <a:gdLst>
                <a:gd name="f0" fmla="val 10800000"/>
                <a:gd name="f1" fmla="val 5400000"/>
                <a:gd name="f2" fmla="val 180"/>
                <a:gd name="f3" fmla="val w"/>
                <a:gd name="f4" fmla="val h"/>
                <a:gd name="f5" fmla="val 0"/>
                <a:gd name="f6" fmla="val 70"/>
                <a:gd name="f7" fmla="val 76"/>
                <a:gd name="f8" fmla="val 6"/>
                <a:gd name="f9" fmla="val 65"/>
                <a:gd name="f10" fmla="val 62"/>
                <a:gd name="f11" fmla="val 56"/>
                <a:gd name="f12" fmla="val 1"/>
                <a:gd name="f13" fmla="val 50"/>
                <a:gd name="f14" fmla="val 2"/>
                <a:gd name="f15" fmla="val 38"/>
                <a:gd name="f16" fmla="val 4"/>
                <a:gd name="f17" fmla="val 26"/>
                <a:gd name="f18" fmla="val 11"/>
                <a:gd name="f19" fmla="val 16"/>
                <a:gd name="f20" fmla="val 17"/>
                <a:gd name="f21" fmla="val 41"/>
                <a:gd name="f22" fmla="val 45"/>
                <a:gd name="f23" fmla="val 3"/>
                <a:gd name="f24" fmla="val 46"/>
                <a:gd name="f25" fmla="val 8"/>
                <a:gd name="f26" fmla="val 47"/>
                <a:gd name="f27" fmla="val 13"/>
                <a:gd name="f28" fmla="val 23"/>
                <a:gd name="f29" fmla="val 28"/>
                <a:gd name="f30" fmla="val 60"/>
                <a:gd name="f31" fmla="val 30"/>
                <a:gd name="f32" fmla="val 68"/>
                <a:gd name="f33" fmla="val 32"/>
                <a:gd name="f34" fmla="val 35"/>
                <a:gd name="f35" fmla="val 66"/>
                <a:gd name="f36" fmla="val 42"/>
                <a:gd name="f37" fmla="val 61"/>
                <a:gd name="f38" fmla="val 53"/>
                <a:gd name="f39" fmla="val 54"/>
                <a:gd name="f40" fmla="val 63"/>
                <a:gd name="f41" fmla="val 72"/>
                <a:gd name="f42" fmla="val 44"/>
                <a:gd name="f43" fmla="val 73"/>
                <a:gd name="f44" fmla="val 74"/>
                <a:gd name="f45" fmla="val 39"/>
                <a:gd name="f46" fmla="val 75"/>
                <a:gd name="f47" fmla="val 34"/>
                <a:gd name="f48" fmla="val 25"/>
                <a:gd name="f49" fmla="val 21"/>
                <a:gd name="f50" fmla="val 14"/>
                <a:gd name="f51" fmla="val 12"/>
                <a:gd name="f52" fmla="val 10"/>
                <a:gd name="f53" fmla="+- 0 0 -90"/>
                <a:gd name="f54" fmla="*/ f3 1 70"/>
                <a:gd name="f55" fmla="*/ f4 1 76"/>
                <a:gd name="f56" fmla="val f5"/>
                <a:gd name="f57" fmla="val f6"/>
                <a:gd name="f58" fmla="val f7"/>
                <a:gd name="f59" fmla="*/ f53 f0 1"/>
                <a:gd name="f60" fmla="+- f58 0 f56"/>
                <a:gd name="f61" fmla="+- f57 0 f56"/>
                <a:gd name="f62" fmla="*/ f59 1 f2"/>
                <a:gd name="f63" fmla="*/ f61 1 70"/>
                <a:gd name="f64" fmla="*/ f60 1 76"/>
                <a:gd name="f65" fmla="*/ 6 f61 1"/>
                <a:gd name="f66" fmla="*/ 65 f60 1"/>
                <a:gd name="f67" fmla="*/ 1 f61 1"/>
                <a:gd name="f68" fmla="*/ 50 f60 1"/>
                <a:gd name="f69" fmla="*/ 11 f61 1"/>
                <a:gd name="f70" fmla="*/ 16 f60 1"/>
                <a:gd name="f71" fmla="*/ 38 f61 1"/>
                <a:gd name="f72" fmla="*/ 0 f60 1"/>
                <a:gd name="f73" fmla="*/ 46 f61 1"/>
                <a:gd name="f74" fmla="*/ 6 f60 1"/>
                <a:gd name="f75" fmla="*/ 47 f61 1"/>
                <a:gd name="f76" fmla="*/ 13 f60 1"/>
                <a:gd name="f77" fmla="*/ 60 f61 1"/>
                <a:gd name="f78" fmla="*/ 30 f60 1"/>
                <a:gd name="f79" fmla="*/ 66 f61 1"/>
                <a:gd name="f80" fmla="*/ 42 f60 1"/>
                <a:gd name="f81" fmla="*/ 45 f61 1"/>
                <a:gd name="f82" fmla="*/ 72 f60 1"/>
                <a:gd name="f83" fmla="*/ 39 f61 1"/>
                <a:gd name="f84" fmla="*/ 75 f60 1"/>
                <a:gd name="f85" fmla="*/ 25 f61 1"/>
                <a:gd name="f86" fmla="*/ 76 f60 1"/>
                <a:gd name="f87" fmla="*/ 14 f61 1"/>
                <a:gd name="f88" fmla="+- f62 0 f1"/>
                <a:gd name="f89" fmla="*/ f65 1 70"/>
                <a:gd name="f90" fmla="*/ f66 1 76"/>
                <a:gd name="f91" fmla="*/ f67 1 70"/>
                <a:gd name="f92" fmla="*/ f68 1 76"/>
                <a:gd name="f93" fmla="*/ f69 1 70"/>
                <a:gd name="f94" fmla="*/ f70 1 76"/>
                <a:gd name="f95" fmla="*/ f71 1 70"/>
                <a:gd name="f96" fmla="*/ f72 1 76"/>
                <a:gd name="f97" fmla="*/ f73 1 70"/>
                <a:gd name="f98" fmla="*/ f74 1 76"/>
                <a:gd name="f99" fmla="*/ f75 1 70"/>
                <a:gd name="f100" fmla="*/ f76 1 76"/>
                <a:gd name="f101" fmla="*/ f77 1 70"/>
                <a:gd name="f102" fmla="*/ f78 1 76"/>
                <a:gd name="f103" fmla="*/ f79 1 70"/>
                <a:gd name="f104" fmla="*/ f80 1 76"/>
                <a:gd name="f105" fmla="*/ f81 1 70"/>
                <a:gd name="f106" fmla="*/ f82 1 76"/>
                <a:gd name="f107" fmla="*/ f83 1 70"/>
                <a:gd name="f108" fmla="*/ f84 1 76"/>
                <a:gd name="f109" fmla="*/ f85 1 70"/>
                <a:gd name="f110" fmla="*/ f86 1 76"/>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4"/>
                <a:gd name="f136" fmla="*/ f109 1 f63"/>
                <a:gd name="f137" fmla="*/ f110 1 f64"/>
                <a:gd name="f138" fmla="*/ f111 1 f63"/>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5 1"/>
                <a:gd name="f163" fmla="*/ f136 f54 1"/>
                <a:gd name="f164" fmla="*/ f137 f55 1"/>
                <a:gd name="f165" fmla="*/ f138 f54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62"/>
                </a:cxn>
                <a:cxn ang="f88">
                  <a:pos x="f163" y="f164"/>
                </a:cxn>
                <a:cxn ang="f88">
                  <a:pos x="f165" y="f160"/>
                </a:cxn>
                <a:cxn ang="f88">
                  <a:pos x="f143" y="f144"/>
                </a:cxn>
              </a:cxnLst>
              <a:rect l="f139" t="f142" r="f140" b="f141"/>
              <a:pathLst>
                <a:path w="70" h="76">
                  <a:moveTo>
                    <a:pt x="f8" y="f9"/>
                  </a:moveTo>
                  <a:cubicBezTo>
                    <a:pt x="f5" y="f10"/>
                    <a:pt x="f5" y="f11"/>
                    <a:pt x="f12" y="f13"/>
                  </a:cubicBezTo>
                  <a:cubicBezTo>
                    <a:pt x="f14" y="f15"/>
                    <a:pt x="f16" y="f17"/>
                    <a:pt x="f18" y="f19"/>
                  </a:cubicBezTo>
                  <a:cubicBezTo>
                    <a:pt x="f20" y="f8"/>
                    <a:pt x="f17" y="f12"/>
                    <a:pt x="f15" y="f5"/>
                  </a:cubicBezTo>
                  <a:cubicBezTo>
                    <a:pt x="f21" y="f5"/>
                    <a:pt x="f22" y="f23"/>
                    <a:pt x="f24" y="f8"/>
                  </a:cubicBezTo>
                  <a:cubicBezTo>
                    <a:pt x="f24" y="f25"/>
                    <a:pt x="f26" y="f18"/>
                    <a:pt x="f26" y="f27"/>
                  </a:cubicBezTo>
                  <a:cubicBezTo>
                    <a:pt x="f26" y="f28"/>
                    <a:pt x="f13" y="f29"/>
                    <a:pt x="f30" y="f31"/>
                  </a:cubicBezTo>
                  <a:cubicBezTo>
                    <a:pt x="f32" y="f33"/>
                    <a:pt x="f6" y="f34"/>
                    <a:pt x="f35" y="f36"/>
                  </a:cubicBezTo>
                  <a:cubicBezTo>
                    <a:pt x="f37" y="f38"/>
                    <a:pt x="f39" y="f40"/>
                    <a:pt x="f22" y="f41"/>
                  </a:cubicBezTo>
                  <a:cubicBezTo>
                    <a:pt x="f42" y="f43"/>
                    <a:pt x="f21" y="f44"/>
                    <a:pt x="f45" y="f46"/>
                  </a:cubicBezTo>
                  <a:cubicBezTo>
                    <a:pt x="f47" y="f7"/>
                    <a:pt x="f31" y="f7"/>
                    <a:pt x="f48" y="f7"/>
                  </a:cubicBezTo>
                  <a:cubicBezTo>
                    <a:pt x="f49" y="f7"/>
                    <a:pt x="f20" y="f46"/>
                    <a:pt x="f50" y="f41"/>
                  </a:cubicBezTo>
                  <a:cubicBezTo>
                    <a:pt x="f51" y="f6"/>
                    <a:pt x="f52"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6" name="Freeform 98">
              <a:extLst>
                <a:ext uri="{FF2B5EF4-FFF2-40B4-BE49-F238E27FC236}">
                  <a16:creationId xmlns:a16="http://schemas.microsoft.com/office/drawing/2014/main" id="{1A0C9FC2-9B22-45F5-B51B-2777748BFAB2}"/>
                </a:ext>
              </a:extLst>
            </p:cNvPr>
            <p:cNvSpPr/>
            <p:nvPr/>
          </p:nvSpPr>
          <p:spPr>
            <a:xfrm>
              <a:off x="5505236" y="3281973"/>
              <a:ext cx="166192" cy="125711"/>
            </a:xfrm>
            <a:custGeom>
              <a:avLst/>
              <a:gdLst>
                <a:gd name="f0" fmla="val 10800000"/>
                <a:gd name="f1" fmla="val 5400000"/>
                <a:gd name="f2" fmla="val 180"/>
                <a:gd name="f3" fmla="val w"/>
                <a:gd name="f4" fmla="val h"/>
                <a:gd name="f5" fmla="val 0"/>
                <a:gd name="f6" fmla="val 76"/>
                <a:gd name="f7" fmla="val 58"/>
                <a:gd name="f8" fmla="val 10"/>
                <a:gd name="f9" fmla="val 51"/>
                <a:gd name="f10" fmla="val 5"/>
                <a:gd name="f11" fmla="val 46"/>
                <a:gd name="f12" fmla="val 2"/>
                <a:gd name="f13" fmla="val 41"/>
                <a:gd name="f14" fmla="val 35"/>
                <a:gd name="f15" fmla="val 33"/>
                <a:gd name="f16" fmla="val 31"/>
                <a:gd name="f17" fmla="val 29"/>
                <a:gd name="f18" fmla="val 21"/>
                <a:gd name="f19" fmla="val 6"/>
                <a:gd name="f20" fmla="val 14"/>
                <a:gd name="f21" fmla="val 11"/>
                <a:gd name="f22" fmla="val 8"/>
                <a:gd name="f23" fmla="val 4"/>
                <a:gd name="f24" fmla="val 18"/>
                <a:gd name="f25" fmla="val 23"/>
                <a:gd name="f26" fmla="val 30"/>
                <a:gd name="f27" fmla="val 1"/>
                <a:gd name="f28" fmla="val 36"/>
                <a:gd name="f29" fmla="val 42"/>
                <a:gd name="f30" fmla="val 43"/>
                <a:gd name="f31" fmla="val 44"/>
                <a:gd name="f32" fmla="val 45"/>
                <a:gd name="f33" fmla="val 49"/>
                <a:gd name="f34" fmla="val 3"/>
                <a:gd name="f35" fmla="val 52"/>
                <a:gd name="f36" fmla="val 56"/>
                <a:gd name="f37" fmla="val 59"/>
                <a:gd name="f38" fmla="val 64"/>
                <a:gd name="f39" fmla="val 68"/>
                <a:gd name="f40" fmla="val 12"/>
                <a:gd name="f41" fmla="val 74"/>
                <a:gd name="f42" fmla="val 19"/>
                <a:gd name="f43" fmla="val 72"/>
                <a:gd name="f44" fmla="val 67"/>
                <a:gd name="f45" fmla="val 40"/>
                <a:gd name="f46" fmla="val 60"/>
                <a:gd name="f47" fmla="val 47"/>
                <a:gd name="f48" fmla="val 55"/>
                <a:gd name="f49" fmla="val 57"/>
                <a:gd name="f50" fmla="val 13"/>
                <a:gd name="f51" fmla="val 54"/>
                <a:gd name="f52" fmla="val 53"/>
                <a:gd name="f53" fmla="+- 0 0 -90"/>
                <a:gd name="f54" fmla="*/ f3 1 76"/>
                <a:gd name="f55" fmla="*/ f4 1 58"/>
                <a:gd name="f56" fmla="val f5"/>
                <a:gd name="f57" fmla="val f6"/>
                <a:gd name="f58" fmla="val f7"/>
                <a:gd name="f59" fmla="*/ f53 f0 1"/>
                <a:gd name="f60" fmla="+- f58 0 f56"/>
                <a:gd name="f61" fmla="+- f57 0 f56"/>
                <a:gd name="f62" fmla="*/ f59 1 f2"/>
                <a:gd name="f63" fmla="*/ f61 1 76"/>
                <a:gd name="f64" fmla="*/ f60 1 58"/>
                <a:gd name="f65" fmla="*/ 10 f61 1"/>
                <a:gd name="f66" fmla="*/ 51 f60 1"/>
                <a:gd name="f67" fmla="*/ 0 f61 1"/>
                <a:gd name="f68" fmla="*/ 35 f60 1"/>
                <a:gd name="f69" fmla="*/ 29 f60 1"/>
                <a:gd name="f70" fmla="*/ 11 f61 1"/>
                <a:gd name="f71" fmla="*/ 8 f60 1"/>
                <a:gd name="f72" fmla="*/ 23 f61 1"/>
                <a:gd name="f73" fmla="*/ 2 f60 1"/>
                <a:gd name="f74" fmla="*/ 42 f61 1"/>
                <a:gd name="f75" fmla="*/ 0 f60 1"/>
                <a:gd name="f76" fmla="*/ 45 f61 1"/>
                <a:gd name="f77" fmla="*/ 1 f60 1"/>
                <a:gd name="f78" fmla="*/ 56 f61 1"/>
                <a:gd name="f79" fmla="*/ 68 f61 1"/>
                <a:gd name="f80" fmla="*/ 12 f60 1"/>
                <a:gd name="f81" fmla="*/ 74 f61 1"/>
                <a:gd name="f82" fmla="*/ 19 f60 1"/>
                <a:gd name="f83" fmla="*/ 60 f61 1"/>
                <a:gd name="f84" fmla="*/ 47 f60 1"/>
                <a:gd name="f85" fmla="*/ 29 f61 1"/>
                <a:gd name="f86" fmla="*/ 58 f60 1"/>
                <a:gd name="f87" fmla="*/ 13 f61 1"/>
                <a:gd name="f88" fmla="*/ 54 f60 1"/>
                <a:gd name="f89" fmla="+- f62 0 f1"/>
                <a:gd name="f90" fmla="*/ f65 1 76"/>
                <a:gd name="f91" fmla="*/ f66 1 58"/>
                <a:gd name="f92" fmla="*/ f67 1 76"/>
                <a:gd name="f93" fmla="*/ f68 1 58"/>
                <a:gd name="f94" fmla="*/ f69 1 58"/>
                <a:gd name="f95" fmla="*/ f70 1 76"/>
                <a:gd name="f96" fmla="*/ f71 1 58"/>
                <a:gd name="f97" fmla="*/ f72 1 76"/>
                <a:gd name="f98" fmla="*/ f73 1 58"/>
                <a:gd name="f99" fmla="*/ f74 1 76"/>
                <a:gd name="f100" fmla="*/ f75 1 58"/>
                <a:gd name="f101" fmla="*/ f76 1 76"/>
                <a:gd name="f102" fmla="*/ f77 1 58"/>
                <a:gd name="f103" fmla="*/ f78 1 76"/>
                <a:gd name="f104" fmla="*/ f79 1 76"/>
                <a:gd name="f105" fmla="*/ f80 1 58"/>
                <a:gd name="f106" fmla="*/ f81 1 76"/>
                <a:gd name="f107" fmla="*/ f82 1 58"/>
                <a:gd name="f108" fmla="*/ f83 1 76"/>
                <a:gd name="f109" fmla="*/ f84 1 58"/>
                <a:gd name="f110" fmla="*/ f85 1 76"/>
                <a:gd name="f111" fmla="*/ f86 1 58"/>
                <a:gd name="f112" fmla="*/ f87 1 76"/>
                <a:gd name="f113" fmla="*/ f88 1 58"/>
                <a:gd name="f114" fmla="*/ 0 1 f63"/>
                <a:gd name="f115" fmla="*/ f57 1 f63"/>
                <a:gd name="f116" fmla="*/ 0 1 f64"/>
                <a:gd name="f117" fmla="*/ f58 1 f64"/>
                <a:gd name="f118" fmla="*/ f90 1 f63"/>
                <a:gd name="f119" fmla="*/ f91 1 f64"/>
                <a:gd name="f120" fmla="*/ f92 1 f63"/>
                <a:gd name="f121" fmla="*/ f93 1 f64"/>
                <a:gd name="f122" fmla="*/ f94 1 f64"/>
                <a:gd name="f123" fmla="*/ f95 1 f63"/>
                <a:gd name="f124" fmla="*/ f96 1 f64"/>
                <a:gd name="f125" fmla="*/ f97 1 f63"/>
                <a:gd name="f126" fmla="*/ f98 1 f64"/>
                <a:gd name="f127" fmla="*/ f99 1 f63"/>
                <a:gd name="f128" fmla="*/ f100 1 f64"/>
                <a:gd name="f129" fmla="*/ f101 1 f63"/>
                <a:gd name="f130" fmla="*/ f102 1 f64"/>
                <a:gd name="f131" fmla="*/ f103 1 f63"/>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5 1"/>
                <a:gd name="f151" fmla="*/ f123 f54 1"/>
                <a:gd name="f152" fmla="*/ f124 f55 1"/>
                <a:gd name="f153" fmla="*/ f125 f54 1"/>
                <a:gd name="f154" fmla="*/ f126 f55 1"/>
                <a:gd name="f155" fmla="*/ f127 f54 1"/>
                <a:gd name="f156" fmla="*/ f128 f55 1"/>
                <a:gd name="f157" fmla="*/ f129 f54 1"/>
                <a:gd name="f158" fmla="*/ f130 f55 1"/>
                <a:gd name="f159" fmla="*/ f131 f54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48" y="f150"/>
                </a:cxn>
                <a:cxn ang="f89">
                  <a:pos x="f151" y="f152"/>
                </a:cxn>
                <a:cxn ang="f89">
                  <a:pos x="f153" y="f154"/>
                </a:cxn>
                <a:cxn ang="f89">
                  <a:pos x="f155" y="f156"/>
                </a:cxn>
                <a:cxn ang="f89">
                  <a:pos x="f157" y="f158"/>
                </a:cxn>
                <a:cxn ang="f89">
                  <a:pos x="f159" y="f152"/>
                </a:cxn>
                <a:cxn ang="f89">
                  <a:pos x="f160" y="f161"/>
                </a:cxn>
                <a:cxn ang="f89">
                  <a:pos x="f162" y="f163"/>
                </a:cxn>
                <a:cxn ang="f89">
                  <a:pos x="f164" y="f165"/>
                </a:cxn>
                <a:cxn ang="f89">
                  <a:pos x="f166" y="f167"/>
                </a:cxn>
                <a:cxn ang="f89">
                  <a:pos x="f168" y="f169"/>
                </a:cxn>
                <a:cxn ang="f89">
                  <a:pos x="f146" y="f147"/>
                </a:cxn>
              </a:cxnLst>
              <a:rect l="f142" t="f145" r="f143" b="f144"/>
              <a:pathLst>
                <a:path w="76" h="58">
                  <a:moveTo>
                    <a:pt x="f8" y="f9"/>
                  </a:moveTo>
                  <a:cubicBezTo>
                    <a:pt x="f10" y="f11"/>
                    <a:pt x="f12" y="f13"/>
                    <a:pt x="f5" y="f14"/>
                  </a:cubicBezTo>
                  <a:cubicBezTo>
                    <a:pt x="f5" y="f15"/>
                    <a:pt x="f5" y="f16"/>
                    <a:pt x="f5" y="f17"/>
                  </a:cubicBezTo>
                  <a:cubicBezTo>
                    <a:pt x="f12" y="f18"/>
                    <a:pt x="f19" y="f20"/>
                    <a:pt x="f21" y="f22"/>
                  </a:cubicBezTo>
                  <a:cubicBezTo>
                    <a:pt x="f20" y="f23"/>
                    <a:pt x="f24" y="f12"/>
                    <a:pt x="f25" y="f12"/>
                  </a:cubicBezTo>
                  <a:cubicBezTo>
                    <a:pt x="f26" y="f27"/>
                    <a:pt x="f28" y="f5"/>
                    <a:pt x="f29" y="f5"/>
                  </a:cubicBezTo>
                  <a:cubicBezTo>
                    <a:pt x="f30" y="f5"/>
                    <a:pt x="f31" y="f5"/>
                    <a:pt x="f32" y="f27"/>
                  </a:cubicBezTo>
                  <a:cubicBezTo>
                    <a:pt x="f33" y="f34"/>
                    <a:pt x="f35" y="f19"/>
                    <a:pt x="f36" y="f22"/>
                  </a:cubicBezTo>
                  <a:cubicBezTo>
                    <a:pt x="f37" y="f8"/>
                    <a:pt x="f38" y="f21"/>
                    <a:pt x="f39" y="f40"/>
                  </a:cubicBezTo>
                  <a:cubicBezTo>
                    <a:pt x="f41" y="f40"/>
                    <a:pt x="f6" y="f20"/>
                    <a:pt x="f41" y="f42"/>
                  </a:cubicBezTo>
                  <a:cubicBezTo>
                    <a:pt x="f43" y="f26"/>
                    <a:pt x="f44" y="f45"/>
                    <a:pt x="f46" y="f47"/>
                  </a:cubicBezTo>
                  <a:cubicBezTo>
                    <a:pt x="f9" y="f48"/>
                    <a:pt x="f45" y="f49"/>
                    <a:pt x="f17" y="f7"/>
                  </a:cubicBezTo>
                  <a:cubicBezTo>
                    <a:pt x="f25" y="f7"/>
                    <a:pt x="f24" y="f49"/>
                    <a:pt x="f50" y="f51"/>
                  </a:cubicBezTo>
                  <a:cubicBezTo>
                    <a:pt x="f21" y="f52"/>
                    <a:pt x="f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7" name="Freeform 99">
              <a:extLst>
                <a:ext uri="{FF2B5EF4-FFF2-40B4-BE49-F238E27FC236}">
                  <a16:creationId xmlns:a16="http://schemas.microsoft.com/office/drawing/2014/main" id="{51E0C785-0D65-4D0B-9E9B-F14034DC8A24}"/>
                </a:ext>
              </a:extLst>
            </p:cNvPr>
            <p:cNvSpPr/>
            <p:nvPr/>
          </p:nvSpPr>
          <p:spPr>
            <a:xfrm>
              <a:off x="5490322" y="3437513"/>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2"/>
                <a:gd name="f20" fmla="val 26"/>
                <a:gd name="f21" fmla="val 64"/>
                <a:gd name="f22" fmla="val 27"/>
                <a:gd name="f23" fmla="val 66"/>
                <a:gd name="f24" fmla="val 68"/>
                <a:gd name="f25" fmla="val 28"/>
                <a:gd name="f26" fmla="val 30"/>
                <a:gd name="f27" fmla="val 33"/>
                <a:gd name="f28" fmla="val 36"/>
                <a:gd name="f29" fmla="val 69"/>
                <a:gd name="f30" fmla="val 41"/>
                <a:gd name="f31" fmla="val 67"/>
                <a:gd name="f32" fmla="val 65"/>
                <a:gd name="f33" fmla="val 58"/>
                <a:gd name="f34" fmla="val 46"/>
                <a:gd name="f35" fmla="val 16"/>
                <a:gd name="f36" fmla="val 9"/>
                <a:gd name="f37" fmla="val 4"/>
                <a:gd name="f38" fmla="val 54"/>
                <a:gd name="f39" fmla="val 47"/>
                <a:gd name="f40" fmla="val 40"/>
                <a:gd name="f41" fmla="val 2"/>
                <a:gd name="f42" fmla="val 7"/>
                <a:gd name="f43" fmla="val 12"/>
                <a:gd name="f44" fmla="val 23"/>
                <a:gd name="f45" fmla="val 18"/>
                <a:gd name="f46" fmla="val 19"/>
                <a:gd name="f47" fmla="val 14"/>
                <a:gd name="f48" fmla="val 11"/>
                <a:gd name="f49" fmla="val 31"/>
                <a:gd name="f50" fmla="val 34"/>
                <a:gd name="f51" fmla="val 5"/>
                <a:gd name="f52" fmla="val 37"/>
                <a:gd name="f53" fmla="+- 0 0 -90"/>
                <a:gd name="f54" fmla="*/ f3 1 73"/>
                <a:gd name="f55" fmla="*/ f4 1 71"/>
                <a:gd name="f56" fmla="val f5"/>
                <a:gd name="f57" fmla="val f6"/>
                <a:gd name="f58" fmla="val f7"/>
                <a:gd name="f59" fmla="*/ f53 f0 1"/>
                <a:gd name="f60" fmla="+- f58 0 f56"/>
                <a:gd name="f61" fmla="+- f57 0 f56"/>
                <a:gd name="f62" fmla="*/ f59 1 f2"/>
                <a:gd name="f63" fmla="*/ f61 1 73"/>
                <a:gd name="f64" fmla="*/ f60 1 71"/>
                <a:gd name="f65" fmla="*/ 45 f61 1"/>
                <a:gd name="f66" fmla="*/ 1 f60 1"/>
                <a:gd name="f67" fmla="*/ 53 f61 1"/>
                <a:gd name="f68" fmla="*/ 20 f60 1"/>
                <a:gd name="f69" fmla="*/ 62 f61 1"/>
                <a:gd name="f70" fmla="*/ 26 f60 1"/>
                <a:gd name="f71" fmla="*/ 68 f61 1"/>
                <a:gd name="f72" fmla="*/ 28 f60 1"/>
                <a:gd name="f73" fmla="*/ 71 f61 1"/>
                <a:gd name="f74" fmla="*/ 36 f60 1"/>
                <a:gd name="f75" fmla="*/ 65 f61 1"/>
                <a:gd name="f76" fmla="*/ 48 f60 1"/>
                <a:gd name="f77" fmla="*/ 33 f61 1"/>
                <a:gd name="f78" fmla="*/ 68 f60 1"/>
                <a:gd name="f79" fmla="*/ 9 f61 1"/>
                <a:gd name="f80" fmla="*/ 62 f60 1"/>
                <a:gd name="f81" fmla="*/ 1 f61 1"/>
                <a:gd name="f82" fmla="*/ 47 f60 1"/>
                <a:gd name="f83" fmla="*/ 7 f61 1"/>
                <a:gd name="f84" fmla="*/ 23 f61 1"/>
                <a:gd name="f85" fmla="*/ 14 f60 1"/>
                <a:gd name="f86" fmla="*/ 34 f61 1"/>
                <a:gd name="f87" fmla="*/ 5 f60 1"/>
                <a:gd name="f88" fmla="+- f62 0 f1"/>
                <a:gd name="f89" fmla="*/ f65 1 73"/>
                <a:gd name="f90" fmla="*/ f66 1 71"/>
                <a:gd name="f91" fmla="*/ f67 1 73"/>
                <a:gd name="f92" fmla="*/ f68 1 71"/>
                <a:gd name="f93" fmla="*/ f69 1 73"/>
                <a:gd name="f94" fmla="*/ f70 1 71"/>
                <a:gd name="f95" fmla="*/ f71 1 73"/>
                <a:gd name="f96" fmla="*/ f72 1 71"/>
                <a:gd name="f97" fmla="*/ f73 1 73"/>
                <a:gd name="f98" fmla="*/ f74 1 71"/>
                <a:gd name="f99" fmla="*/ f75 1 73"/>
                <a:gd name="f100" fmla="*/ f76 1 71"/>
                <a:gd name="f101" fmla="*/ f77 1 73"/>
                <a:gd name="f102" fmla="*/ f78 1 71"/>
                <a:gd name="f103" fmla="*/ f79 1 73"/>
                <a:gd name="f104" fmla="*/ f80 1 71"/>
                <a:gd name="f105" fmla="*/ f81 1 73"/>
                <a:gd name="f106" fmla="*/ f82 1 71"/>
                <a:gd name="f107" fmla="*/ f83 1 73"/>
                <a:gd name="f108" fmla="*/ f84 1 73"/>
                <a:gd name="f109" fmla="*/ f85 1 71"/>
                <a:gd name="f110" fmla="*/ f86 1 73"/>
                <a:gd name="f111" fmla="*/ f87 1 7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3"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31" y="f8"/>
                    <a:pt x="f32" y="f11"/>
                  </a:cubicBezTo>
                  <a:cubicBezTo>
                    <a:pt x="f15" y="f33"/>
                    <a:pt x="f34" y="f32"/>
                    <a:pt x="f27" y="f24"/>
                  </a:cubicBezTo>
                  <a:cubicBezTo>
                    <a:pt x="f18" y="f7"/>
                    <a:pt x="f35" y="f24"/>
                    <a:pt x="f36" y="f19"/>
                  </a:cubicBezTo>
                  <a:cubicBezTo>
                    <a:pt x="f37" y="f33"/>
                    <a:pt x="f9" y="f38"/>
                    <a:pt x="f9" y="f39"/>
                  </a:cubicBezTo>
                  <a:cubicBezTo>
                    <a:pt x="f5" y="f40"/>
                    <a:pt x="f41" y="f27"/>
                    <a:pt x="f42" y="f25"/>
                  </a:cubicBezTo>
                  <a:cubicBezTo>
                    <a:pt x="f43" y="f44"/>
                    <a:pt x="f45" y="f46"/>
                    <a:pt x="f44" y="f47"/>
                  </a:cubicBezTo>
                  <a:cubicBezTo>
                    <a:pt x="f22" y="f48"/>
                    <a:pt x="f49" y="f10"/>
                    <a:pt x="f50" y="f51"/>
                  </a:cubicBezTo>
                  <a:cubicBezTo>
                    <a:pt x="f52" y="f41"/>
                    <a:pt x="f4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8" name="Freeform 100">
              <a:extLst>
                <a:ext uri="{FF2B5EF4-FFF2-40B4-BE49-F238E27FC236}">
                  <a16:creationId xmlns:a16="http://schemas.microsoft.com/office/drawing/2014/main" id="{FBC5B84F-9E8A-4D02-B0D7-43374B8F685E}"/>
                </a:ext>
              </a:extLst>
            </p:cNvPr>
            <p:cNvSpPr/>
            <p:nvPr/>
          </p:nvSpPr>
          <p:spPr>
            <a:xfrm>
              <a:off x="5618165" y="3196742"/>
              <a:ext cx="55394"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9"/>
                <a:gd name="f19" fmla="val 33"/>
                <a:gd name="f20" fmla="val 32"/>
                <a:gd name="f21" fmla="val 30"/>
                <a:gd name="f22" fmla="val 29"/>
                <a:gd name="f23" fmla="val 3"/>
                <a:gd name="f24" fmla="val 26"/>
                <a:gd name="f25" fmla="val 5"/>
                <a:gd name="f26" fmla="val 23"/>
                <a:gd name="f27" fmla="val 7"/>
                <a:gd name="f28" fmla="val 9"/>
                <a:gd name="f29" fmla="val 14"/>
                <a:gd name="f30" fmla="val 11"/>
                <a:gd name="f31" fmla="val 21"/>
                <a:gd name="f32" fmla="val 4"/>
                <a:gd name="f33" fmla="val 16"/>
                <a:gd name="f34" fmla="val 22"/>
                <a:gd name="f35" fmla="val 27"/>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4 f43 1"/>
                <a:gd name="f50" fmla="*/ 13 f44 1"/>
                <a:gd name="f51" fmla="*/ 38 f43 1"/>
                <a:gd name="f52" fmla="*/ 0 f44 1"/>
                <a:gd name="f53" fmla="*/ 33 f43 1"/>
                <a:gd name="f54" fmla="*/ 1 f44 1"/>
                <a:gd name="f55" fmla="*/ 29 f43 1"/>
                <a:gd name="f56" fmla="*/ 7 f44 1"/>
                <a:gd name="f57" fmla="*/ 19 f43 1"/>
                <a:gd name="f58" fmla="*/ 5 f43 1"/>
                <a:gd name="f59" fmla="*/ 21 f44 1"/>
                <a:gd name="f60" fmla="*/ 4 f43 1"/>
                <a:gd name="f61" fmla="*/ 25 f44 1"/>
                <a:gd name="f62" fmla="*/ 22 f43 1"/>
                <a:gd name="f63" fmla="+- f45 0 f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41"/>
                <a:gd name="f75" fmla="*/ f59 1 25"/>
                <a:gd name="f76" fmla="*/ f60 1 41"/>
                <a:gd name="f77" fmla="*/ f61 1 25"/>
                <a:gd name="f78" fmla="*/ f62 1 41"/>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7"/>
                <a:gd name="f94" fmla="*/ f75 1 f46"/>
                <a:gd name="f95" fmla="*/ f76 1 f47"/>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8 1"/>
                <a:gd name="f113" fmla="*/ f94 f37 1"/>
                <a:gd name="f114" fmla="*/ f95 f38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04" y="f112"/>
                </a:cxn>
                <a:cxn ang="f63">
                  <a:pos x="f113" y="f114"/>
                </a:cxn>
                <a:cxn ang="f63">
                  <a:pos x="f115" y="f116"/>
                </a:cxn>
                <a:cxn ang="f63">
                  <a:pos x="f102" y="f103"/>
                </a:cxn>
              </a:cxnLst>
              <a:rect l="f98" t="f101" r="f99" b="f100"/>
              <a:pathLst>
                <a:path w="25" h="41">
                  <a:moveTo>
                    <a:pt x="f8" y="f9"/>
                  </a:moveTo>
                  <a:cubicBezTo>
                    <a:pt x="f10" y="f11"/>
                    <a:pt x="f12" y="f13"/>
                    <a:pt x="f14" y="f15"/>
                  </a:cubicBezTo>
                  <a:cubicBezTo>
                    <a:pt x="f16" y="f7"/>
                    <a:pt x="f17" y="f18"/>
                    <a:pt x="f5" y="f19"/>
                  </a:cubicBezTo>
                  <a:cubicBezTo>
                    <a:pt x="f5" y="f20"/>
                    <a:pt x="f17" y="f21"/>
                    <a:pt x="f17" y="f22"/>
                  </a:cubicBezTo>
                  <a:cubicBezTo>
                    <a:pt x="f23" y="f24"/>
                    <a:pt x="f25" y="f26"/>
                    <a:pt x="f27" y="f8"/>
                  </a:cubicBezTo>
                  <a:cubicBezTo>
                    <a:pt x="f28" y="f29"/>
                    <a:pt x="f30" y="f28"/>
                    <a:pt x="f14" y="f25"/>
                  </a:cubicBezTo>
                  <a:cubicBezTo>
                    <a:pt x="f12" y="f5"/>
                    <a:pt x="f8" y="f5"/>
                    <a:pt x="f31" y="f32"/>
                  </a:cubicBezTo>
                  <a:cubicBezTo>
                    <a:pt x="f6" y="f28"/>
                    <a:pt x="f6" y="f33"/>
                    <a:pt x="f6" y="f34"/>
                  </a:cubicBezTo>
                  <a:cubicBezTo>
                    <a:pt x="f6" y="f35"/>
                    <a:pt x="f34"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9" name="Freeform 101">
              <a:extLst>
                <a:ext uri="{FF2B5EF4-FFF2-40B4-BE49-F238E27FC236}">
                  <a16:creationId xmlns:a16="http://schemas.microsoft.com/office/drawing/2014/main" id="{E652ABB6-F5AC-46D2-8529-916224142C46}"/>
                </a:ext>
              </a:extLst>
            </p:cNvPr>
            <p:cNvSpPr/>
            <p:nvPr/>
          </p:nvSpPr>
          <p:spPr>
            <a:xfrm>
              <a:off x="5618165" y="3397032"/>
              <a:ext cx="68177" cy="80970"/>
            </a:xfrm>
            <a:custGeom>
              <a:avLst/>
              <a:gdLst>
                <a:gd name="f0" fmla="val 10800000"/>
                <a:gd name="f1" fmla="val 5400000"/>
                <a:gd name="f2" fmla="val 180"/>
                <a:gd name="f3" fmla="val w"/>
                <a:gd name="f4" fmla="val h"/>
                <a:gd name="f5" fmla="val 0"/>
                <a:gd name="f6" fmla="val 31"/>
                <a:gd name="f7" fmla="val 37"/>
                <a:gd name="f8" fmla="val 17"/>
                <a:gd name="f9" fmla="val 30"/>
                <a:gd name="f10" fmla="val 15"/>
                <a:gd name="f11" fmla="val 12"/>
                <a:gd name="f12" fmla="val 34"/>
                <a:gd name="f13" fmla="val 8"/>
                <a:gd name="f14" fmla="val 35"/>
                <a:gd name="f15" fmla="val 3"/>
                <a:gd name="f16" fmla="val 29"/>
                <a:gd name="f17" fmla="val 25"/>
                <a:gd name="f18" fmla="val 1"/>
                <a:gd name="f19" fmla="val 21"/>
                <a:gd name="f20" fmla="val 18"/>
                <a:gd name="f21" fmla="val 5"/>
                <a:gd name="f22" fmla="val 9"/>
                <a:gd name="f23" fmla="val 13"/>
                <a:gd name="f24" fmla="val 10"/>
                <a:gd name="f25" fmla="val 23"/>
                <a:gd name="f26" fmla="val 24"/>
                <a:gd name="f27" fmla="val 2"/>
                <a:gd name="f28" fmla="val 27"/>
                <a:gd name="f29" fmla="val 4"/>
                <a:gd name="f30" fmla="val 14"/>
                <a:gd name="f31" fmla="val 22"/>
                <a:gd name="f32" fmla="+- 0 0 -90"/>
                <a:gd name="f33" fmla="*/ f3 1 31"/>
                <a:gd name="f34" fmla="*/ f4 1 37"/>
                <a:gd name="f35" fmla="val f5"/>
                <a:gd name="f36" fmla="val f6"/>
                <a:gd name="f37" fmla="val f7"/>
                <a:gd name="f38" fmla="*/ f32 f0 1"/>
                <a:gd name="f39" fmla="+- f37 0 f35"/>
                <a:gd name="f40" fmla="+- f36 0 f35"/>
                <a:gd name="f41" fmla="*/ f38 1 f2"/>
                <a:gd name="f42" fmla="*/ f40 1 31"/>
                <a:gd name="f43" fmla="*/ f39 1 37"/>
                <a:gd name="f44" fmla="*/ 17 f40 1"/>
                <a:gd name="f45" fmla="*/ 30 f39 1"/>
                <a:gd name="f46" fmla="*/ 8 f40 1"/>
                <a:gd name="f47" fmla="*/ 35 f39 1"/>
                <a:gd name="f48" fmla="*/ 0 f40 1"/>
                <a:gd name="f49" fmla="*/ 29 f39 1"/>
                <a:gd name="f50" fmla="*/ 3 f40 1"/>
                <a:gd name="f51" fmla="*/ 18 f39 1"/>
                <a:gd name="f52" fmla="*/ 13 f40 1"/>
                <a:gd name="f53" fmla="*/ 12 f39 1"/>
                <a:gd name="f54" fmla="*/ 23 f40 1"/>
                <a:gd name="f55" fmla="*/ 3 f39 1"/>
                <a:gd name="f56" fmla="*/ 29 f40 1"/>
                <a:gd name="f57" fmla="*/ 0 f39 1"/>
                <a:gd name="f58" fmla="*/ 31 f40 1"/>
                <a:gd name="f59" fmla="*/ 5 f39 1"/>
                <a:gd name="f60" fmla="+- f41 0 f1"/>
                <a:gd name="f61" fmla="*/ f44 1 31"/>
                <a:gd name="f62" fmla="*/ f45 1 37"/>
                <a:gd name="f63" fmla="*/ f46 1 31"/>
                <a:gd name="f64" fmla="*/ f47 1 37"/>
                <a:gd name="f65" fmla="*/ f48 1 31"/>
                <a:gd name="f66" fmla="*/ f49 1 37"/>
                <a:gd name="f67" fmla="*/ f50 1 31"/>
                <a:gd name="f68" fmla="*/ f51 1 37"/>
                <a:gd name="f69" fmla="*/ f52 1 31"/>
                <a:gd name="f70" fmla="*/ f53 1 37"/>
                <a:gd name="f71" fmla="*/ f54 1 31"/>
                <a:gd name="f72" fmla="*/ f55 1 37"/>
                <a:gd name="f73" fmla="*/ f56 1 31"/>
                <a:gd name="f74" fmla="*/ f57 1 37"/>
                <a:gd name="f75" fmla="*/ f58 1 31"/>
                <a:gd name="f76" fmla="*/ f59 1 37"/>
                <a:gd name="f77" fmla="*/ 0 1 f42"/>
                <a:gd name="f78" fmla="*/ f36 1 f42"/>
                <a:gd name="f79" fmla="*/ 0 1 f43"/>
                <a:gd name="f80" fmla="*/ f37 1 f43"/>
                <a:gd name="f81" fmla="*/ f61 1 f42"/>
                <a:gd name="f82" fmla="*/ f62 1 f43"/>
                <a:gd name="f83" fmla="*/ f63 1 f42"/>
                <a:gd name="f84" fmla="*/ f64 1 f43"/>
                <a:gd name="f85" fmla="*/ f65 1 f42"/>
                <a:gd name="f86" fmla="*/ f66 1 f43"/>
                <a:gd name="f87" fmla="*/ f67 1 f42"/>
                <a:gd name="f88" fmla="*/ f68 1 f43"/>
                <a:gd name="f89" fmla="*/ f69 1 f42"/>
                <a:gd name="f90" fmla="*/ f70 1 f43"/>
                <a:gd name="f91" fmla="*/ f71 1 f42"/>
                <a:gd name="f92" fmla="*/ f72 1 f43"/>
                <a:gd name="f93" fmla="*/ f73 1 f42"/>
                <a:gd name="f94" fmla="*/ f74 1 f43"/>
                <a:gd name="f95" fmla="*/ f75 1 f42"/>
                <a:gd name="f96" fmla="*/ f76 1 f43"/>
                <a:gd name="f97" fmla="*/ f77 f33 1"/>
                <a:gd name="f98" fmla="*/ f78 f33 1"/>
                <a:gd name="f99" fmla="*/ f80 f34 1"/>
                <a:gd name="f100" fmla="*/ f79 f34 1"/>
                <a:gd name="f101" fmla="*/ f81 f33 1"/>
                <a:gd name="f102" fmla="*/ f82 f34 1"/>
                <a:gd name="f103" fmla="*/ f83 f33 1"/>
                <a:gd name="f104" fmla="*/ f84 f34 1"/>
                <a:gd name="f105" fmla="*/ f85 f33 1"/>
                <a:gd name="f106" fmla="*/ f86 f34 1"/>
                <a:gd name="f107" fmla="*/ f87 f33 1"/>
                <a:gd name="f108" fmla="*/ f88 f34 1"/>
                <a:gd name="f109" fmla="*/ f89 f33 1"/>
                <a:gd name="f110" fmla="*/ f90 f34 1"/>
                <a:gd name="f111" fmla="*/ f91 f33 1"/>
                <a:gd name="f112" fmla="*/ f92 f34 1"/>
                <a:gd name="f113" fmla="*/ f93 f33 1"/>
                <a:gd name="f114" fmla="*/ f94 f34 1"/>
                <a:gd name="f115" fmla="*/ f95 f33 1"/>
                <a:gd name="f116" fmla="*/ f96 f34 1"/>
              </a:gdLst>
              <a:ahLst/>
              <a:cxnLst>
                <a:cxn ang="3cd4">
                  <a:pos x="hc" y="t"/>
                </a:cxn>
                <a:cxn ang="0">
                  <a:pos x="r" y="vc"/>
                </a:cxn>
                <a:cxn ang="cd4">
                  <a:pos x="hc" y="b"/>
                </a:cxn>
                <a:cxn ang="cd2">
                  <a:pos x="l" y="vc"/>
                </a:cxn>
                <a:cxn ang="f60">
                  <a:pos x="f101" y="f102"/>
                </a:cxn>
                <a:cxn ang="f60">
                  <a:pos x="f103" y="f104"/>
                </a:cxn>
                <a:cxn ang="f60">
                  <a:pos x="f105" y="f106"/>
                </a:cxn>
                <a:cxn ang="f60">
                  <a:pos x="f107" y="f108"/>
                </a:cxn>
                <a:cxn ang="f60">
                  <a:pos x="f109" y="f110"/>
                </a:cxn>
                <a:cxn ang="f60">
                  <a:pos x="f111" y="f112"/>
                </a:cxn>
                <a:cxn ang="f60">
                  <a:pos x="f113" y="f114"/>
                </a:cxn>
                <a:cxn ang="f60">
                  <a:pos x="f115" y="f116"/>
                </a:cxn>
                <a:cxn ang="f60">
                  <a:pos x="f101" y="f102"/>
                </a:cxn>
              </a:cxnLst>
              <a:rect l="f97" t="f100" r="f98" b="f99"/>
              <a:pathLst>
                <a:path w="31" h="37">
                  <a:moveTo>
                    <a:pt x="f8" y="f9"/>
                  </a:moveTo>
                  <a:cubicBezTo>
                    <a:pt x="f10" y="f6"/>
                    <a:pt x="f11" y="f12"/>
                    <a:pt x="f13" y="f14"/>
                  </a:cubicBezTo>
                  <a:cubicBezTo>
                    <a:pt x="f15" y="f7"/>
                    <a:pt x="f5" y="f12"/>
                    <a:pt x="f5" y="f16"/>
                  </a:cubicBezTo>
                  <a:cubicBezTo>
                    <a:pt x="f5" y="f17"/>
                    <a:pt x="f18" y="f19"/>
                    <a:pt x="f15" y="f20"/>
                  </a:cubicBezTo>
                  <a:cubicBezTo>
                    <a:pt x="f21" y="f10"/>
                    <a:pt x="f22" y="f23"/>
                    <a:pt x="f23" y="f11"/>
                  </a:cubicBezTo>
                  <a:cubicBezTo>
                    <a:pt x="f8" y="f24"/>
                    <a:pt x="f19" y="f13"/>
                    <a:pt x="f25" y="f15"/>
                  </a:cubicBezTo>
                  <a:cubicBezTo>
                    <a:pt x="f26" y="f27"/>
                    <a:pt x="f28" y="f18"/>
                    <a:pt x="f16" y="f5"/>
                  </a:cubicBezTo>
                  <a:cubicBezTo>
                    <a:pt x="f9" y="f27"/>
                    <a:pt x="f6" y="f29"/>
                    <a:pt x="f6" y="f21"/>
                  </a:cubicBezTo>
                  <a:cubicBezTo>
                    <a:pt x="f9" y="f30"/>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0" name="Freeform 102">
              <a:extLst>
                <a:ext uri="{FF2B5EF4-FFF2-40B4-BE49-F238E27FC236}">
                  <a16:creationId xmlns:a16="http://schemas.microsoft.com/office/drawing/2014/main" id="{ABB4DF63-4644-46EB-AA9D-E605CE0F9380}"/>
                </a:ext>
              </a:extLst>
            </p:cNvPr>
            <p:cNvSpPr/>
            <p:nvPr/>
          </p:nvSpPr>
          <p:spPr>
            <a:xfrm>
              <a:off x="5522281" y="3126434"/>
              <a:ext cx="76709" cy="6605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29"/>
                <a:gd name="f14" fmla="val 13"/>
                <a:gd name="f15" fmla="val 25"/>
                <a:gd name="f16" fmla="val 19"/>
                <a:gd name="f17" fmla="val 20"/>
                <a:gd name="f18" fmla="val 24"/>
                <a:gd name="f19" fmla="val 27"/>
                <a:gd name="f20" fmla="val 8"/>
                <a:gd name="f21" fmla="val 4"/>
                <a:gd name="f22" fmla="val 2"/>
                <a:gd name="f23" fmla="val 21"/>
                <a:gd name="f24" fmla="val 6"/>
                <a:gd name="f25" fmla="val 11"/>
                <a:gd name="f26" fmla="val 16"/>
                <a:gd name="f27" fmla="val 7"/>
                <a:gd name="f28" fmla="val 35"/>
                <a:gd name="f29" fmla="+- 0 0 -90"/>
                <a:gd name="f30" fmla="*/ f3 1 36"/>
                <a:gd name="f31" fmla="*/ f4 1 30"/>
                <a:gd name="f32" fmla="val f5"/>
                <a:gd name="f33" fmla="val f6"/>
                <a:gd name="f34" fmla="val f7"/>
                <a:gd name="f35" fmla="*/ f29 f0 1"/>
                <a:gd name="f36" fmla="+- f34 0 f32"/>
                <a:gd name="f37" fmla="+- f33 0 f32"/>
                <a:gd name="f38" fmla="*/ f35 1 f2"/>
                <a:gd name="f39" fmla="*/ f37 1 36"/>
                <a:gd name="f40" fmla="*/ f36 1 30"/>
                <a:gd name="f41" fmla="*/ 36 f37 1"/>
                <a:gd name="f42" fmla="*/ 1 f36 1"/>
                <a:gd name="f43" fmla="*/ 29 f37 1"/>
                <a:gd name="f44" fmla="*/ 13 f36 1"/>
                <a:gd name="f45" fmla="*/ 13 f37 1"/>
                <a:gd name="f46" fmla="*/ 27 f36 1"/>
                <a:gd name="f47" fmla="*/ 2 f37 1"/>
                <a:gd name="f48" fmla="*/ 25 f36 1"/>
                <a:gd name="f49" fmla="*/ 6 f37 1"/>
                <a:gd name="f50" fmla="*/ 11 f36 1"/>
                <a:gd name="f51" fmla="*/ 35 f37 1"/>
                <a:gd name="f52" fmla="*/ 0 f36 1"/>
                <a:gd name="f53" fmla="+- f38 0 f1"/>
                <a:gd name="f54" fmla="*/ f41 1 36"/>
                <a:gd name="f55" fmla="*/ f42 1 30"/>
                <a:gd name="f56" fmla="*/ f43 1 36"/>
                <a:gd name="f57" fmla="*/ f44 1 30"/>
                <a:gd name="f58" fmla="*/ f45 1 36"/>
                <a:gd name="f59" fmla="*/ f46 1 30"/>
                <a:gd name="f60" fmla="*/ f47 1 36"/>
                <a:gd name="f61" fmla="*/ f48 1 30"/>
                <a:gd name="f62" fmla="*/ f49 1 36"/>
                <a:gd name="f63" fmla="*/ f50 1 30"/>
                <a:gd name="f64" fmla="*/ f51 1 36"/>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30">
                  <a:moveTo>
                    <a:pt x="f6" y="f8"/>
                  </a:moveTo>
                  <a:cubicBezTo>
                    <a:pt x="f9" y="f10"/>
                    <a:pt x="f11" y="f12"/>
                    <a:pt x="f13" y="f14"/>
                  </a:cubicBezTo>
                  <a:cubicBezTo>
                    <a:pt x="f15" y="f16"/>
                    <a:pt x="f17" y="f18"/>
                    <a:pt x="f14" y="f19"/>
                  </a:cubicBezTo>
                  <a:cubicBezTo>
                    <a:pt x="f20" y="f7"/>
                    <a:pt x="f21" y="f13"/>
                    <a:pt x="f22" y="f15"/>
                  </a:cubicBezTo>
                  <a:cubicBezTo>
                    <a:pt x="f5" y="f23"/>
                    <a:pt x="f22" y="f14"/>
                    <a:pt x="f24" y="f25"/>
                  </a:cubicBezTo>
                  <a:cubicBezTo>
                    <a:pt x="f26" y="f27"/>
                    <a:pt x="f15" y="f21"/>
                    <a:pt x="f28" y="f5"/>
                  </a:cubicBezTo>
                  <a:cubicBezTo>
                    <a:pt x="f6" y="f5"/>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1" name="Freeform 103">
              <a:extLst>
                <a:ext uri="{FF2B5EF4-FFF2-40B4-BE49-F238E27FC236}">
                  <a16:creationId xmlns:a16="http://schemas.microsoft.com/office/drawing/2014/main" id="{5271F9F8-15F8-4726-965D-0A50A88B6D48}"/>
                </a:ext>
              </a:extLst>
            </p:cNvPr>
            <p:cNvSpPr/>
            <p:nvPr/>
          </p:nvSpPr>
          <p:spPr>
            <a:xfrm>
              <a:off x="5343305" y="3126434"/>
              <a:ext cx="74569" cy="59655"/>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20"/>
                <a:gd name="f14" fmla="val 16"/>
                <a:gd name="f15" fmla="val 22"/>
                <a:gd name="f16" fmla="val 14"/>
                <a:gd name="f17" fmla="val 24"/>
                <a:gd name="f18" fmla="val 13"/>
                <a:gd name="f19" fmla="val 10"/>
                <a:gd name="f20" fmla="val 26"/>
                <a:gd name="f21" fmla="val 5"/>
                <a:gd name="f22" fmla="val 2"/>
                <a:gd name="f23" fmla="val 1"/>
                <a:gd name="f24" fmla="val 12"/>
                <a:gd name="f25" fmla="val 11"/>
                <a:gd name="f26" fmla="val 8"/>
                <a:gd name="f27" fmla="val 7"/>
                <a:gd name="f28" fmla="val 3"/>
                <a:gd name="f29" fmla="val 25"/>
                <a:gd name="f30" fmla="val 28"/>
                <a:gd name="f31" fmla="val 30"/>
                <a:gd name="f32" fmla="val 33"/>
                <a:gd name="f33" fmla="val 6"/>
                <a:gd name="f34" fmla="val 31"/>
                <a:gd name="f35" fmla="val 29"/>
                <a:gd name="f36" fmla="+- 0 0 -90"/>
                <a:gd name="f37" fmla="*/ f3 1 34"/>
                <a:gd name="f38" fmla="*/ f4 1 27"/>
                <a:gd name="f39" fmla="val f5"/>
                <a:gd name="f40" fmla="val f6"/>
                <a:gd name="f41" fmla="val f7"/>
                <a:gd name="f42" fmla="*/ f36 f0 1"/>
                <a:gd name="f43" fmla="+- f41 0 f39"/>
                <a:gd name="f44" fmla="+- f40 0 f39"/>
                <a:gd name="f45" fmla="*/ f42 1 f2"/>
                <a:gd name="f46" fmla="*/ f44 1 34"/>
                <a:gd name="f47" fmla="*/ f43 1 27"/>
                <a:gd name="f48" fmla="*/ 23 f44 1"/>
                <a:gd name="f49" fmla="*/ 15 f43 1"/>
                <a:gd name="f50" fmla="*/ 16 f44 1"/>
                <a:gd name="f51" fmla="*/ 22 f43 1"/>
                <a:gd name="f52" fmla="*/ 13 f44 1"/>
                <a:gd name="f53" fmla="*/ 24 f43 1"/>
                <a:gd name="f54" fmla="*/ 2 f44 1"/>
                <a:gd name="f55" fmla="*/ 0 f44 1"/>
                <a:gd name="f56" fmla="*/ 14 f43 1"/>
                <a:gd name="f57" fmla="*/ 11 f43 1"/>
                <a:gd name="f58" fmla="*/ 22 f44 1"/>
                <a:gd name="f59" fmla="*/ 1 f43 1"/>
                <a:gd name="f60" fmla="*/ 30 f44 1"/>
                <a:gd name="f61" fmla="*/ 31 f44 1"/>
                <a:gd name="f62" fmla="*/ 8 f43 1"/>
                <a:gd name="f63" fmla="*/ 24 f44 1"/>
                <a:gd name="f64" fmla="+- f45 0 f1"/>
                <a:gd name="f65" fmla="*/ f48 1 34"/>
                <a:gd name="f66" fmla="*/ f49 1 27"/>
                <a:gd name="f67" fmla="*/ f50 1 34"/>
                <a:gd name="f68" fmla="*/ f51 1 27"/>
                <a:gd name="f69" fmla="*/ f52 1 34"/>
                <a:gd name="f70" fmla="*/ f53 1 27"/>
                <a:gd name="f71" fmla="*/ f54 1 34"/>
                <a:gd name="f72" fmla="*/ f55 1 34"/>
                <a:gd name="f73" fmla="*/ f56 1 27"/>
                <a:gd name="f74" fmla="*/ f57 1 27"/>
                <a:gd name="f75" fmla="*/ f58 1 34"/>
                <a:gd name="f76" fmla="*/ f59 1 27"/>
                <a:gd name="f77" fmla="*/ f60 1 34"/>
                <a:gd name="f78" fmla="*/ f61 1 34"/>
                <a:gd name="f79" fmla="*/ f62 1 27"/>
                <a:gd name="f80" fmla="*/ f63 1 34"/>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6"/>
                <a:gd name="f93" fmla="*/ f73 1 f47"/>
                <a:gd name="f94" fmla="*/ f74 1 f47"/>
                <a:gd name="f95" fmla="*/ f75 1 f46"/>
                <a:gd name="f96" fmla="*/ f76 1 f47"/>
                <a:gd name="f97" fmla="*/ f77 1 f46"/>
                <a:gd name="f98" fmla="*/ f78 1 f46"/>
                <a:gd name="f99" fmla="*/ f79 1 f47"/>
                <a:gd name="f100" fmla="*/ f80 1 f46"/>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7 1"/>
                <a:gd name="f113" fmla="*/ f93 f38 1"/>
                <a:gd name="f114" fmla="*/ f94 f38 1"/>
                <a:gd name="f115" fmla="*/ f95 f37 1"/>
                <a:gd name="f116" fmla="*/ f96 f38 1"/>
                <a:gd name="f117" fmla="*/ f97 f37 1"/>
                <a:gd name="f118" fmla="*/ f98 f37 1"/>
                <a:gd name="f119" fmla="*/ f99 f38 1"/>
                <a:gd name="f120" fmla="*/ f100 f37 1"/>
              </a:gdLst>
              <a:ahLst/>
              <a:cxnLst>
                <a:cxn ang="3cd4">
                  <a:pos x="hc" y="t"/>
                </a:cxn>
                <a:cxn ang="0">
                  <a:pos x="r" y="vc"/>
                </a:cxn>
                <a:cxn ang="cd4">
                  <a:pos x="hc" y="b"/>
                </a:cxn>
                <a:cxn ang="cd2">
                  <a:pos x="l" y="vc"/>
                </a:cxn>
                <a:cxn ang="f64">
                  <a:pos x="f105" y="f106"/>
                </a:cxn>
                <a:cxn ang="f64">
                  <a:pos x="f107" y="f108"/>
                </a:cxn>
                <a:cxn ang="f64">
                  <a:pos x="f109" y="f110"/>
                </a:cxn>
                <a:cxn ang="f64">
                  <a:pos x="f111" y="f110"/>
                </a:cxn>
                <a:cxn ang="f64">
                  <a:pos x="f112" y="f113"/>
                </a:cxn>
                <a:cxn ang="f64">
                  <a:pos x="f111" y="f114"/>
                </a:cxn>
                <a:cxn ang="f64">
                  <a:pos x="f115" y="f116"/>
                </a:cxn>
                <a:cxn ang="f64">
                  <a:pos x="f117" y="f116"/>
                </a:cxn>
                <a:cxn ang="f64">
                  <a:pos x="f118" y="f119"/>
                </a:cxn>
                <a:cxn ang="f64">
                  <a:pos x="f120" y="f106"/>
                </a:cxn>
                <a:cxn ang="f64">
                  <a:pos x="f105" y="f106"/>
                </a:cxn>
              </a:cxnLst>
              <a:rect l="f101" t="f104" r="f102" b="f103"/>
              <a:pathLst>
                <a:path w="34" h="27">
                  <a:moveTo>
                    <a:pt x="f8" y="f9"/>
                  </a:moveTo>
                  <a:cubicBezTo>
                    <a:pt x="f10" y="f11"/>
                    <a:pt x="f12" y="f13"/>
                    <a:pt x="f14" y="f15"/>
                  </a:cubicBezTo>
                  <a:cubicBezTo>
                    <a:pt x="f9" y="f8"/>
                    <a:pt x="f16" y="f17"/>
                    <a:pt x="f18" y="f17"/>
                  </a:cubicBezTo>
                  <a:cubicBezTo>
                    <a:pt x="f19" y="f20"/>
                    <a:pt x="f21" y="f7"/>
                    <a:pt x="f22" y="f17"/>
                  </a:cubicBezTo>
                  <a:cubicBezTo>
                    <a:pt x="f5" y="f15"/>
                    <a:pt x="f23" y="f11"/>
                    <a:pt x="f5" y="f16"/>
                  </a:cubicBezTo>
                  <a:cubicBezTo>
                    <a:pt x="f5" y="f18"/>
                    <a:pt x="f23" y="f24"/>
                    <a:pt x="f22" y="f25"/>
                  </a:cubicBezTo>
                  <a:cubicBezTo>
                    <a:pt x="f26" y="f27"/>
                    <a:pt x="f9" y="f28"/>
                    <a:pt x="f15" y="f23"/>
                  </a:cubicBezTo>
                  <a:cubicBezTo>
                    <a:pt x="f29" y="f5"/>
                    <a:pt x="f30" y="f23"/>
                    <a:pt x="f31" y="f23"/>
                  </a:cubicBezTo>
                  <a:cubicBezTo>
                    <a:pt x="f32" y="f28"/>
                    <a:pt x="f6" y="f33"/>
                    <a:pt x="f34" y="f26"/>
                  </a:cubicBezTo>
                  <a:cubicBezTo>
                    <a:pt x="f35" y="f25"/>
                    <a:pt x="f20" y="f18"/>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2" name="Freeform 104">
              <a:extLst>
                <a:ext uri="{FF2B5EF4-FFF2-40B4-BE49-F238E27FC236}">
                  <a16:creationId xmlns:a16="http://schemas.microsoft.com/office/drawing/2014/main" id="{00AFCBB2-301A-44C9-900C-F407754FB774}"/>
                </a:ext>
              </a:extLst>
            </p:cNvPr>
            <p:cNvSpPr/>
            <p:nvPr/>
          </p:nvSpPr>
          <p:spPr>
            <a:xfrm>
              <a:off x="6890177" y="3354421"/>
              <a:ext cx="245031" cy="251423"/>
            </a:xfrm>
            <a:custGeom>
              <a:avLst/>
              <a:gdLst>
                <a:gd name="f0" fmla="val 10800000"/>
                <a:gd name="f1" fmla="val 5400000"/>
                <a:gd name="f2" fmla="val 180"/>
                <a:gd name="f3" fmla="val w"/>
                <a:gd name="f4" fmla="val h"/>
                <a:gd name="f5" fmla="val 0"/>
                <a:gd name="f6" fmla="val 113"/>
                <a:gd name="f7" fmla="val 116"/>
                <a:gd name="f8" fmla="val 36"/>
                <a:gd name="f9" fmla="val 85"/>
                <a:gd name="f10" fmla="val 27"/>
                <a:gd name="f11" fmla="val 75"/>
                <a:gd name="f12" fmla="val 18"/>
                <a:gd name="f13" fmla="val 64"/>
                <a:gd name="f14" fmla="val 8"/>
                <a:gd name="f15" fmla="val 53"/>
                <a:gd name="f16" fmla="val 7"/>
                <a:gd name="f17" fmla="val 52"/>
                <a:gd name="f18" fmla="val 50"/>
                <a:gd name="f19" fmla="val 6"/>
                <a:gd name="f20" fmla="val 49"/>
                <a:gd name="f21" fmla="val 39"/>
                <a:gd name="f22" fmla="val 1"/>
                <a:gd name="f23" fmla="val 31"/>
                <a:gd name="f24" fmla="val 10"/>
                <a:gd name="f25" fmla="val 24"/>
                <a:gd name="f26" fmla="val 30"/>
                <a:gd name="f27" fmla="val 11"/>
                <a:gd name="f28" fmla="val 79"/>
                <a:gd name="f29" fmla="val 84"/>
                <a:gd name="f30" fmla="val 88"/>
                <a:gd name="f31" fmla="val 2"/>
                <a:gd name="f32" fmla="val 100"/>
                <a:gd name="f33" fmla="val 4"/>
                <a:gd name="f34" fmla="val 105"/>
                <a:gd name="f35" fmla="val 12"/>
                <a:gd name="f36" fmla="val 109"/>
                <a:gd name="f37" fmla="val 22"/>
                <a:gd name="f38" fmla="val 34"/>
                <a:gd name="f39" fmla="val 112"/>
                <a:gd name="f40" fmla="val 47"/>
                <a:gd name="f41" fmla="val 110"/>
                <a:gd name="f42" fmla="val 59"/>
                <a:gd name="f43" fmla="val 108"/>
                <a:gd name="f44" fmla="val 76"/>
                <a:gd name="f45" fmla="val 103"/>
                <a:gd name="f46" fmla="val 91"/>
                <a:gd name="f47" fmla="val 94"/>
                <a:gd name="f48" fmla="val 114"/>
                <a:gd name="f49" fmla="val 81"/>
                <a:gd name="f50" fmla="val 71"/>
                <a:gd name="f51" fmla="val 60"/>
                <a:gd name="f52" fmla="val 107"/>
                <a:gd name="f53" fmla="val 43"/>
                <a:gd name="f54" fmla="val 92"/>
                <a:gd name="f55" fmla="val 41"/>
                <a:gd name="f56" fmla="val 90"/>
                <a:gd name="f57" fmla="val 87"/>
                <a:gd name="f58" fmla="+- 0 0 -90"/>
                <a:gd name="f59" fmla="*/ f3 1 113"/>
                <a:gd name="f60" fmla="*/ f4 1 116"/>
                <a:gd name="f61" fmla="val f5"/>
                <a:gd name="f62" fmla="val f6"/>
                <a:gd name="f63" fmla="val f7"/>
                <a:gd name="f64" fmla="*/ f58 f0 1"/>
                <a:gd name="f65" fmla="+- f63 0 f61"/>
                <a:gd name="f66" fmla="+- f62 0 f61"/>
                <a:gd name="f67" fmla="*/ f64 1 f2"/>
                <a:gd name="f68" fmla="*/ f66 1 113"/>
                <a:gd name="f69" fmla="*/ f65 1 116"/>
                <a:gd name="f70" fmla="*/ 36 f66 1"/>
                <a:gd name="f71" fmla="*/ 85 f65 1"/>
                <a:gd name="f72" fmla="*/ 8 f66 1"/>
                <a:gd name="f73" fmla="*/ 53 f65 1"/>
                <a:gd name="f74" fmla="*/ 6 f66 1"/>
                <a:gd name="f75" fmla="*/ 49 f65 1"/>
                <a:gd name="f76" fmla="*/ 10 f66 1"/>
                <a:gd name="f77" fmla="*/ 24 f65 1"/>
                <a:gd name="f78" fmla="*/ 75 f66 1"/>
                <a:gd name="f79" fmla="*/ 0 f65 1"/>
                <a:gd name="f80" fmla="*/ 88 f66 1"/>
                <a:gd name="f81" fmla="*/ 2 f65 1"/>
                <a:gd name="f82" fmla="*/ 109 f66 1"/>
                <a:gd name="f83" fmla="*/ 22 f65 1"/>
                <a:gd name="f84" fmla="*/ 110 f66 1"/>
                <a:gd name="f85" fmla="*/ 59 f65 1"/>
                <a:gd name="f86" fmla="*/ 94 f66 1"/>
                <a:gd name="f87" fmla="*/ 105 f65 1"/>
                <a:gd name="f88" fmla="*/ 71 f66 1"/>
                <a:gd name="f89" fmla="*/ 112 f65 1"/>
                <a:gd name="f90" fmla="*/ 43 f66 1"/>
                <a:gd name="f91" fmla="*/ 92 f65 1"/>
                <a:gd name="f92" fmla="+- f67 0 f1"/>
                <a:gd name="f93" fmla="*/ f70 1 113"/>
                <a:gd name="f94" fmla="*/ f71 1 116"/>
                <a:gd name="f95" fmla="*/ f72 1 113"/>
                <a:gd name="f96" fmla="*/ f73 1 116"/>
                <a:gd name="f97" fmla="*/ f74 1 113"/>
                <a:gd name="f98" fmla="*/ f75 1 116"/>
                <a:gd name="f99" fmla="*/ f76 1 113"/>
                <a:gd name="f100" fmla="*/ f77 1 116"/>
                <a:gd name="f101" fmla="*/ f78 1 113"/>
                <a:gd name="f102" fmla="*/ f79 1 116"/>
                <a:gd name="f103" fmla="*/ f80 1 113"/>
                <a:gd name="f104" fmla="*/ f81 1 116"/>
                <a:gd name="f105" fmla="*/ f82 1 113"/>
                <a:gd name="f106" fmla="*/ f83 1 116"/>
                <a:gd name="f107" fmla="*/ f84 1 113"/>
                <a:gd name="f108" fmla="*/ f85 1 116"/>
                <a:gd name="f109" fmla="*/ f86 1 113"/>
                <a:gd name="f110" fmla="*/ f87 1 116"/>
                <a:gd name="f111" fmla="*/ f88 1 113"/>
                <a:gd name="f112" fmla="*/ f89 1 116"/>
                <a:gd name="f113" fmla="*/ f90 1 113"/>
                <a:gd name="f114" fmla="*/ f91 1 116"/>
                <a:gd name="f115" fmla="*/ 0 1 f68"/>
                <a:gd name="f116" fmla="*/ f62 1 f68"/>
                <a:gd name="f117" fmla="*/ 0 1 f69"/>
                <a:gd name="f118" fmla="*/ f63 1 f69"/>
                <a:gd name="f119" fmla="*/ f93 1 f68"/>
                <a:gd name="f120" fmla="*/ f94 1 f69"/>
                <a:gd name="f121" fmla="*/ f95 1 f68"/>
                <a:gd name="f122" fmla="*/ f96 1 f69"/>
                <a:gd name="f123" fmla="*/ f97 1 f68"/>
                <a:gd name="f124" fmla="*/ f98 1 f69"/>
                <a:gd name="f125" fmla="*/ f99 1 f68"/>
                <a:gd name="f126" fmla="*/ f100 1 f69"/>
                <a:gd name="f127" fmla="*/ f101 1 f68"/>
                <a:gd name="f128" fmla="*/ f102 1 f69"/>
                <a:gd name="f129" fmla="*/ f103 1 f68"/>
                <a:gd name="f130" fmla="*/ f104 1 f69"/>
                <a:gd name="f131" fmla="*/ f105 1 f68"/>
                <a:gd name="f132" fmla="*/ f106 1 f69"/>
                <a:gd name="f133" fmla="*/ f107 1 f68"/>
                <a:gd name="f134" fmla="*/ f108 1 f69"/>
                <a:gd name="f135" fmla="*/ f109 1 f68"/>
                <a:gd name="f136" fmla="*/ f110 1 f69"/>
                <a:gd name="f137" fmla="*/ f111 1 f68"/>
                <a:gd name="f138" fmla="*/ f112 1 f69"/>
                <a:gd name="f139" fmla="*/ f113 1 f68"/>
                <a:gd name="f140" fmla="*/ f114 1 f69"/>
                <a:gd name="f141" fmla="*/ f115 f59 1"/>
                <a:gd name="f142" fmla="*/ f116 f59 1"/>
                <a:gd name="f143" fmla="*/ f118 f60 1"/>
                <a:gd name="f144" fmla="*/ f117 f60 1"/>
                <a:gd name="f145" fmla="*/ f119 f59 1"/>
                <a:gd name="f146" fmla="*/ f120 f60 1"/>
                <a:gd name="f147" fmla="*/ f121 f59 1"/>
                <a:gd name="f148" fmla="*/ f122 f60 1"/>
                <a:gd name="f149" fmla="*/ f123 f59 1"/>
                <a:gd name="f150" fmla="*/ f124 f60 1"/>
                <a:gd name="f151" fmla="*/ f125 f59 1"/>
                <a:gd name="f152" fmla="*/ f126 f60 1"/>
                <a:gd name="f153" fmla="*/ f127 f59 1"/>
                <a:gd name="f154" fmla="*/ f128 f60 1"/>
                <a:gd name="f155" fmla="*/ f129 f59 1"/>
                <a:gd name="f156" fmla="*/ f130 f60 1"/>
                <a:gd name="f157" fmla="*/ f131 f59 1"/>
                <a:gd name="f158" fmla="*/ f132 f60 1"/>
                <a:gd name="f159" fmla="*/ f133 f59 1"/>
                <a:gd name="f160" fmla="*/ f134 f60 1"/>
                <a:gd name="f161" fmla="*/ f135 f59 1"/>
                <a:gd name="f162" fmla="*/ f136 f60 1"/>
                <a:gd name="f163" fmla="*/ f137 f59 1"/>
                <a:gd name="f164" fmla="*/ f138 f60 1"/>
                <a:gd name="f165" fmla="*/ f139 f59 1"/>
                <a:gd name="f166" fmla="*/ f140 f60 1"/>
              </a:gdLst>
              <a:ahLst/>
              <a:cxnLst>
                <a:cxn ang="3cd4">
                  <a:pos x="hc" y="t"/>
                </a:cxn>
                <a:cxn ang="0">
                  <a:pos x="r" y="vc"/>
                </a:cxn>
                <a:cxn ang="cd4">
                  <a:pos x="hc" y="b"/>
                </a:cxn>
                <a:cxn ang="cd2">
                  <a:pos x="l" y="vc"/>
                </a:cxn>
                <a:cxn ang="f92">
                  <a:pos x="f145" y="f146"/>
                </a:cxn>
                <a:cxn ang="f92">
                  <a:pos x="f147" y="f148"/>
                </a:cxn>
                <a:cxn ang="f92">
                  <a:pos x="f149" y="f150"/>
                </a:cxn>
                <a:cxn ang="f92">
                  <a:pos x="f151" y="f152"/>
                </a:cxn>
                <a:cxn ang="f92">
                  <a:pos x="f153" y="f154"/>
                </a:cxn>
                <a:cxn ang="f92">
                  <a:pos x="f155" y="f156"/>
                </a:cxn>
                <a:cxn ang="f92">
                  <a:pos x="f157" y="f158"/>
                </a:cxn>
                <a:cxn ang="f92">
                  <a:pos x="f159" y="f160"/>
                </a:cxn>
                <a:cxn ang="f92">
                  <a:pos x="f161" y="f162"/>
                </a:cxn>
                <a:cxn ang="f92">
                  <a:pos x="f163" y="f164"/>
                </a:cxn>
                <a:cxn ang="f92">
                  <a:pos x="f165" y="f166"/>
                </a:cxn>
                <a:cxn ang="f92">
                  <a:pos x="f145" y="f146"/>
                </a:cxn>
                <a:cxn ang="f92">
                  <a:pos x="f145" y="f146"/>
                </a:cxn>
              </a:cxnLst>
              <a:rect l="f141" t="f144" r="f142" b="f143"/>
              <a:pathLst>
                <a:path w="113" h="116">
                  <a:moveTo>
                    <a:pt x="f8" y="f9"/>
                  </a:moveTo>
                  <a:cubicBezTo>
                    <a:pt x="f10" y="f11"/>
                    <a:pt x="f12" y="f13"/>
                    <a:pt x="f14" y="f15"/>
                  </a:cubicBezTo>
                  <a:cubicBezTo>
                    <a:pt x="f16" y="f17"/>
                    <a:pt x="f16" y="f18"/>
                    <a:pt x="f19" y="f20"/>
                  </a:cubicBezTo>
                  <a:cubicBezTo>
                    <a:pt x="f5" y="f21"/>
                    <a:pt x="f22" y="f23"/>
                    <a:pt x="f24" y="f25"/>
                  </a:cubicBezTo>
                  <a:cubicBezTo>
                    <a:pt x="f26" y="f27"/>
                    <a:pt x="f18" y="f5"/>
                    <a:pt x="f11" y="f5"/>
                  </a:cubicBezTo>
                  <a:cubicBezTo>
                    <a:pt x="f28" y="f5"/>
                    <a:pt x="f29" y="f22"/>
                    <a:pt x="f30" y="f31"/>
                  </a:cubicBezTo>
                  <a:cubicBezTo>
                    <a:pt x="f32" y="f33"/>
                    <a:pt x="f34" y="f35"/>
                    <a:pt x="f36" y="f37"/>
                  </a:cubicBezTo>
                  <a:cubicBezTo>
                    <a:pt x="f6" y="f38"/>
                    <a:pt x="f39" y="f40"/>
                    <a:pt x="f41" y="f42"/>
                  </a:cubicBezTo>
                  <a:cubicBezTo>
                    <a:pt x="f43" y="f44"/>
                    <a:pt x="f45" y="f46"/>
                    <a:pt x="f47" y="f34"/>
                  </a:cubicBezTo>
                  <a:cubicBezTo>
                    <a:pt x="f30" y="f48"/>
                    <a:pt x="f49" y="f7"/>
                    <a:pt x="f50" y="f39"/>
                  </a:cubicBezTo>
                  <a:cubicBezTo>
                    <a:pt x="f51" y="f52"/>
                    <a:pt x="f17" y="f32"/>
                    <a:pt x="f53" y="f54"/>
                  </a:cubicBezTo>
                  <a:cubicBezTo>
                    <a:pt x="f55" y="f56"/>
                    <a:pt x="f21" y="f57"/>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3" name="Freeform 105">
              <a:extLst>
                <a:ext uri="{FF2B5EF4-FFF2-40B4-BE49-F238E27FC236}">
                  <a16:creationId xmlns:a16="http://schemas.microsoft.com/office/drawing/2014/main" id="{36CC26DE-8255-4DA0-B9B1-0D52D8C2E93E}"/>
                </a:ext>
              </a:extLst>
            </p:cNvPr>
            <p:cNvSpPr/>
            <p:nvPr/>
          </p:nvSpPr>
          <p:spPr>
            <a:xfrm>
              <a:off x="6892308" y="3162653"/>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2"/>
                <a:gd name="f10" fmla="val 4"/>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22"/>
                <a:gd name="f24" fmla="val 7"/>
                <a:gd name="f25" fmla="val 25"/>
                <a:gd name="f26" fmla="val 28"/>
                <a:gd name="f27" fmla="val 3"/>
                <a:gd name="f28" fmla="val 32"/>
                <a:gd name="f29" fmla="val 1"/>
                <a:gd name="f30" fmla="val 36"/>
                <a:gd name="f31" fmla="val 38"/>
                <a:gd name="f32" fmla="val 40"/>
                <a:gd name="f33" fmla="val 42"/>
                <a:gd name="f34" fmla="val 46"/>
                <a:gd name="f35" fmla="val 13"/>
                <a:gd name="f36" fmla="val 50"/>
                <a:gd name="f37" fmla="val 56"/>
                <a:gd name="f38" fmla="val 20"/>
                <a:gd name="f39" fmla="val 58"/>
                <a:gd name="f40" fmla="val 57"/>
                <a:gd name="f41" fmla="val 73"/>
                <a:gd name="f42" fmla="val 76"/>
                <a:gd name="f43" fmla="val 79"/>
                <a:gd name="f44" fmla="val 55"/>
                <a:gd name="f45" fmla="val 80"/>
                <a:gd name="f46" fmla="val 53"/>
                <a:gd name="f47" fmla="val 48"/>
                <a:gd name="f48" fmla="val 18"/>
                <a:gd name="f49" fmla="val 77"/>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5 f60 1"/>
                <a:gd name="f65" fmla="*/ 72 f59 1"/>
                <a:gd name="f66" fmla="*/ 2 f60 1"/>
                <a:gd name="f67" fmla="*/ 64 f59 1"/>
                <a:gd name="f68" fmla="*/ 8 f60 1"/>
                <a:gd name="f69" fmla="*/ 21 f59 1"/>
                <a:gd name="f70" fmla="*/ 22 f60 1"/>
                <a:gd name="f71" fmla="*/ 7 f59 1"/>
                <a:gd name="f72" fmla="*/ 32 f60 1"/>
                <a:gd name="f73" fmla="*/ 1 f59 1"/>
                <a:gd name="f74" fmla="*/ 40 f60 1"/>
                <a:gd name="f75" fmla="*/ 5 f59 1"/>
                <a:gd name="f76" fmla="*/ 50 f60 1"/>
                <a:gd name="f77" fmla="*/ 16 f59 1"/>
                <a:gd name="f78" fmla="*/ 58 f60 1"/>
                <a:gd name="f79" fmla="*/ 32 f59 1"/>
                <a:gd name="f80" fmla="*/ 59 f60 1"/>
                <a:gd name="f81" fmla="*/ 73 f59 1"/>
                <a:gd name="f82" fmla="*/ 55 f60 1"/>
                <a:gd name="f83" fmla="*/ 80 f59 1"/>
                <a:gd name="f84" fmla="*/ 48 f60 1"/>
                <a:gd name="f85" fmla="*/ 81 f59 1"/>
                <a:gd name="f86" fmla="*/ 18 f60 1"/>
                <a:gd name="f87" fmla="*/ 77 f59 1"/>
                <a:gd name="f88" fmla="+- f61 0 f1"/>
                <a:gd name="f89" fmla="*/ f64 1 59"/>
                <a:gd name="f90" fmla="*/ f65 1 81"/>
                <a:gd name="f91" fmla="*/ f66 1 59"/>
                <a:gd name="f92" fmla="*/ f67 1 81"/>
                <a:gd name="f93" fmla="*/ f68 1 59"/>
                <a:gd name="f94" fmla="*/ f69 1 81"/>
                <a:gd name="f95" fmla="*/ f70 1 59"/>
                <a:gd name="f96" fmla="*/ f71 1 81"/>
                <a:gd name="f97" fmla="*/ f72 1 59"/>
                <a:gd name="f98" fmla="*/ f73 1 81"/>
                <a:gd name="f99" fmla="*/ f74 1 59"/>
                <a:gd name="f100" fmla="*/ f75 1 81"/>
                <a:gd name="f101" fmla="*/ f76 1 59"/>
                <a:gd name="f102" fmla="*/ f77 1 81"/>
                <a:gd name="f103" fmla="*/ f78 1 59"/>
                <a:gd name="f104" fmla="*/ f79 1 81"/>
                <a:gd name="f105" fmla="*/ f80 1 59"/>
                <a:gd name="f106" fmla="*/ f81 1 81"/>
                <a:gd name="f107" fmla="*/ f82 1 59"/>
                <a:gd name="f108" fmla="*/ f83 1 81"/>
                <a:gd name="f109" fmla="*/ f84 1 59"/>
                <a:gd name="f110" fmla="*/ f85 1 81"/>
                <a:gd name="f111" fmla="*/ f86 1 59"/>
                <a:gd name="f112" fmla="*/ f87 1 81"/>
                <a:gd name="f113" fmla="*/ 0 1 f62"/>
                <a:gd name="f114" fmla="*/ f56 1 f62"/>
                <a:gd name="f115" fmla="*/ 0 1 f63"/>
                <a:gd name="f116" fmla="*/ f57 1 f63"/>
                <a:gd name="f117" fmla="*/ f89 1 f62"/>
                <a:gd name="f118" fmla="*/ f90 1 f63"/>
                <a:gd name="f119" fmla="*/ f91 1 f62"/>
                <a:gd name="f120" fmla="*/ f92 1 f63"/>
                <a:gd name="f121" fmla="*/ f93 1 f62"/>
                <a:gd name="f122" fmla="*/ f94 1 f63"/>
                <a:gd name="f123" fmla="*/ f95 1 f62"/>
                <a:gd name="f124" fmla="*/ f96 1 f63"/>
                <a:gd name="f125" fmla="*/ f97 1 f62"/>
                <a:gd name="f126" fmla="*/ f98 1 f63"/>
                <a:gd name="f127" fmla="*/ f99 1 f62"/>
                <a:gd name="f128" fmla="*/ f100 1 f63"/>
                <a:gd name="f129" fmla="*/ f101 1 f62"/>
                <a:gd name="f130" fmla="*/ f102 1 f63"/>
                <a:gd name="f131" fmla="*/ f103 1 f62"/>
                <a:gd name="f132" fmla="*/ f104 1 f63"/>
                <a:gd name="f133" fmla="*/ f105 1 f62"/>
                <a:gd name="f134" fmla="*/ f106 1 f63"/>
                <a:gd name="f135" fmla="*/ f107 1 f62"/>
                <a:gd name="f136" fmla="*/ f108 1 f63"/>
                <a:gd name="f137" fmla="*/ f109 1 f62"/>
                <a:gd name="f138" fmla="*/ f110 1 f63"/>
                <a:gd name="f139" fmla="*/ f111 1 f62"/>
                <a:gd name="f140" fmla="*/ f112 1 f63"/>
                <a:gd name="f141" fmla="*/ f113 f53 1"/>
                <a:gd name="f142" fmla="*/ f114 f53 1"/>
                <a:gd name="f143" fmla="*/ f116 f54 1"/>
                <a:gd name="f144" fmla="*/ f115 f54 1"/>
                <a:gd name="f145" fmla="*/ f117 f53 1"/>
                <a:gd name="f146" fmla="*/ f118 f54 1"/>
                <a:gd name="f147" fmla="*/ f119 f53 1"/>
                <a:gd name="f148" fmla="*/ f120 f54 1"/>
                <a:gd name="f149" fmla="*/ f121 f53 1"/>
                <a:gd name="f150" fmla="*/ f122 f54 1"/>
                <a:gd name="f151" fmla="*/ f123 f53 1"/>
                <a:gd name="f152" fmla="*/ f124 f54 1"/>
                <a:gd name="f153" fmla="*/ f125 f53 1"/>
                <a:gd name="f154" fmla="*/ f126 f54 1"/>
                <a:gd name="f155" fmla="*/ f127 f53 1"/>
                <a:gd name="f156" fmla="*/ f128 f54 1"/>
                <a:gd name="f157" fmla="*/ f129 f53 1"/>
                <a:gd name="f158" fmla="*/ f130 f54 1"/>
                <a:gd name="f159" fmla="*/ f131 f53 1"/>
                <a:gd name="f160" fmla="*/ f132 f54 1"/>
                <a:gd name="f161" fmla="*/ f133 f53 1"/>
                <a:gd name="f162" fmla="*/ f134 f54 1"/>
                <a:gd name="f163" fmla="*/ f135 f53 1"/>
                <a:gd name="f164" fmla="*/ f136 f54 1"/>
                <a:gd name="f165" fmla="*/ f137 f53 1"/>
                <a:gd name="f166" fmla="*/ f138 f54 1"/>
                <a:gd name="f167" fmla="*/ f139 f53 1"/>
                <a:gd name="f168" fmla="*/ f140 f54 1"/>
              </a:gdLst>
              <a:ahLst/>
              <a:cxnLst>
                <a:cxn ang="3cd4">
                  <a:pos x="hc" y="t"/>
                </a:cxn>
                <a:cxn ang="0">
                  <a:pos x="r" y="vc"/>
                </a:cxn>
                <a:cxn ang="cd4">
                  <a:pos x="hc" y="b"/>
                </a:cxn>
                <a:cxn ang="cd2">
                  <a:pos x="l" y="vc"/>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62"/>
                </a:cxn>
                <a:cxn ang="f88">
                  <a:pos x="f163" y="f164"/>
                </a:cxn>
                <a:cxn ang="f88">
                  <a:pos x="f165" y="f166"/>
                </a:cxn>
                <a:cxn ang="f88">
                  <a:pos x="f167" y="f168"/>
                </a:cxn>
                <a:cxn ang="f88">
                  <a:pos x="f145" y="f146"/>
                </a:cxn>
              </a:cxnLst>
              <a:rect l="f141" t="f144" r="f142" b="f143"/>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27"/>
                    <a:pt x="f28" y="f29"/>
                  </a:cubicBezTo>
                  <a:cubicBezTo>
                    <a:pt x="f30" y="f5"/>
                    <a:pt x="f31" y="f29"/>
                    <a:pt x="f32" y="f8"/>
                  </a:cubicBezTo>
                  <a:cubicBezTo>
                    <a:pt x="f33" y="f19"/>
                    <a:pt x="f34" y="f35"/>
                    <a:pt x="f36" y="f21"/>
                  </a:cubicBezTo>
                  <a:cubicBezTo>
                    <a:pt x="f37" y="f38"/>
                    <a:pt x="f39" y="f25"/>
                    <a:pt x="f39" y="f28"/>
                  </a:cubicBezTo>
                  <a:cubicBezTo>
                    <a:pt x="f40" y="f34"/>
                    <a:pt x="f39" y="f6"/>
                    <a:pt x="f6" y="f41"/>
                  </a:cubicBezTo>
                  <a:cubicBezTo>
                    <a:pt x="f6" y="f42"/>
                    <a:pt x="f39" y="f43"/>
                    <a:pt x="f44" y="f45"/>
                  </a:cubicBezTo>
                  <a:cubicBezTo>
                    <a:pt x="f46" y="f45"/>
                    <a:pt x="f36" y="f7"/>
                    <a:pt x="f47" y="f7"/>
                  </a:cubicBezTo>
                  <a:cubicBezTo>
                    <a:pt x="f31" y="f45"/>
                    <a:pt x="f26" y="f43"/>
                    <a:pt x="f48" y="f49"/>
                  </a:cubicBezTo>
                  <a:cubicBezTo>
                    <a:pt x="f35" y="f42"/>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4" name="Freeform 106">
              <a:extLst>
                <a:ext uri="{FF2B5EF4-FFF2-40B4-BE49-F238E27FC236}">
                  <a16:creationId xmlns:a16="http://schemas.microsoft.com/office/drawing/2014/main" id="{C9129EE1-CFC7-4B57-94EC-76C37B72F9FF}"/>
                </a:ext>
              </a:extLst>
            </p:cNvPr>
            <p:cNvSpPr/>
            <p:nvPr/>
          </p:nvSpPr>
          <p:spPr>
            <a:xfrm>
              <a:off x="7056369" y="3145609"/>
              <a:ext cx="149147"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2"/>
                <a:gd name="f11" fmla="val 56"/>
                <a:gd name="f12" fmla="val 50"/>
                <a:gd name="f13" fmla="val 1"/>
                <a:gd name="f14" fmla="val 38"/>
                <a:gd name="f15" fmla="val 3"/>
                <a:gd name="f16" fmla="val 26"/>
                <a:gd name="f17" fmla="val 10"/>
                <a:gd name="f18" fmla="val 16"/>
                <a:gd name="f19" fmla="val 17"/>
                <a:gd name="f20" fmla="val 37"/>
                <a:gd name="f21" fmla="val 40"/>
                <a:gd name="f22" fmla="val 44"/>
                <a:gd name="f23" fmla="val 45"/>
                <a:gd name="f24" fmla="val 46"/>
                <a:gd name="f25" fmla="val 8"/>
                <a:gd name="f26" fmla="val 11"/>
                <a:gd name="f27" fmla="val 13"/>
                <a:gd name="f28" fmla="val 23"/>
                <a:gd name="f29" fmla="val 28"/>
                <a:gd name="f30" fmla="val 60"/>
                <a:gd name="f31" fmla="val 30"/>
                <a:gd name="f32" fmla="val 67"/>
                <a:gd name="f33" fmla="val 32"/>
                <a:gd name="f34" fmla="val 35"/>
                <a:gd name="f35" fmla="val 66"/>
                <a:gd name="f36" fmla="val 42"/>
                <a:gd name="f37" fmla="val 61"/>
                <a:gd name="f38" fmla="val 53"/>
                <a:gd name="f39" fmla="val 54"/>
                <a:gd name="f40" fmla="val 63"/>
                <a:gd name="f41" fmla="val 72"/>
                <a:gd name="f42" fmla="val 43"/>
                <a:gd name="f43" fmla="val 73"/>
                <a:gd name="f44" fmla="val 41"/>
                <a:gd name="f45" fmla="val 74"/>
                <a:gd name="f46" fmla="val 39"/>
                <a:gd name="f47" fmla="val 75"/>
                <a:gd name="f48" fmla="val 34"/>
                <a:gd name="f49" fmla="val 29"/>
                <a:gd name="f50" fmla="val 24"/>
                <a:gd name="f51" fmla="val 20"/>
                <a:gd name="f52" fmla="val 14"/>
                <a:gd name="f53" fmla="val 12"/>
                <a:gd name="f54" fmla="val 70"/>
                <a:gd name="f55" fmla="val 9"/>
                <a:gd name="f56" fmla="val 68"/>
                <a:gd name="f57" fmla="+- 0 0 -90"/>
                <a:gd name="f58" fmla="*/ f3 1 69"/>
                <a:gd name="f59" fmla="*/ f4 1 76"/>
                <a:gd name="f60" fmla="val f5"/>
                <a:gd name="f61" fmla="val f6"/>
                <a:gd name="f62" fmla="val f7"/>
                <a:gd name="f63" fmla="*/ f57 f0 1"/>
                <a:gd name="f64" fmla="+- f62 0 f60"/>
                <a:gd name="f65" fmla="+- f61 0 f60"/>
                <a:gd name="f66" fmla="*/ f63 1 f2"/>
                <a:gd name="f67" fmla="*/ f65 1 69"/>
                <a:gd name="f68" fmla="*/ f64 1 76"/>
                <a:gd name="f69" fmla="*/ 6 f65 1"/>
                <a:gd name="f70" fmla="*/ 65 f64 1"/>
                <a:gd name="f71" fmla="*/ 0 f65 1"/>
                <a:gd name="f72" fmla="*/ 50 f64 1"/>
                <a:gd name="f73" fmla="*/ 10 f65 1"/>
                <a:gd name="f74" fmla="*/ 16 f64 1"/>
                <a:gd name="f75" fmla="*/ 37 f65 1"/>
                <a:gd name="f76" fmla="*/ 0 f64 1"/>
                <a:gd name="f77" fmla="*/ 45 f65 1"/>
                <a:gd name="f78" fmla="*/ 6 f64 1"/>
                <a:gd name="f79" fmla="*/ 46 f65 1"/>
                <a:gd name="f80" fmla="*/ 13 f64 1"/>
                <a:gd name="f81" fmla="*/ 60 f65 1"/>
                <a:gd name="f82" fmla="*/ 30 f64 1"/>
                <a:gd name="f83" fmla="*/ 66 f65 1"/>
                <a:gd name="f84" fmla="*/ 42 f64 1"/>
                <a:gd name="f85" fmla="*/ 72 f64 1"/>
                <a:gd name="f86" fmla="*/ 39 f65 1"/>
                <a:gd name="f87" fmla="*/ 75 f64 1"/>
                <a:gd name="f88" fmla="*/ 24 f65 1"/>
                <a:gd name="f89" fmla="*/ 76 f64 1"/>
                <a:gd name="f90" fmla="*/ 14 f65 1"/>
                <a:gd name="f91" fmla="+- f66 0 f1"/>
                <a:gd name="f92" fmla="*/ f69 1 69"/>
                <a:gd name="f93" fmla="*/ f70 1 76"/>
                <a:gd name="f94" fmla="*/ f71 1 69"/>
                <a:gd name="f95" fmla="*/ f72 1 76"/>
                <a:gd name="f96" fmla="*/ f73 1 69"/>
                <a:gd name="f97" fmla="*/ f74 1 76"/>
                <a:gd name="f98" fmla="*/ f75 1 69"/>
                <a:gd name="f99" fmla="*/ f76 1 76"/>
                <a:gd name="f100" fmla="*/ f77 1 69"/>
                <a:gd name="f101" fmla="*/ f78 1 76"/>
                <a:gd name="f102" fmla="*/ f79 1 69"/>
                <a:gd name="f103" fmla="*/ f80 1 76"/>
                <a:gd name="f104" fmla="*/ f81 1 69"/>
                <a:gd name="f105" fmla="*/ f82 1 76"/>
                <a:gd name="f106" fmla="*/ f83 1 69"/>
                <a:gd name="f107" fmla="*/ f84 1 76"/>
                <a:gd name="f108" fmla="*/ f85 1 76"/>
                <a:gd name="f109" fmla="*/ f86 1 69"/>
                <a:gd name="f110" fmla="*/ f87 1 76"/>
                <a:gd name="f111" fmla="*/ f88 1 69"/>
                <a:gd name="f112" fmla="*/ f89 1 76"/>
                <a:gd name="f113" fmla="*/ f90 1 69"/>
                <a:gd name="f114" fmla="*/ 0 1 f67"/>
                <a:gd name="f115" fmla="*/ f61 1 f67"/>
                <a:gd name="f116" fmla="*/ 0 1 f68"/>
                <a:gd name="f117" fmla="*/ f62 1 f68"/>
                <a:gd name="f118" fmla="*/ f92 1 f67"/>
                <a:gd name="f119" fmla="*/ f93 1 f68"/>
                <a:gd name="f120" fmla="*/ f94 1 f67"/>
                <a:gd name="f121" fmla="*/ f95 1 f68"/>
                <a:gd name="f122" fmla="*/ f96 1 f67"/>
                <a:gd name="f123" fmla="*/ f97 1 f68"/>
                <a:gd name="f124" fmla="*/ f98 1 f67"/>
                <a:gd name="f125" fmla="*/ f99 1 f68"/>
                <a:gd name="f126" fmla="*/ f100 1 f67"/>
                <a:gd name="f127" fmla="*/ f101 1 f68"/>
                <a:gd name="f128" fmla="*/ f102 1 f67"/>
                <a:gd name="f129" fmla="*/ f103 1 f68"/>
                <a:gd name="f130" fmla="*/ f104 1 f67"/>
                <a:gd name="f131" fmla="*/ f105 1 f68"/>
                <a:gd name="f132" fmla="*/ f106 1 f67"/>
                <a:gd name="f133" fmla="*/ f107 1 f68"/>
                <a:gd name="f134" fmla="*/ f108 1 f68"/>
                <a:gd name="f135" fmla="*/ f109 1 f67"/>
                <a:gd name="f136" fmla="*/ f110 1 f68"/>
                <a:gd name="f137" fmla="*/ f111 1 f67"/>
                <a:gd name="f138" fmla="*/ f112 1 f68"/>
                <a:gd name="f139" fmla="*/ f113 1 f67"/>
                <a:gd name="f140" fmla="*/ f114 f58 1"/>
                <a:gd name="f141" fmla="*/ f115 f58 1"/>
                <a:gd name="f142" fmla="*/ f117 f59 1"/>
                <a:gd name="f143" fmla="*/ f116 f59 1"/>
                <a:gd name="f144" fmla="*/ f118 f58 1"/>
                <a:gd name="f145" fmla="*/ f119 f59 1"/>
                <a:gd name="f146" fmla="*/ f120 f58 1"/>
                <a:gd name="f147" fmla="*/ f121 f59 1"/>
                <a:gd name="f148" fmla="*/ f122 f58 1"/>
                <a:gd name="f149" fmla="*/ f123 f59 1"/>
                <a:gd name="f150" fmla="*/ f124 f58 1"/>
                <a:gd name="f151" fmla="*/ f125 f59 1"/>
                <a:gd name="f152" fmla="*/ f126 f58 1"/>
                <a:gd name="f153" fmla="*/ f127 f59 1"/>
                <a:gd name="f154" fmla="*/ f128 f58 1"/>
                <a:gd name="f155" fmla="*/ f129 f59 1"/>
                <a:gd name="f156" fmla="*/ f130 f58 1"/>
                <a:gd name="f157" fmla="*/ f131 f59 1"/>
                <a:gd name="f158" fmla="*/ f132 f58 1"/>
                <a:gd name="f159" fmla="*/ f133 f59 1"/>
                <a:gd name="f160" fmla="*/ f134 f59 1"/>
                <a:gd name="f161" fmla="*/ f135 f58 1"/>
                <a:gd name="f162" fmla="*/ f136 f59 1"/>
                <a:gd name="f163" fmla="*/ f137 f58 1"/>
                <a:gd name="f164" fmla="*/ f138 f59 1"/>
                <a:gd name="f165" fmla="*/ f139 f58 1"/>
              </a:gdLst>
              <a:ahLst/>
              <a:cxnLst>
                <a:cxn ang="3cd4">
                  <a:pos x="hc" y="t"/>
                </a:cxn>
                <a:cxn ang="0">
                  <a:pos x="r" y="vc"/>
                </a:cxn>
                <a:cxn ang="cd4">
                  <a:pos x="hc" y="b"/>
                </a:cxn>
                <a:cxn ang="cd2">
                  <a:pos x="l" y="vc"/>
                </a:cxn>
                <a:cxn ang="f91">
                  <a:pos x="f144" y="f145"/>
                </a:cxn>
                <a:cxn ang="f91">
                  <a:pos x="f146" y="f147"/>
                </a:cxn>
                <a:cxn ang="f91">
                  <a:pos x="f148" y="f149"/>
                </a:cxn>
                <a:cxn ang="f91">
                  <a:pos x="f150" y="f151"/>
                </a:cxn>
                <a:cxn ang="f91">
                  <a:pos x="f152" y="f153"/>
                </a:cxn>
                <a:cxn ang="f91">
                  <a:pos x="f154" y="f155"/>
                </a:cxn>
                <a:cxn ang="f91">
                  <a:pos x="f156" y="f157"/>
                </a:cxn>
                <a:cxn ang="f91">
                  <a:pos x="f158" y="f159"/>
                </a:cxn>
                <a:cxn ang="f91">
                  <a:pos x="f152" y="f160"/>
                </a:cxn>
                <a:cxn ang="f91">
                  <a:pos x="f161" y="f162"/>
                </a:cxn>
                <a:cxn ang="f91">
                  <a:pos x="f163" y="f164"/>
                </a:cxn>
                <a:cxn ang="f91">
                  <a:pos x="f165" y="f160"/>
                </a:cxn>
                <a:cxn ang="f91">
                  <a:pos x="f144" y="f145"/>
                </a:cxn>
              </a:cxnLst>
              <a:rect l="f140" t="f143" r="f141" b="f142"/>
              <a:pathLst>
                <a:path w="69" h="76">
                  <a:moveTo>
                    <a:pt x="f8" y="f9"/>
                  </a:moveTo>
                  <a:cubicBezTo>
                    <a:pt x="f5" y="f10"/>
                    <a:pt x="f5" y="f11"/>
                    <a:pt x="f5" y="f12"/>
                  </a:cubicBezTo>
                  <a:cubicBezTo>
                    <a:pt x="f13" y="f14"/>
                    <a:pt x="f15" y="f16"/>
                    <a:pt x="f17" y="f18"/>
                  </a:cubicBezTo>
                  <a:cubicBezTo>
                    <a:pt x="f19" y="f8"/>
                    <a:pt x="f16" y="f13"/>
                    <a:pt x="f20" y="f5"/>
                  </a:cubicBezTo>
                  <a:cubicBezTo>
                    <a:pt x="f21" y="f5"/>
                    <a:pt x="f22" y="f15"/>
                    <a:pt x="f23" y="f8"/>
                  </a:cubicBezTo>
                  <a:cubicBezTo>
                    <a:pt x="f24" y="f25"/>
                    <a:pt x="f24" y="f26"/>
                    <a:pt x="f24" y="f27"/>
                  </a:cubicBezTo>
                  <a:cubicBezTo>
                    <a:pt x="f24" y="f28"/>
                    <a:pt x="f12" y="f29"/>
                    <a:pt x="f30" y="f31"/>
                  </a:cubicBezTo>
                  <a:cubicBezTo>
                    <a:pt x="f32" y="f33"/>
                    <a:pt x="f6" y="f34"/>
                    <a:pt x="f35" y="f36"/>
                  </a:cubicBezTo>
                  <a:cubicBezTo>
                    <a:pt x="f37" y="f38"/>
                    <a:pt x="f39" y="f40"/>
                    <a:pt x="f23" y="f41"/>
                  </a:cubicBezTo>
                  <a:cubicBezTo>
                    <a:pt x="f42" y="f43"/>
                    <a:pt x="f44" y="f45"/>
                    <a:pt x="f46" y="f47"/>
                  </a:cubicBezTo>
                  <a:cubicBezTo>
                    <a:pt x="f48" y="f7"/>
                    <a:pt x="f49" y="f7"/>
                    <a:pt x="f50" y="f7"/>
                  </a:cubicBezTo>
                  <a:cubicBezTo>
                    <a:pt x="f51" y="f7"/>
                    <a:pt x="f19" y="f47"/>
                    <a:pt x="f52" y="f41"/>
                  </a:cubicBezTo>
                  <a:cubicBezTo>
                    <a:pt x="f53" y="f54"/>
                    <a:pt x="f55" y="f5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5" name="Freeform 107">
              <a:extLst>
                <a:ext uri="{FF2B5EF4-FFF2-40B4-BE49-F238E27FC236}">
                  <a16:creationId xmlns:a16="http://schemas.microsoft.com/office/drawing/2014/main" id="{01E3D8FD-18AC-4EA3-92C1-5AC4D14865B3}"/>
                </a:ext>
              </a:extLst>
            </p:cNvPr>
            <p:cNvSpPr/>
            <p:nvPr/>
          </p:nvSpPr>
          <p:spPr>
            <a:xfrm>
              <a:off x="7160776" y="3281973"/>
              <a:ext cx="164061" cy="125711"/>
            </a:xfrm>
            <a:custGeom>
              <a:avLst/>
              <a:gdLst>
                <a:gd name="f0" fmla="val 10800000"/>
                <a:gd name="f1" fmla="val 5400000"/>
                <a:gd name="f2" fmla="val 180"/>
                <a:gd name="f3" fmla="val w"/>
                <a:gd name="f4" fmla="val h"/>
                <a:gd name="f5" fmla="val 0"/>
                <a:gd name="f6" fmla="val 76"/>
                <a:gd name="f7" fmla="val 58"/>
                <a:gd name="f8" fmla="val 10"/>
                <a:gd name="f9" fmla="val 51"/>
                <a:gd name="f10" fmla="val 5"/>
                <a:gd name="f11" fmla="val 46"/>
                <a:gd name="f12" fmla="val 3"/>
                <a:gd name="f13" fmla="val 41"/>
                <a:gd name="f14" fmla="val 1"/>
                <a:gd name="f15" fmla="val 35"/>
                <a:gd name="f16" fmla="val 33"/>
                <a:gd name="f17" fmla="val 31"/>
                <a:gd name="f18" fmla="val 29"/>
                <a:gd name="f19" fmla="val 21"/>
                <a:gd name="f20" fmla="val 7"/>
                <a:gd name="f21" fmla="val 14"/>
                <a:gd name="f22" fmla="val 11"/>
                <a:gd name="f23" fmla="val 8"/>
                <a:gd name="f24" fmla="val 15"/>
                <a:gd name="f25" fmla="val 4"/>
                <a:gd name="f26" fmla="val 19"/>
                <a:gd name="f27" fmla="val 2"/>
                <a:gd name="f28" fmla="val 24"/>
                <a:gd name="f29" fmla="val 30"/>
                <a:gd name="f30" fmla="val 36"/>
                <a:gd name="f31" fmla="val 42"/>
                <a:gd name="f32" fmla="val 43"/>
                <a:gd name="f33" fmla="val 45"/>
                <a:gd name="f34" fmla="val 49"/>
                <a:gd name="f35" fmla="val 53"/>
                <a:gd name="f36" fmla="val 6"/>
                <a:gd name="f37" fmla="val 56"/>
                <a:gd name="f38" fmla="val 60"/>
                <a:gd name="f39" fmla="val 64"/>
                <a:gd name="f40" fmla="val 69"/>
                <a:gd name="f41" fmla="val 12"/>
                <a:gd name="f42" fmla="val 75"/>
                <a:gd name="f43" fmla="val 72"/>
                <a:gd name="f44" fmla="val 68"/>
                <a:gd name="f45" fmla="val 40"/>
                <a:gd name="f46" fmla="val 47"/>
                <a:gd name="f47" fmla="val 52"/>
                <a:gd name="f48" fmla="val 55"/>
                <a:gd name="f49" fmla="val 57"/>
                <a:gd name="f50" fmla="val 18"/>
                <a:gd name="f51" fmla="val 13"/>
                <a:gd name="f52" fmla="val 54"/>
                <a:gd name="f53" fmla="+- 0 0 -90"/>
                <a:gd name="f54" fmla="*/ f3 1 76"/>
                <a:gd name="f55" fmla="*/ f4 1 58"/>
                <a:gd name="f56" fmla="val f5"/>
                <a:gd name="f57" fmla="val f6"/>
                <a:gd name="f58" fmla="val f7"/>
                <a:gd name="f59" fmla="*/ f53 f0 1"/>
                <a:gd name="f60" fmla="+- f58 0 f56"/>
                <a:gd name="f61" fmla="+- f57 0 f56"/>
                <a:gd name="f62" fmla="*/ f59 1 f2"/>
                <a:gd name="f63" fmla="*/ f61 1 76"/>
                <a:gd name="f64" fmla="*/ f60 1 58"/>
                <a:gd name="f65" fmla="*/ 10 f61 1"/>
                <a:gd name="f66" fmla="*/ 51 f60 1"/>
                <a:gd name="f67" fmla="*/ 1 f61 1"/>
                <a:gd name="f68" fmla="*/ 35 f60 1"/>
                <a:gd name="f69" fmla="*/ 29 f60 1"/>
                <a:gd name="f70" fmla="*/ 11 f61 1"/>
                <a:gd name="f71" fmla="*/ 8 f60 1"/>
                <a:gd name="f72" fmla="*/ 24 f61 1"/>
                <a:gd name="f73" fmla="*/ 2 f60 1"/>
                <a:gd name="f74" fmla="*/ 42 f61 1"/>
                <a:gd name="f75" fmla="*/ 0 f60 1"/>
                <a:gd name="f76" fmla="*/ 46 f61 1"/>
                <a:gd name="f77" fmla="*/ 1 f60 1"/>
                <a:gd name="f78" fmla="*/ 56 f61 1"/>
                <a:gd name="f79" fmla="*/ 69 f61 1"/>
                <a:gd name="f80" fmla="*/ 12 f60 1"/>
                <a:gd name="f81" fmla="*/ 75 f61 1"/>
                <a:gd name="f82" fmla="*/ 19 f60 1"/>
                <a:gd name="f83" fmla="*/ 60 f61 1"/>
                <a:gd name="f84" fmla="*/ 47 f60 1"/>
                <a:gd name="f85" fmla="*/ 29 f61 1"/>
                <a:gd name="f86" fmla="*/ 58 f60 1"/>
                <a:gd name="f87" fmla="*/ 13 f61 1"/>
                <a:gd name="f88" fmla="*/ 54 f60 1"/>
                <a:gd name="f89" fmla="+- f62 0 f1"/>
                <a:gd name="f90" fmla="*/ f65 1 76"/>
                <a:gd name="f91" fmla="*/ f66 1 58"/>
                <a:gd name="f92" fmla="*/ f67 1 76"/>
                <a:gd name="f93" fmla="*/ f68 1 58"/>
                <a:gd name="f94" fmla="*/ f69 1 58"/>
                <a:gd name="f95" fmla="*/ f70 1 76"/>
                <a:gd name="f96" fmla="*/ f71 1 58"/>
                <a:gd name="f97" fmla="*/ f72 1 76"/>
                <a:gd name="f98" fmla="*/ f73 1 58"/>
                <a:gd name="f99" fmla="*/ f74 1 76"/>
                <a:gd name="f100" fmla="*/ f75 1 58"/>
                <a:gd name="f101" fmla="*/ f76 1 76"/>
                <a:gd name="f102" fmla="*/ f77 1 58"/>
                <a:gd name="f103" fmla="*/ f78 1 76"/>
                <a:gd name="f104" fmla="*/ f79 1 76"/>
                <a:gd name="f105" fmla="*/ f80 1 58"/>
                <a:gd name="f106" fmla="*/ f81 1 76"/>
                <a:gd name="f107" fmla="*/ f82 1 58"/>
                <a:gd name="f108" fmla="*/ f83 1 76"/>
                <a:gd name="f109" fmla="*/ f84 1 58"/>
                <a:gd name="f110" fmla="*/ f85 1 76"/>
                <a:gd name="f111" fmla="*/ f86 1 58"/>
                <a:gd name="f112" fmla="*/ f87 1 76"/>
                <a:gd name="f113" fmla="*/ f88 1 58"/>
                <a:gd name="f114" fmla="*/ 0 1 f63"/>
                <a:gd name="f115" fmla="*/ f57 1 f63"/>
                <a:gd name="f116" fmla="*/ 0 1 f64"/>
                <a:gd name="f117" fmla="*/ f58 1 f64"/>
                <a:gd name="f118" fmla="*/ f90 1 f63"/>
                <a:gd name="f119" fmla="*/ f91 1 f64"/>
                <a:gd name="f120" fmla="*/ f92 1 f63"/>
                <a:gd name="f121" fmla="*/ f93 1 f64"/>
                <a:gd name="f122" fmla="*/ f94 1 f64"/>
                <a:gd name="f123" fmla="*/ f95 1 f63"/>
                <a:gd name="f124" fmla="*/ f96 1 f64"/>
                <a:gd name="f125" fmla="*/ f97 1 f63"/>
                <a:gd name="f126" fmla="*/ f98 1 f64"/>
                <a:gd name="f127" fmla="*/ f99 1 f63"/>
                <a:gd name="f128" fmla="*/ f100 1 f64"/>
                <a:gd name="f129" fmla="*/ f101 1 f63"/>
                <a:gd name="f130" fmla="*/ f102 1 f64"/>
                <a:gd name="f131" fmla="*/ f103 1 f63"/>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5 1"/>
                <a:gd name="f151" fmla="*/ f123 f54 1"/>
                <a:gd name="f152" fmla="*/ f124 f55 1"/>
                <a:gd name="f153" fmla="*/ f125 f54 1"/>
                <a:gd name="f154" fmla="*/ f126 f55 1"/>
                <a:gd name="f155" fmla="*/ f127 f54 1"/>
                <a:gd name="f156" fmla="*/ f128 f55 1"/>
                <a:gd name="f157" fmla="*/ f129 f54 1"/>
                <a:gd name="f158" fmla="*/ f130 f55 1"/>
                <a:gd name="f159" fmla="*/ f131 f54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48" y="f150"/>
                </a:cxn>
                <a:cxn ang="f89">
                  <a:pos x="f151" y="f152"/>
                </a:cxn>
                <a:cxn ang="f89">
                  <a:pos x="f153" y="f154"/>
                </a:cxn>
                <a:cxn ang="f89">
                  <a:pos x="f155" y="f156"/>
                </a:cxn>
                <a:cxn ang="f89">
                  <a:pos x="f157" y="f158"/>
                </a:cxn>
                <a:cxn ang="f89">
                  <a:pos x="f159" y="f152"/>
                </a:cxn>
                <a:cxn ang="f89">
                  <a:pos x="f160" y="f161"/>
                </a:cxn>
                <a:cxn ang="f89">
                  <a:pos x="f162" y="f163"/>
                </a:cxn>
                <a:cxn ang="f89">
                  <a:pos x="f164" y="f165"/>
                </a:cxn>
                <a:cxn ang="f89">
                  <a:pos x="f166" y="f167"/>
                </a:cxn>
                <a:cxn ang="f89">
                  <a:pos x="f168" y="f169"/>
                </a:cxn>
                <a:cxn ang="f89">
                  <a:pos x="f146" y="f147"/>
                </a:cxn>
              </a:cxnLst>
              <a:rect l="f142" t="f145" r="f143" b="f144"/>
              <a:pathLst>
                <a:path w="76" h="58">
                  <a:moveTo>
                    <a:pt x="f8" y="f9"/>
                  </a:moveTo>
                  <a:cubicBezTo>
                    <a:pt x="f10" y="f11"/>
                    <a:pt x="f12" y="f13"/>
                    <a:pt x="f14" y="f15"/>
                  </a:cubicBezTo>
                  <a:cubicBezTo>
                    <a:pt x="f5" y="f16"/>
                    <a:pt x="f5" y="f17"/>
                    <a:pt x="f14" y="f18"/>
                  </a:cubicBezTo>
                  <a:cubicBezTo>
                    <a:pt x="f12" y="f19"/>
                    <a:pt x="f20" y="f21"/>
                    <a:pt x="f22" y="f23"/>
                  </a:cubicBezTo>
                  <a:cubicBezTo>
                    <a:pt x="f24" y="f25"/>
                    <a:pt x="f26" y="f27"/>
                    <a:pt x="f28" y="f27"/>
                  </a:cubicBezTo>
                  <a:cubicBezTo>
                    <a:pt x="f29" y="f14"/>
                    <a:pt x="f30" y="f5"/>
                    <a:pt x="f31" y="f5"/>
                  </a:cubicBezTo>
                  <a:cubicBezTo>
                    <a:pt x="f32" y="f5"/>
                    <a:pt x="f33" y="f5"/>
                    <a:pt x="f11" y="f14"/>
                  </a:cubicBezTo>
                  <a:cubicBezTo>
                    <a:pt x="f34" y="f12"/>
                    <a:pt x="f35" y="f36"/>
                    <a:pt x="f37" y="f23"/>
                  </a:cubicBezTo>
                  <a:cubicBezTo>
                    <a:pt x="f38" y="f8"/>
                    <a:pt x="f39" y="f22"/>
                    <a:pt x="f40" y="f41"/>
                  </a:cubicBezTo>
                  <a:cubicBezTo>
                    <a:pt x="f42" y="f41"/>
                    <a:pt x="f6" y="f21"/>
                    <a:pt x="f42" y="f26"/>
                  </a:cubicBezTo>
                  <a:cubicBezTo>
                    <a:pt x="f43" y="f29"/>
                    <a:pt x="f44" y="f45"/>
                    <a:pt x="f38" y="f46"/>
                  </a:cubicBezTo>
                  <a:cubicBezTo>
                    <a:pt x="f47" y="f48"/>
                    <a:pt x="f13" y="f49"/>
                    <a:pt x="f18" y="f7"/>
                  </a:cubicBezTo>
                  <a:cubicBezTo>
                    <a:pt x="f28" y="f7"/>
                    <a:pt x="f50" y="f49"/>
                    <a:pt x="f51" y="f52"/>
                  </a:cubicBezTo>
                  <a:cubicBezTo>
                    <a:pt x="f41" y="f35"/>
                    <a:pt x="f22" y="f47"/>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6" name="Freeform 108">
              <a:extLst>
                <a:ext uri="{FF2B5EF4-FFF2-40B4-BE49-F238E27FC236}">
                  <a16:creationId xmlns:a16="http://schemas.microsoft.com/office/drawing/2014/main" id="{E31A3D98-10D3-4E11-B006-0341E813B799}"/>
                </a:ext>
              </a:extLst>
            </p:cNvPr>
            <p:cNvSpPr/>
            <p:nvPr/>
          </p:nvSpPr>
          <p:spPr>
            <a:xfrm>
              <a:off x="7147992" y="3437513"/>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45"/>
                <a:gd name="f11" fmla="val 8"/>
                <a:gd name="f12" fmla="val 47"/>
                <a:gd name="f13" fmla="val 15"/>
                <a:gd name="f14" fmla="val 53"/>
                <a:gd name="f15" fmla="val 20"/>
                <a:gd name="f16" fmla="val 55"/>
                <a:gd name="f17" fmla="val 22"/>
                <a:gd name="f18" fmla="val 59"/>
                <a:gd name="f19" fmla="val 24"/>
                <a:gd name="f20" fmla="val 62"/>
                <a:gd name="f21" fmla="val 26"/>
                <a:gd name="f22" fmla="val 64"/>
                <a:gd name="f23" fmla="val 27"/>
                <a:gd name="f24" fmla="val 66"/>
                <a:gd name="f25" fmla="val 67"/>
                <a:gd name="f26" fmla="val 28"/>
                <a:gd name="f27" fmla="val 30"/>
                <a:gd name="f28" fmla="val 33"/>
                <a:gd name="f29" fmla="val 36"/>
                <a:gd name="f30" fmla="val 69"/>
                <a:gd name="f31" fmla="val 41"/>
                <a:gd name="f32" fmla="val 48"/>
                <a:gd name="f33" fmla="val 56"/>
                <a:gd name="f34" fmla="val 58"/>
                <a:gd name="f35" fmla="val 65"/>
                <a:gd name="f36" fmla="val 68"/>
                <a:gd name="f37" fmla="val 16"/>
                <a:gd name="f38" fmla="val 9"/>
                <a:gd name="f39" fmla="val 4"/>
                <a:gd name="f40" fmla="val 54"/>
                <a:gd name="f41" fmla="val 40"/>
                <a:gd name="f42" fmla="val 2"/>
                <a:gd name="f43" fmla="val 7"/>
                <a:gd name="f44" fmla="val 11"/>
                <a:gd name="f45" fmla="val 23"/>
                <a:gd name="f46" fmla="val 17"/>
                <a:gd name="f47" fmla="val 19"/>
                <a:gd name="f48" fmla="val 14"/>
                <a:gd name="f49" fmla="val 34"/>
                <a:gd name="f50" fmla="val 5"/>
                <a:gd name="f51" fmla="val 37"/>
                <a:gd name="f52" fmla="+- 0 0 -90"/>
                <a:gd name="f53" fmla="*/ f3 1 72"/>
                <a:gd name="f54" fmla="*/ f4 1 71"/>
                <a:gd name="f55" fmla="val f5"/>
                <a:gd name="f56" fmla="val f6"/>
                <a:gd name="f57" fmla="val f7"/>
                <a:gd name="f58" fmla="*/ f52 f0 1"/>
                <a:gd name="f59" fmla="+- f57 0 f55"/>
                <a:gd name="f60" fmla="+- f56 0 f55"/>
                <a:gd name="f61" fmla="*/ f58 1 f2"/>
                <a:gd name="f62" fmla="*/ f60 1 72"/>
                <a:gd name="f63" fmla="*/ f59 1 71"/>
                <a:gd name="f64" fmla="*/ 44 f60 1"/>
                <a:gd name="f65" fmla="*/ 1 f59 1"/>
                <a:gd name="f66" fmla="*/ 53 f60 1"/>
                <a:gd name="f67" fmla="*/ 20 f59 1"/>
                <a:gd name="f68" fmla="*/ 62 f60 1"/>
                <a:gd name="f69" fmla="*/ 26 f59 1"/>
                <a:gd name="f70" fmla="*/ 67 f60 1"/>
                <a:gd name="f71" fmla="*/ 28 f59 1"/>
                <a:gd name="f72" fmla="*/ 71 f60 1"/>
                <a:gd name="f73" fmla="*/ 36 f59 1"/>
                <a:gd name="f74" fmla="*/ 64 f60 1"/>
                <a:gd name="f75" fmla="*/ 48 f59 1"/>
                <a:gd name="f76" fmla="*/ 33 f60 1"/>
                <a:gd name="f77" fmla="*/ 68 f59 1"/>
                <a:gd name="f78" fmla="*/ 9 f60 1"/>
                <a:gd name="f79" fmla="*/ 62 f59 1"/>
                <a:gd name="f80" fmla="*/ 0 f60 1"/>
                <a:gd name="f81" fmla="*/ 47 f59 1"/>
                <a:gd name="f82" fmla="*/ 7 f60 1"/>
                <a:gd name="f83" fmla="*/ 23 f60 1"/>
                <a:gd name="f84" fmla="*/ 14 f59 1"/>
                <a:gd name="f85" fmla="*/ 34 f60 1"/>
                <a:gd name="f86" fmla="*/ 5 f59 1"/>
                <a:gd name="f87" fmla="+- f61 0 f1"/>
                <a:gd name="f88" fmla="*/ f64 1 72"/>
                <a:gd name="f89" fmla="*/ f65 1 71"/>
                <a:gd name="f90" fmla="*/ f66 1 72"/>
                <a:gd name="f91" fmla="*/ f67 1 71"/>
                <a:gd name="f92" fmla="*/ f68 1 72"/>
                <a:gd name="f93" fmla="*/ f69 1 71"/>
                <a:gd name="f94" fmla="*/ f70 1 72"/>
                <a:gd name="f95" fmla="*/ f71 1 71"/>
                <a:gd name="f96" fmla="*/ f72 1 72"/>
                <a:gd name="f97" fmla="*/ f73 1 71"/>
                <a:gd name="f98" fmla="*/ f74 1 72"/>
                <a:gd name="f99" fmla="*/ f75 1 71"/>
                <a:gd name="f100" fmla="*/ f76 1 72"/>
                <a:gd name="f101" fmla="*/ f77 1 71"/>
                <a:gd name="f102" fmla="*/ f78 1 72"/>
                <a:gd name="f103" fmla="*/ f79 1 71"/>
                <a:gd name="f104" fmla="*/ f80 1 72"/>
                <a:gd name="f105" fmla="*/ f81 1 71"/>
                <a:gd name="f106" fmla="*/ f82 1 72"/>
                <a:gd name="f107" fmla="*/ f83 1 72"/>
                <a:gd name="f108" fmla="*/ f84 1 71"/>
                <a:gd name="f109" fmla="*/ f85 1 72"/>
                <a:gd name="f110" fmla="*/ f86 1 7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3"/>
                <a:gd name="f133" fmla="*/ f106 1 f62"/>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59"/>
                </a:cxn>
                <a:cxn ang="f87">
                  <a:pos x="f160" y="f149"/>
                </a:cxn>
                <a:cxn ang="f87">
                  <a:pos x="f161" y="f162"/>
                </a:cxn>
                <a:cxn ang="f87">
                  <a:pos x="f163" y="f164"/>
                </a:cxn>
                <a:cxn ang="f87">
                  <a:pos x="f142" y="f143"/>
                </a:cxn>
              </a:cxnLst>
              <a:rect l="f138" t="f141" r="f139" b="f140"/>
              <a:pathLst>
                <a:path w="72" h="71">
                  <a:moveTo>
                    <a:pt x="f8" y="f9"/>
                  </a:moveTo>
                  <a:cubicBezTo>
                    <a:pt x="f10" y="f11"/>
                    <a:pt x="f12" y="f13"/>
                    <a:pt x="f14" y="f15"/>
                  </a:cubicBezTo>
                  <a:cubicBezTo>
                    <a:pt x="f16" y="f17"/>
                    <a:pt x="f18" y="f19"/>
                    <a:pt x="f20" y="f21"/>
                  </a:cubicBezTo>
                  <a:cubicBezTo>
                    <a:pt x="f22" y="f23"/>
                    <a:pt x="f24" y="f23"/>
                    <a:pt x="f25" y="f26"/>
                  </a:cubicBezTo>
                  <a:cubicBezTo>
                    <a:pt x="f7" y="f27"/>
                    <a:pt x="f6" y="f28"/>
                    <a:pt x="f7" y="f29"/>
                  </a:cubicBezTo>
                  <a:cubicBezTo>
                    <a:pt x="f30" y="f31"/>
                    <a:pt x="f25" y="f10"/>
                    <a:pt x="f22" y="f32"/>
                  </a:cubicBezTo>
                  <a:cubicBezTo>
                    <a:pt x="f33" y="f34"/>
                    <a:pt x="f10" y="f35"/>
                    <a:pt x="f28" y="f36"/>
                  </a:cubicBezTo>
                  <a:cubicBezTo>
                    <a:pt x="f19" y="f7"/>
                    <a:pt x="f37" y="f36"/>
                    <a:pt x="f38" y="f20"/>
                  </a:cubicBezTo>
                  <a:cubicBezTo>
                    <a:pt x="f39" y="f34"/>
                    <a:pt x="f5" y="f40"/>
                    <a:pt x="f5" y="f12"/>
                  </a:cubicBezTo>
                  <a:cubicBezTo>
                    <a:pt x="f5" y="f41"/>
                    <a:pt x="f42" y="f28"/>
                    <a:pt x="f43" y="f26"/>
                  </a:cubicBezTo>
                  <a:cubicBezTo>
                    <a:pt x="f44" y="f45"/>
                    <a:pt x="f46" y="f47"/>
                    <a:pt x="f45" y="f48"/>
                  </a:cubicBezTo>
                  <a:cubicBezTo>
                    <a:pt x="f21" y="f44"/>
                    <a:pt x="f27" y="f11"/>
                    <a:pt x="f49" y="f50"/>
                  </a:cubicBezTo>
                  <a:cubicBezTo>
                    <a:pt x="f51" y="f42"/>
                    <a:pt x="f4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7" name="Freeform 109">
              <a:extLst>
                <a:ext uri="{FF2B5EF4-FFF2-40B4-BE49-F238E27FC236}">
                  <a16:creationId xmlns:a16="http://schemas.microsoft.com/office/drawing/2014/main" id="{B9C9365D-A227-4CC8-B69F-C938A1802720}"/>
                </a:ext>
              </a:extLst>
            </p:cNvPr>
            <p:cNvSpPr/>
            <p:nvPr/>
          </p:nvSpPr>
          <p:spPr>
            <a:xfrm>
              <a:off x="7273704" y="3196742"/>
              <a:ext cx="53263"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2"/>
                <a:gd name="f18" fmla="val 39"/>
                <a:gd name="f19" fmla="val 1"/>
                <a:gd name="f20" fmla="val 33"/>
                <a:gd name="f21" fmla="val 32"/>
                <a:gd name="f22" fmla="val 30"/>
                <a:gd name="f23" fmla="val 29"/>
                <a:gd name="f24" fmla="val 3"/>
                <a:gd name="f25" fmla="val 26"/>
                <a:gd name="f26" fmla="val 6"/>
                <a:gd name="f27" fmla="val 23"/>
                <a:gd name="f28" fmla="val 7"/>
                <a:gd name="f29" fmla="val 10"/>
                <a:gd name="f30" fmla="val 14"/>
                <a:gd name="f31" fmla="val 12"/>
                <a:gd name="f32" fmla="val 9"/>
                <a:gd name="f33" fmla="val 5"/>
                <a:gd name="f34" fmla="val 16"/>
                <a:gd name="f35" fmla="val 22"/>
                <a:gd name="f36" fmla="val 4"/>
                <a:gd name="f37" fmla="val 27"/>
                <a:gd name="f38" fmla="+- 0 0 -90"/>
                <a:gd name="f39" fmla="*/ f3 1 25"/>
                <a:gd name="f40" fmla="*/ f4 1 41"/>
                <a:gd name="f41" fmla="val f5"/>
                <a:gd name="f42" fmla="val f6"/>
                <a:gd name="f43" fmla="val f7"/>
                <a:gd name="f44" fmla="*/ f38 f0 1"/>
                <a:gd name="f45" fmla="+- f43 0 f41"/>
                <a:gd name="f46" fmla="+- f42 0 f41"/>
                <a:gd name="f47" fmla="*/ f44 1 f2"/>
                <a:gd name="f48" fmla="*/ f46 1 25"/>
                <a:gd name="f49" fmla="*/ f45 1 41"/>
                <a:gd name="f50" fmla="*/ 19 f46 1"/>
                <a:gd name="f51" fmla="*/ 34 f45 1"/>
                <a:gd name="f52" fmla="*/ 13 f46 1"/>
                <a:gd name="f53" fmla="*/ 38 f45 1"/>
                <a:gd name="f54" fmla="*/ 1 f46 1"/>
                <a:gd name="f55" fmla="*/ 33 f45 1"/>
                <a:gd name="f56" fmla="*/ 2 f46 1"/>
                <a:gd name="f57" fmla="*/ 29 f45 1"/>
                <a:gd name="f58" fmla="*/ 7 f46 1"/>
                <a:gd name="f59" fmla="*/ 19 f45 1"/>
                <a:gd name="f60" fmla="*/ 14 f46 1"/>
                <a:gd name="f61" fmla="*/ 5 f45 1"/>
                <a:gd name="f62" fmla="*/ 22 f46 1"/>
                <a:gd name="f63" fmla="*/ 4 f45 1"/>
                <a:gd name="f64" fmla="*/ 25 f46 1"/>
                <a:gd name="f65" fmla="*/ 22 f45 1"/>
                <a:gd name="f66" fmla="+- f47 0 f1"/>
                <a:gd name="f67" fmla="*/ f50 1 25"/>
                <a:gd name="f68" fmla="*/ f51 1 41"/>
                <a:gd name="f69" fmla="*/ f52 1 25"/>
                <a:gd name="f70" fmla="*/ f53 1 41"/>
                <a:gd name="f71" fmla="*/ f54 1 25"/>
                <a:gd name="f72" fmla="*/ f55 1 41"/>
                <a:gd name="f73" fmla="*/ f56 1 25"/>
                <a:gd name="f74" fmla="*/ f57 1 41"/>
                <a:gd name="f75" fmla="*/ f58 1 25"/>
                <a:gd name="f76" fmla="*/ f59 1 41"/>
                <a:gd name="f77" fmla="*/ f60 1 25"/>
                <a:gd name="f78" fmla="*/ f61 1 41"/>
                <a:gd name="f79" fmla="*/ f62 1 25"/>
                <a:gd name="f80" fmla="*/ f63 1 41"/>
                <a:gd name="f81" fmla="*/ f64 1 25"/>
                <a:gd name="f82" fmla="*/ f65 1 41"/>
                <a:gd name="f83" fmla="*/ 0 1 f48"/>
                <a:gd name="f84" fmla="*/ f42 1 f48"/>
                <a:gd name="f85" fmla="*/ 0 1 f49"/>
                <a:gd name="f86" fmla="*/ f43 1 f49"/>
                <a:gd name="f87" fmla="*/ f67 1 f48"/>
                <a:gd name="f88" fmla="*/ f68 1 f49"/>
                <a:gd name="f89" fmla="*/ f69 1 f48"/>
                <a:gd name="f90" fmla="*/ f70 1 f49"/>
                <a:gd name="f91" fmla="*/ f71 1 f48"/>
                <a:gd name="f92" fmla="*/ f72 1 f49"/>
                <a:gd name="f93" fmla="*/ f73 1 f48"/>
                <a:gd name="f94" fmla="*/ f74 1 f49"/>
                <a:gd name="f95" fmla="*/ f75 1 f48"/>
                <a:gd name="f96" fmla="*/ f76 1 f49"/>
                <a:gd name="f97" fmla="*/ f77 1 f48"/>
                <a:gd name="f98" fmla="*/ f78 1 f49"/>
                <a:gd name="f99" fmla="*/ f79 1 f48"/>
                <a:gd name="f100" fmla="*/ f80 1 f49"/>
                <a:gd name="f101" fmla="*/ f81 1 f48"/>
                <a:gd name="f102" fmla="*/ f82 1 f49"/>
                <a:gd name="f103" fmla="*/ f83 f39 1"/>
                <a:gd name="f104" fmla="*/ f84 f39 1"/>
                <a:gd name="f105" fmla="*/ f86 f40 1"/>
                <a:gd name="f106" fmla="*/ f85 f40 1"/>
                <a:gd name="f107" fmla="*/ f87 f39 1"/>
                <a:gd name="f108" fmla="*/ f88 f40 1"/>
                <a:gd name="f109" fmla="*/ f89 f39 1"/>
                <a:gd name="f110" fmla="*/ f90 f40 1"/>
                <a:gd name="f111" fmla="*/ f91 f39 1"/>
                <a:gd name="f112" fmla="*/ f92 f40 1"/>
                <a:gd name="f113" fmla="*/ f93 f39 1"/>
                <a:gd name="f114" fmla="*/ f94 f40 1"/>
                <a:gd name="f115" fmla="*/ f95 f39 1"/>
                <a:gd name="f116" fmla="*/ f96 f40 1"/>
                <a:gd name="f117" fmla="*/ f97 f39 1"/>
                <a:gd name="f118" fmla="*/ f98 f40 1"/>
                <a:gd name="f119" fmla="*/ f99 f39 1"/>
                <a:gd name="f120" fmla="*/ f100 f40 1"/>
                <a:gd name="f121" fmla="*/ f101 f39 1"/>
                <a:gd name="f122" fmla="*/ f102 f40 1"/>
              </a:gdLst>
              <a:ahLst/>
              <a:cxnLst>
                <a:cxn ang="3cd4">
                  <a:pos x="hc" y="t"/>
                </a:cxn>
                <a:cxn ang="0">
                  <a:pos x="r" y="vc"/>
                </a:cxn>
                <a:cxn ang="cd4">
                  <a:pos x="hc" y="b"/>
                </a:cxn>
                <a:cxn ang="cd2">
                  <a:pos x="l" y="vc"/>
                </a:cxn>
                <a:cxn ang="f66">
                  <a:pos x="f107" y="f108"/>
                </a:cxn>
                <a:cxn ang="f66">
                  <a:pos x="f109" y="f110"/>
                </a:cxn>
                <a:cxn ang="f66">
                  <a:pos x="f111" y="f112"/>
                </a:cxn>
                <a:cxn ang="f66">
                  <a:pos x="f113" y="f114"/>
                </a:cxn>
                <a:cxn ang="f66">
                  <a:pos x="f115" y="f116"/>
                </a:cxn>
                <a:cxn ang="f66">
                  <a:pos x="f117" y="f118"/>
                </a:cxn>
                <a:cxn ang="f66">
                  <a:pos x="f119" y="f120"/>
                </a:cxn>
                <a:cxn ang="f66">
                  <a:pos x="f121" y="f122"/>
                </a:cxn>
                <a:cxn ang="f66">
                  <a:pos x="f107" y="f108"/>
                </a:cxn>
              </a:cxnLst>
              <a:rect l="f103" t="f106" r="f104" b="f105"/>
              <a:pathLst>
                <a:path w="25" h="41">
                  <a:moveTo>
                    <a:pt x="f8" y="f9"/>
                  </a:moveTo>
                  <a:cubicBezTo>
                    <a:pt x="f10" y="f11"/>
                    <a:pt x="f12" y="f13"/>
                    <a:pt x="f14" y="f15"/>
                  </a:cubicBezTo>
                  <a:cubicBezTo>
                    <a:pt x="f16" y="f7"/>
                    <a:pt x="f17" y="f18"/>
                    <a:pt x="f19" y="f20"/>
                  </a:cubicBezTo>
                  <a:cubicBezTo>
                    <a:pt x="f5" y="f21"/>
                    <a:pt x="f19" y="f22"/>
                    <a:pt x="f17" y="f23"/>
                  </a:cubicBezTo>
                  <a:cubicBezTo>
                    <a:pt x="f24" y="f25"/>
                    <a:pt x="f26" y="f27"/>
                    <a:pt x="f28" y="f8"/>
                  </a:cubicBezTo>
                  <a:cubicBezTo>
                    <a:pt x="f29" y="f30"/>
                    <a:pt x="f31" y="f32"/>
                    <a:pt x="f30" y="f33"/>
                  </a:cubicBezTo>
                  <a:cubicBezTo>
                    <a:pt x="f34" y="f5"/>
                    <a:pt x="f8" y="f5"/>
                    <a:pt x="f35" y="f36"/>
                  </a:cubicBezTo>
                  <a:cubicBezTo>
                    <a:pt x="f6" y="f32"/>
                    <a:pt x="f6" y="f34"/>
                    <a:pt x="f6" y="f35"/>
                  </a:cubicBezTo>
                  <a:cubicBezTo>
                    <a:pt x="f6" y="f37"/>
                    <a:pt x="f27" y="f2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8" name="Freeform 110">
              <a:extLst>
                <a:ext uri="{FF2B5EF4-FFF2-40B4-BE49-F238E27FC236}">
                  <a16:creationId xmlns:a16="http://schemas.microsoft.com/office/drawing/2014/main" id="{EBFB8F35-21F8-41CB-B120-280227697DB4}"/>
                </a:ext>
              </a:extLst>
            </p:cNvPr>
            <p:cNvSpPr/>
            <p:nvPr/>
          </p:nvSpPr>
          <p:spPr>
            <a:xfrm>
              <a:off x="7273704" y="3397032"/>
              <a:ext cx="66047" cy="80970"/>
            </a:xfrm>
            <a:custGeom>
              <a:avLst/>
              <a:gdLst>
                <a:gd name="f0" fmla="val 10800000"/>
                <a:gd name="f1" fmla="val 5400000"/>
                <a:gd name="f2" fmla="val 180"/>
                <a:gd name="f3" fmla="val w"/>
                <a:gd name="f4" fmla="val h"/>
                <a:gd name="f5" fmla="val 0"/>
                <a:gd name="f6" fmla="val 31"/>
                <a:gd name="f7" fmla="val 37"/>
                <a:gd name="f8" fmla="val 18"/>
                <a:gd name="f9" fmla="val 30"/>
                <a:gd name="f10" fmla="val 16"/>
                <a:gd name="f11" fmla="val 12"/>
                <a:gd name="f12" fmla="val 34"/>
                <a:gd name="f13" fmla="val 9"/>
                <a:gd name="f14" fmla="val 35"/>
                <a:gd name="f15" fmla="val 4"/>
                <a:gd name="f16" fmla="val 29"/>
                <a:gd name="f17" fmla="val 1"/>
                <a:gd name="f18" fmla="val 25"/>
                <a:gd name="f19" fmla="val 21"/>
                <a:gd name="f20" fmla="val 3"/>
                <a:gd name="f21" fmla="val 5"/>
                <a:gd name="f22" fmla="val 15"/>
                <a:gd name="f23" fmla="val 10"/>
                <a:gd name="f24" fmla="val 13"/>
                <a:gd name="f25" fmla="val 22"/>
                <a:gd name="f26" fmla="val 8"/>
                <a:gd name="f27" fmla="val 24"/>
                <a:gd name="f28" fmla="val 2"/>
                <a:gd name="f29" fmla="val 27"/>
                <a:gd name="f30" fmla="val 14"/>
                <a:gd name="f31" fmla="+- 0 0 -90"/>
                <a:gd name="f32" fmla="*/ f3 1 31"/>
                <a:gd name="f33" fmla="*/ f4 1 37"/>
                <a:gd name="f34" fmla="val f5"/>
                <a:gd name="f35" fmla="val f6"/>
                <a:gd name="f36" fmla="val f7"/>
                <a:gd name="f37" fmla="*/ f31 f0 1"/>
                <a:gd name="f38" fmla="+- f36 0 f34"/>
                <a:gd name="f39" fmla="+- f35 0 f34"/>
                <a:gd name="f40" fmla="*/ f37 1 f2"/>
                <a:gd name="f41" fmla="*/ f39 1 31"/>
                <a:gd name="f42" fmla="*/ f38 1 37"/>
                <a:gd name="f43" fmla="*/ 18 f39 1"/>
                <a:gd name="f44" fmla="*/ 30 f38 1"/>
                <a:gd name="f45" fmla="*/ 9 f39 1"/>
                <a:gd name="f46" fmla="*/ 35 f38 1"/>
                <a:gd name="f47" fmla="*/ 0 f39 1"/>
                <a:gd name="f48" fmla="*/ 29 f38 1"/>
                <a:gd name="f49" fmla="*/ 3 f39 1"/>
                <a:gd name="f50" fmla="*/ 18 f38 1"/>
                <a:gd name="f51" fmla="*/ 13 f39 1"/>
                <a:gd name="f52" fmla="*/ 12 f38 1"/>
                <a:gd name="f53" fmla="*/ 24 f39 1"/>
                <a:gd name="f54" fmla="*/ 3 f38 1"/>
                <a:gd name="f55" fmla="*/ 29 f39 1"/>
                <a:gd name="f56" fmla="*/ 0 f38 1"/>
                <a:gd name="f57" fmla="*/ 31 f39 1"/>
                <a:gd name="f58" fmla="*/ 5 f38 1"/>
                <a:gd name="f59" fmla="+- f40 0 f1"/>
                <a:gd name="f60" fmla="*/ f43 1 31"/>
                <a:gd name="f61" fmla="*/ f44 1 37"/>
                <a:gd name="f62" fmla="*/ f45 1 31"/>
                <a:gd name="f63" fmla="*/ f46 1 37"/>
                <a:gd name="f64" fmla="*/ f47 1 31"/>
                <a:gd name="f65" fmla="*/ f48 1 37"/>
                <a:gd name="f66" fmla="*/ f49 1 31"/>
                <a:gd name="f67" fmla="*/ f50 1 37"/>
                <a:gd name="f68" fmla="*/ f51 1 31"/>
                <a:gd name="f69" fmla="*/ f52 1 37"/>
                <a:gd name="f70" fmla="*/ f53 1 31"/>
                <a:gd name="f71" fmla="*/ f54 1 37"/>
                <a:gd name="f72" fmla="*/ f55 1 31"/>
                <a:gd name="f73" fmla="*/ f56 1 37"/>
                <a:gd name="f74" fmla="*/ f57 1 31"/>
                <a:gd name="f75" fmla="*/ f58 1 37"/>
                <a:gd name="f76" fmla="*/ 0 1 f41"/>
                <a:gd name="f77" fmla="*/ f35 1 f41"/>
                <a:gd name="f78" fmla="*/ 0 1 f42"/>
                <a:gd name="f79" fmla="*/ f36 1 f42"/>
                <a:gd name="f80" fmla="*/ f60 1 f41"/>
                <a:gd name="f81" fmla="*/ f61 1 f42"/>
                <a:gd name="f82" fmla="*/ f62 1 f41"/>
                <a:gd name="f83" fmla="*/ f63 1 f42"/>
                <a:gd name="f84" fmla="*/ f64 1 f41"/>
                <a:gd name="f85" fmla="*/ f65 1 f42"/>
                <a:gd name="f86" fmla="*/ f66 1 f41"/>
                <a:gd name="f87" fmla="*/ f67 1 f42"/>
                <a:gd name="f88" fmla="*/ f68 1 f41"/>
                <a:gd name="f89" fmla="*/ f69 1 f42"/>
                <a:gd name="f90" fmla="*/ f70 1 f41"/>
                <a:gd name="f91" fmla="*/ f71 1 f42"/>
                <a:gd name="f92" fmla="*/ f72 1 f41"/>
                <a:gd name="f93" fmla="*/ f73 1 f42"/>
                <a:gd name="f94" fmla="*/ f74 1 f41"/>
                <a:gd name="f95" fmla="*/ f75 1 f42"/>
                <a:gd name="f96" fmla="*/ f76 f32 1"/>
                <a:gd name="f97" fmla="*/ f77 f32 1"/>
                <a:gd name="f98" fmla="*/ f79 f33 1"/>
                <a:gd name="f99" fmla="*/ f78 f33 1"/>
                <a:gd name="f100" fmla="*/ f80 f32 1"/>
                <a:gd name="f101" fmla="*/ f81 f33 1"/>
                <a:gd name="f102" fmla="*/ f82 f32 1"/>
                <a:gd name="f103" fmla="*/ f83 f33 1"/>
                <a:gd name="f104" fmla="*/ f84 f32 1"/>
                <a:gd name="f105" fmla="*/ f85 f33 1"/>
                <a:gd name="f106" fmla="*/ f86 f32 1"/>
                <a:gd name="f107" fmla="*/ f87 f33 1"/>
                <a:gd name="f108" fmla="*/ f88 f32 1"/>
                <a:gd name="f109" fmla="*/ f89 f33 1"/>
                <a:gd name="f110" fmla="*/ f90 f32 1"/>
                <a:gd name="f111" fmla="*/ f91 f33 1"/>
                <a:gd name="f112" fmla="*/ f92 f32 1"/>
                <a:gd name="f113" fmla="*/ f93 f33 1"/>
                <a:gd name="f114" fmla="*/ f94 f32 1"/>
                <a:gd name="f115" fmla="*/ f95 f33 1"/>
              </a:gdLst>
              <a:ahLst/>
              <a:cxnLst>
                <a:cxn ang="3cd4">
                  <a:pos x="hc" y="t"/>
                </a:cxn>
                <a:cxn ang="0">
                  <a:pos x="r" y="vc"/>
                </a:cxn>
                <a:cxn ang="cd4">
                  <a:pos x="hc" y="b"/>
                </a:cxn>
                <a:cxn ang="cd2">
                  <a:pos x="l" y="vc"/>
                </a:cxn>
                <a:cxn ang="f59">
                  <a:pos x="f100" y="f101"/>
                </a:cxn>
                <a:cxn ang="f59">
                  <a:pos x="f102" y="f103"/>
                </a:cxn>
                <a:cxn ang="f59">
                  <a:pos x="f104" y="f105"/>
                </a:cxn>
                <a:cxn ang="f59">
                  <a:pos x="f106" y="f107"/>
                </a:cxn>
                <a:cxn ang="f59">
                  <a:pos x="f108" y="f109"/>
                </a:cxn>
                <a:cxn ang="f59">
                  <a:pos x="f110" y="f111"/>
                </a:cxn>
                <a:cxn ang="f59">
                  <a:pos x="f112" y="f113"/>
                </a:cxn>
                <a:cxn ang="f59">
                  <a:pos x="f114" y="f115"/>
                </a:cxn>
                <a:cxn ang="f59">
                  <a:pos x="f100" y="f101"/>
                </a:cxn>
              </a:cxnLst>
              <a:rect l="f96" t="f99" r="f97" b="f98"/>
              <a:pathLst>
                <a:path w="31" h="37">
                  <a:moveTo>
                    <a:pt x="f8" y="f9"/>
                  </a:moveTo>
                  <a:cubicBezTo>
                    <a:pt x="f10" y="f6"/>
                    <a:pt x="f11" y="f12"/>
                    <a:pt x="f13" y="f14"/>
                  </a:cubicBezTo>
                  <a:cubicBezTo>
                    <a:pt x="f15" y="f7"/>
                    <a:pt x="f5" y="f12"/>
                    <a:pt x="f5" y="f16"/>
                  </a:cubicBezTo>
                  <a:cubicBezTo>
                    <a:pt x="f17" y="f18"/>
                    <a:pt x="f17" y="f19"/>
                    <a:pt x="f20" y="f8"/>
                  </a:cubicBezTo>
                  <a:cubicBezTo>
                    <a:pt x="f21" y="f22"/>
                    <a:pt x="f23" y="f24"/>
                    <a:pt x="f24" y="f11"/>
                  </a:cubicBezTo>
                  <a:cubicBezTo>
                    <a:pt x="f8" y="f23"/>
                    <a:pt x="f25" y="f26"/>
                    <a:pt x="f27" y="f20"/>
                  </a:cubicBezTo>
                  <a:cubicBezTo>
                    <a:pt x="f27" y="f28"/>
                    <a:pt x="f29" y="f17"/>
                    <a:pt x="f16" y="f5"/>
                  </a:cubicBezTo>
                  <a:cubicBezTo>
                    <a:pt x="f9" y="f28"/>
                    <a:pt x="f6" y="f15"/>
                    <a:pt x="f6" y="f21"/>
                  </a:cubicBezTo>
                  <a:cubicBezTo>
                    <a:pt x="f9" y="f30"/>
                    <a:pt x="f18" y="f2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9" name="Freeform 111">
              <a:extLst>
                <a:ext uri="{FF2B5EF4-FFF2-40B4-BE49-F238E27FC236}">
                  <a16:creationId xmlns:a16="http://schemas.microsoft.com/office/drawing/2014/main" id="{10DD3522-1400-4D94-B1B6-CB176E0940EB}"/>
                </a:ext>
              </a:extLst>
            </p:cNvPr>
            <p:cNvSpPr/>
            <p:nvPr/>
          </p:nvSpPr>
          <p:spPr>
            <a:xfrm>
              <a:off x="7175689" y="3126434"/>
              <a:ext cx="80970" cy="66056"/>
            </a:xfrm>
            <a:custGeom>
              <a:avLst/>
              <a:gdLst>
                <a:gd name="f0" fmla="val 10800000"/>
                <a:gd name="f1" fmla="val 5400000"/>
                <a:gd name="f2" fmla="val 180"/>
                <a:gd name="f3" fmla="val w"/>
                <a:gd name="f4" fmla="val h"/>
                <a:gd name="f5" fmla="val 0"/>
                <a:gd name="f6" fmla="val 37"/>
                <a:gd name="f7" fmla="val 30"/>
                <a:gd name="f8" fmla="val 1"/>
                <a:gd name="f9" fmla="val 35"/>
                <a:gd name="f10" fmla="val 5"/>
                <a:gd name="f11" fmla="val 33"/>
                <a:gd name="f12" fmla="val 10"/>
                <a:gd name="f13" fmla="val 13"/>
                <a:gd name="f14" fmla="val 26"/>
                <a:gd name="f15" fmla="val 19"/>
                <a:gd name="f16" fmla="val 21"/>
                <a:gd name="f17" fmla="val 24"/>
                <a:gd name="f18" fmla="val 14"/>
                <a:gd name="f19" fmla="val 27"/>
                <a:gd name="f20" fmla="val 8"/>
                <a:gd name="f21" fmla="val 4"/>
                <a:gd name="f22" fmla="val 29"/>
                <a:gd name="f23" fmla="val 3"/>
                <a:gd name="f24" fmla="val 25"/>
                <a:gd name="f25" fmla="val 2"/>
                <a:gd name="f26" fmla="val 6"/>
                <a:gd name="f27" fmla="val 11"/>
                <a:gd name="f28" fmla="val 16"/>
                <a:gd name="f29" fmla="val 7"/>
                <a:gd name="f30" fmla="val 36"/>
                <a:gd name="f31" fmla="+- 0 0 -90"/>
                <a:gd name="f32" fmla="*/ f3 1 37"/>
                <a:gd name="f33" fmla="*/ f4 1 30"/>
                <a:gd name="f34" fmla="val f5"/>
                <a:gd name="f35" fmla="val f6"/>
                <a:gd name="f36" fmla="val f7"/>
                <a:gd name="f37" fmla="*/ f31 f0 1"/>
                <a:gd name="f38" fmla="+- f36 0 f34"/>
                <a:gd name="f39" fmla="+- f35 0 f34"/>
                <a:gd name="f40" fmla="*/ f37 1 f2"/>
                <a:gd name="f41" fmla="*/ f39 1 37"/>
                <a:gd name="f42" fmla="*/ f38 1 30"/>
                <a:gd name="f43" fmla="*/ 37 f39 1"/>
                <a:gd name="f44" fmla="*/ 1 f38 1"/>
                <a:gd name="f45" fmla="*/ 30 f39 1"/>
                <a:gd name="f46" fmla="*/ 13 f38 1"/>
                <a:gd name="f47" fmla="*/ 14 f39 1"/>
                <a:gd name="f48" fmla="*/ 27 f38 1"/>
                <a:gd name="f49" fmla="*/ 3 f39 1"/>
                <a:gd name="f50" fmla="*/ 25 f38 1"/>
                <a:gd name="f51" fmla="*/ 6 f39 1"/>
                <a:gd name="f52" fmla="*/ 11 f38 1"/>
                <a:gd name="f53" fmla="*/ 36 f39 1"/>
                <a:gd name="f54" fmla="*/ 0 f38 1"/>
                <a:gd name="f55" fmla="+- f40 0 f1"/>
                <a:gd name="f56" fmla="*/ f43 1 37"/>
                <a:gd name="f57" fmla="*/ f44 1 30"/>
                <a:gd name="f58" fmla="*/ f45 1 37"/>
                <a:gd name="f59" fmla="*/ f46 1 30"/>
                <a:gd name="f60" fmla="*/ f47 1 37"/>
                <a:gd name="f61" fmla="*/ f48 1 30"/>
                <a:gd name="f62" fmla="*/ f49 1 37"/>
                <a:gd name="f63" fmla="*/ f50 1 30"/>
                <a:gd name="f64" fmla="*/ f51 1 37"/>
                <a:gd name="f65" fmla="*/ f52 1 30"/>
                <a:gd name="f66" fmla="*/ f53 1 37"/>
                <a:gd name="f67" fmla="*/ f54 1 30"/>
                <a:gd name="f68" fmla="*/ 0 1 f41"/>
                <a:gd name="f69" fmla="*/ f35 1 f41"/>
                <a:gd name="f70" fmla="*/ 0 1 f42"/>
                <a:gd name="f71" fmla="*/ f36 1 f42"/>
                <a:gd name="f72" fmla="*/ f56 1 f41"/>
                <a:gd name="f73" fmla="*/ f57 1 f42"/>
                <a:gd name="f74" fmla="*/ f58 1 f41"/>
                <a:gd name="f75" fmla="*/ f59 1 f42"/>
                <a:gd name="f76" fmla="*/ f60 1 f41"/>
                <a:gd name="f77" fmla="*/ f61 1 f42"/>
                <a:gd name="f78" fmla="*/ f62 1 f41"/>
                <a:gd name="f79" fmla="*/ f63 1 f42"/>
                <a:gd name="f80" fmla="*/ f64 1 f41"/>
                <a:gd name="f81" fmla="*/ f65 1 f42"/>
                <a:gd name="f82" fmla="*/ f66 1 f41"/>
                <a:gd name="f83" fmla="*/ f67 1 f42"/>
                <a:gd name="f84" fmla="*/ f68 f32 1"/>
                <a:gd name="f85" fmla="*/ f69 f32 1"/>
                <a:gd name="f86" fmla="*/ f71 f33 1"/>
                <a:gd name="f87" fmla="*/ f70 f33 1"/>
                <a:gd name="f88" fmla="*/ f72 f32 1"/>
                <a:gd name="f89" fmla="*/ f73 f33 1"/>
                <a:gd name="f90" fmla="*/ f74 f32 1"/>
                <a:gd name="f91" fmla="*/ f75 f33 1"/>
                <a:gd name="f92" fmla="*/ f76 f32 1"/>
                <a:gd name="f93" fmla="*/ f77 f33 1"/>
                <a:gd name="f94" fmla="*/ f78 f32 1"/>
                <a:gd name="f95" fmla="*/ f79 f33 1"/>
                <a:gd name="f96" fmla="*/ f80 f32 1"/>
                <a:gd name="f97" fmla="*/ f81 f33 1"/>
                <a:gd name="f98" fmla="*/ f82 f32 1"/>
                <a:gd name="f99" fmla="*/ f83 f33 1"/>
              </a:gdLst>
              <a:ahLst/>
              <a:cxnLst>
                <a:cxn ang="3cd4">
                  <a:pos x="hc" y="t"/>
                </a:cxn>
                <a:cxn ang="0">
                  <a:pos x="r" y="vc"/>
                </a:cxn>
                <a:cxn ang="cd4">
                  <a:pos x="hc" y="b"/>
                </a:cxn>
                <a:cxn ang="cd2">
                  <a:pos x="l" y="vc"/>
                </a:cxn>
                <a:cxn ang="f55">
                  <a:pos x="f88" y="f89"/>
                </a:cxn>
                <a:cxn ang="f55">
                  <a:pos x="f90" y="f91"/>
                </a:cxn>
                <a:cxn ang="f55">
                  <a:pos x="f92" y="f93"/>
                </a:cxn>
                <a:cxn ang="f55">
                  <a:pos x="f94" y="f95"/>
                </a:cxn>
                <a:cxn ang="f55">
                  <a:pos x="f96" y="f97"/>
                </a:cxn>
                <a:cxn ang="f55">
                  <a:pos x="f98" y="f99"/>
                </a:cxn>
                <a:cxn ang="f55">
                  <a:pos x="f88" y="f89"/>
                </a:cxn>
              </a:cxnLst>
              <a:rect l="f84" t="f87" r="f85" b="f86"/>
              <a:pathLst>
                <a:path w="37" h="30">
                  <a:moveTo>
                    <a:pt x="f6" y="f8"/>
                  </a:moveTo>
                  <a:cubicBezTo>
                    <a:pt x="f9" y="f10"/>
                    <a:pt x="f11" y="f12"/>
                    <a:pt x="f7" y="f13"/>
                  </a:cubicBezTo>
                  <a:cubicBezTo>
                    <a:pt x="f14" y="f15"/>
                    <a:pt x="f16" y="f17"/>
                    <a:pt x="f18" y="f19"/>
                  </a:cubicBezTo>
                  <a:cubicBezTo>
                    <a:pt x="f20" y="f7"/>
                    <a:pt x="f21" y="f22"/>
                    <a:pt x="f23" y="f24"/>
                  </a:cubicBezTo>
                  <a:cubicBezTo>
                    <a:pt x="f5" y="f16"/>
                    <a:pt x="f25" y="f13"/>
                    <a:pt x="f26" y="f27"/>
                  </a:cubicBezTo>
                  <a:cubicBezTo>
                    <a:pt x="f28" y="f29"/>
                    <a:pt x="f14" y="f21"/>
                    <a:pt x="f30" y="f5"/>
                  </a:cubicBezTo>
                  <a:cubicBezTo>
                    <a:pt x="f30" y="f5"/>
                    <a:pt x="f30"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0" name="Freeform 112">
              <a:extLst>
                <a:ext uri="{FF2B5EF4-FFF2-40B4-BE49-F238E27FC236}">
                  <a16:creationId xmlns:a16="http://schemas.microsoft.com/office/drawing/2014/main" id="{BCCEFA1C-BF41-4FF1-997F-C728F8F6A5B7}"/>
                </a:ext>
              </a:extLst>
            </p:cNvPr>
            <p:cNvSpPr/>
            <p:nvPr/>
          </p:nvSpPr>
          <p:spPr>
            <a:xfrm>
              <a:off x="7000975" y="3126434"/>
              <a:ext cx="70308" cy="59655"/>
            </a:xfrm>
            <a:custGeom>
              <a:avLst/>
              <a:gdLst>
                <a:gd name="f0" fmla="val 10800000"/>
                <a:gd name="f1" fmla="val 5400000"/>
                <a:gd name="f2" fmla="val 180"/>
                <a:gd name="f3" fmla="val w"/>
                <a:gd name="f4" fmla="val h"/>
                <a:gd name="f5" fmla="val 0"/>
                <a:gd name="f6" fmla="val 33"/>
                <a:gd name="f7" fmla="val 27"/>
                <a:gd name="f8" fmla="val 23"/>
                <a:gd name="f9" fmla="val 15"/>
                <a:gd name="f10" fmla="val 20"/>
                <a:gd name="f11" fmla="val 17"/>
                <a:gd name="f12" fmla="val 18"/>
                <a:gd name="f13" fmla="val 16"/>
                <a:gd name="f14" fmla="val 22"/>
                <a:gd name="f15" fmla="val 14"/>
                <a:gd name="f16" fmla="val 24"/>
                <a:gd name="f17" fmla="val 13"/>
                <a:gd name="f18" fmla="val 9"/>
                <a:gd name="f19" fmla="val 26"/>
                <a:gd name="f20" fmla="val 4"/>
                <a:gd name="f21" fmla="val 2"/>
                <a:gd name="f22" fmla="val 1"/>
                <a:gd name="f23" fmla="val 12"/>
                <a:gd name="f24" fmla="val 11"/>
                <a:gd name="f25" fmla="val 8"/>
                <a:gd name="f26" fmla="val 7"/>
                <a:gd name="f27" fmla="val 3"/>
                <a:gd name="f28" fmla="val 29"/>
                <a:gd name="f29" fmla="val 6"/>
                <a:gd name="f30" fmla="val 31"/>
                <a:gd name="f31" fmla="val 28"/>
                <a:gd name="f32" fmla="+- 0 0 -90"/>
                <a:gd name="f33" fmla="*/ f3 1 33"/>
                <a:gd name="f34" fmla="*/ f4 1 27"/>
                <a:gd name="f35" fmla="val f5"/>
                <a:gd name="f36" fmla="val f6"/>
                <a:gd name="f37" fmla="val f7"/>
                <a:gd name="f38" fmla="*/ f32 f0 1"/>
                <a:gd name="f39" fmla="+- f37 0 f35"/>
                <a:gd name="f40" fmla="+- f36 0 f35"/>
                <a:gd name="f41" fmla="*/ f38 1 f2"/>
                <a:gd name="f42" fmla="*/ f40 1 33"/>
                <a:gd name="f43" fmla="*/ f39 1 27"/>
                <a:gd name="f44" fmla="*/ 23 f40 1"/>
                <a:gd name="f45" fmla="*/ 15 f39 1"/>
                <a:gd name="f46" fmla="*/ 16 f40 1"/>
                <a:gd name="f47" fmla="*/ 22 f39 1"/>
                <a:gd name="f48" fmla="*/ 13 f40 1"/>
                <a:gd name="f49" fmla="*/ 24 f39 1"/>
                <a:gd name="f50" fmla="*/ 2 f40 1"/>
                <a:gd name="f51" fmla="*/ 0 f40 1"/>
                <a:gd name="f52" fmla="*/ 14 f39 1"/>
                <a:gd name="f53" fmla="*/ 11 f39 1"/>
                <a:gd name="f54" fmla="*/ 22 f40 1"/>
                <a:gd name="f55" fmla="*/ 1 f39 1"/>
                <a:gd name="f56" fmla="*/ 29 f40 1"/>
                <a:gd name="f57" fmla="*/ 31 f40 1"/>
                <a:gd name="f58" fmla="*/ 8 f39 1"/>
                <a:gd name="f59" fmla="+- f41 0 f1"/>
                <a:gd name="f60" fmla="*/ f44 1 33"/>
                <a:gd name="f61" fmla="*/ f45 1 27"/>
                <a:gd name="f62" fmla="*/ f46 1 33"/>
                <a:gd name="f63" fmla="*/ f47 1 27"/>
                <a:gd name="f64" fmla="*/ f48 1 33"/>
                <a:gd name="f65" fmla="*/ f49 1 27"/>
                <a:gd name="f66" fmla="*/ f50 1 33"/>
                <a:gd name="f67" fmla="*/ f51 1 33"/>
                <a:gd name="f68" fmla="*/ f52 1 27"/>
                <a:gd name="f69" fmla="*/ f53 1 27"/>
                <a:gd name="f70" fmla="*/ f54 1 33"/>
                <a:gd name="f71" fmla="*/ f55 1 27"/>
                <a:gd name="f72" fmla="*/ f56 1 33"/>
                <a:gd name="f73" fmla="*/ f57 1 33"/>
                <a:gd name="f74" fmla="*/ f58 1 27"/>
                <a:gd name="f75" fmla="*/ 0 1 f42"/>
                <a:gd name="f76" fmla="*/ f36 1 f42"/>
                <a:gd name="f77" fmla="*/ 0 1 f43"/>
                <a:gd name="f78" fmla="*/ f37 1 f43"/>
                <a:gd name="f79" fmla="*/ f60 1 f42"/>
                <a:gd name="f80" fmla="*/ f61 1 f43"/>
                <a:gd name="f81" fmla="*/ f62 1 f42"/>
                <a:gd name="f82" fmla="*/ f63 1 f43"/>
                <a:gd name="f83" fmla="*/ f64 1 f42"/>
                <a:gd name="f84" fmla="*/ f65 1 f43"/>
                <a:gd name="f85" fmla="*/ f66 1 f42"/>
                <a:gd name="f86" fmla="*/ f67 1 f42"/>
                <a:gd name="f87" fmla="*/ f68 1 f43"/>
                <a:gd name="f88" fmla="*/ f69 1 f43"/>
                <a:gd name="f89" fmla="*/ f70 1 f42"/>
                <a:gd name="f90" fmla="*/ f71 1 f43"/>
                <a:gd name="f91" fmla="*/ f72 1 f42"/>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4 1"/>
                <a:gd name="f104" fmla="*/ f85 f33 1"/>
                <a:gd name="f105" fmla="*/ f86 f33 1"/>
                <a:gd name="f106" fmla="*/ f87 f34 1"/>
                <a:gd name="f107" fmla="*/ f88 f34 1"/>
                <a:gd name="f108" fmla="*/ f89 f33 1"/>
                <a:gd name="f109" fmla="*/ f90 f34 1"/>
                <a:gd name="f110" fmla="*/ f91 f33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103"/>
                </a:cxn>
                <a:cxn ang="f59">
                  <a:pos x="f104" y="f103"/>
                </a:cxn>
                <a:cxn ang="f59">
                  <a:pos x="f105" y="f106"/>
                </a:cxn>
                <a:cxn ang="f59">
                  <a:pos x="f104" y="f107"/>
                </a:cxn>
                <a:cxn ang="f59">
                  <a:pos x="f108" y="f109"/>
                </a:cxn>
                <a:cxn ang="f59">
                  <a:pos x="f110" y="f109"/>
                </a:cxn>
                <a:cxn ang="f59">
                  <a:pos x="f111" y="f112"/>
                </a:cxn>
                <a:cxn ang="f59">
                  <a:pos x="f98" y="f99"/>
                </a:cxn>
                <a:cxn ang="f59">
                  <a:pos x="f98" y="f99"/>
                </a:cxn>
              </a:cxnLst>
              <a:rect l="f94" t="f97" r="f95" b="f96"/>
              <a:pathLst>
                <a:path w="33" h="27">
                  <a:moveTo>
                    <a:pt x="f8" y="f9"/>
                  </a:moveTo>
                  <a:cubicBezTo>
                    <a:pt x="f10" y="f11"/>
                    <a:pt x="f12" y="f10"/>
                    <a:pt x="f13" y="f14"/>
                  </a:cubicBezTo>
                  <a:cubicBezTo>
                    <a:pt x="f9" y="f8"/>
                    <a:pt x="f15" y="f16"/>
                    <a:pt x="f17" y="f16"/>
                  </a:cubicBezTo>
                  <a:cubicBezTo>
                    <a:pt x="f18" y="f19"/>
                    <a:pt x="f20" y="f7"/>
                    <a:pt x="f21" y="f16"/>
                  </a:cubicBezTo>
                  <a:cubicBezTo>
                    <a:pt x="f5" y="f14"/>
                    <a:pt x="f5" y="f11"/>
                    <a:pt x="f5" y="f15"/>
                  </a:cubicBezTo>
                  <a:cubicBezTo>
                    <a:pt x="f5" y="f17"/>
                    <a:pt x="f22" y="f23"/>
                    <a:pt x="f21" y="f24"/>
                  </a:cubicBezTo>
                  <a:cubicBezTo>
                    <a:pt x="f25" y="f26"/>
                    <a:pt x="f15" y="f27"/>
                    <a:pt x="f14" y="f22"/>
                  </a:cubicBezTo>
                  <a:cubicBezTo>
                    <a:pt x="f16" y="f5"/>
                    <a:pt x="f7" y="f22"/>
                    <a:pt x="f28" y="f22"/>
                  </a:cubicBezTo>
                  <a:cubicBezTo>
                    <a:pt x="f6" y="f27"/>
                    <a:pt x="f6" y="f29"/>
                    <a:pt x="f30" y="f25"/>
                  </a:cubicBezTo>
                  <a:cubicBezTo>
                    <a:pt x="f31" y="f24"/>
                    <a:pt x="f19" y="f17"/>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1" name="Freeform 113">
              <a:extLst>
                <a:ext uri="{FF2B5EF4-FFF2-40B4-BE49-F238E27FC236}">
                  <a16:creationId xmlns:a16="http://schemas.microsoft.com/office/drawing/2014/main" id="{9164DD16-BE70-437F-8EF7-BFD10B8DF814}"/>
                </a:ext>
              </a:extLst>
            </p:cNvPr>
            <p:cNvSpPr/>
            <p:nvPr/>
          </p:nvSpPr>
          <p:spPr>
            <a:xfrm>
              <a:off x="6474692" y="1969471"/>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7"/>
                <a:gd name="f13" fmla="val 63"/>
                <a:gd name="f14" fmla="val 8"/>
                <a:gd name="f15" fmla="val 52"/>
                <a:gd name="f16" fmla="val 7"/>
                <a:gd name="f17" fmla="val 51"/>
                <a:gd name="f18" fmla="val 50"/>
                <a:gd name="f19" fmla="val 6"/>
                <a:gd name="f20" fmla="val 48"/>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106"/>
                <a:gd name="f53" fmla="val 99"/>
                <a:gd name="f54" fmla="val 43"/>
                <a:gd name="f55" fmla="val 91"/>
                <a:gd name="f56" fmla="val 41"/>
                <a:gd name="f57" fmla="val 89"/>
                <a:gd name="f58" fmla="val 39"/>
                <a:gd name="f59" fmla="val 86"/>
                <a:gd name="f60" fmla="+- 0 0 -90"/>
                <a:gd name="f61" fmla="*/ f3 1 113"/>
                <a:gd name="f62" fmla="*/ f4 1 115"/>
                <a:gd name="f63" fmla="val f5"/>
                <a:gd name="f64" fmla="val f6"/>
                <a:gd name="f65" fmla="val f7"/>
                <a:gd name="f66" fmla="*/ f60 f0 1"/>
                <a:gd name="f67" fmla="+- f65 0 f63"/>
                <a:gd name="f68" fmla="+- f64 0 f63"/>
                <a:gd name="f69" fmla="*/ f66 1 f2"/>
                <a:gd name="f70" fmla="*/ f68 1 113"/>
                <a:gd name="f71" fmla="*/ f67 1 115"/>
                <a:gd name="f72" fmla="*/ 36 f68 1"/>
                <a:gd name="f73" fmla="*/ 85 f67 1"/>
                <a:gd name="f74" fmla="*/ 8 f68 1"/>
                <a:gd name="f75" fmla="*/ 52 f67 1"/>
                <a:gd name="f76" fmla="*/ 6 f68 1"/>
                <a:gd name="f77" fmla="*/ 48 f67 1"/>
                <a:gd name="f78" fmla="*/ 10 f68 1"/>
                <a:gd name="f79" fmla="*/ 24 f67 1"/>
                <a:gd name="f80" fmla="*/ 75 f68 1"/>
                <a:gd name="f81" fmla="*/ 0 f67 1"/>
                <a:gd name="f82" fmla="*/ 88 f68 1"/>
                <a:gd name="f83" fmla="*/ 1 f67 1"/>
                <a:gd name="f84" fmla="*/ 109 f68 1"/>
                <a:gd name="f85" fmla="*/ 22 f67 1"/>
                <a:gd name="f86" fmla="*/ 110 f68 1"/>
                <a:gd name="f87" fmla="*/ 59 f67 1"/>
                <a:gd name="f88" fmla="*/ 93 f68 1"/>
                <a:gd name="f89" fmla="*/ 104 f67 1"/>
                <a:gd name="f90" fmla="*/ 71 f68 1"/>
                <a:gd name="f91" fmla="*/ 111 f67 1"/>
                <a:gd name="f92" fmla="*/ 43 f68 1"/>
                <a:gd name="f93" fmla="*/ 91 f67 1"/>
                <a:gd name="f94" fmla="*/ 84 f67 1"/>
                <a:gd name="f95" fmla="+- f69 0 f1"/>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3"/>
                <a:gd name="f115" fmla="*/ f91 1 115"/>
                <a:gd name="f116" fmla="*/ f92 1 113"/>
                <a:gd name="f117" fmla="*/ f93 1 115"/>
                <a:gd name="f118" fmla="*/ f94 1 115"/>
                <a:gd name="f119" fmla="*/ 0 1 f70"/>
                <a:gd name="f120" fmla="*/ f64 1 f70"/>
                <a:gd name="f121" fmla="*/ 0 1 f71"/>
                <a:gd name="f122" fmla="*/ f65 1 f71"/>
                <a:gd name="f123" fmla="*/ f96 1 f70"/>
                <a:gd name="f124" fmla="*/ f97 1 f71"/>
                <a:gd name="f125" fmla="*/ f98 1 f70"/>
                <a:gd name="f126" fmla="*/ f99 1 f71"/>
                <a:gd name="f127" fmla="*/ f100 1 f70"/>
                <a:gd name="f128" fmla="*/ f101 1 f71"/>
                <a:gd name="f129" fmla="*/ f102 1 f70"/>
                <a:gd name="f130" fmla="*/ f103 1 f71"/>
                <a:gd name="f131" fmla="*/ f104 1 f70"/>
                <a:gd name="f132" fmla="*/ f105 1 f71"/>
                <a:gd name="f133" fmla="*/ f106 1 f70"/>
                <a:gd name="f134" fmla="*/ f107 1 f71"/>
                <a:gd name="f135" fmla="*/ f108 1 f70"/>
                <a:gd name="f136" fmla="*/ f109 1 f71"/>
                <a:gd name="f137" fmla="*/ f110 1 f70"/>
                <a:gd name="f138" fmla="*/ f111 1 f71"/>
                <a:gd name="f139" fmla="*/ f112 1 f70"/>
                <a:gd name="f140" fmla="*/ f113 1 f71"/>
                <a:gd name="f141" fmla="*/ f114 1 f70"/>
                <a:gd name="f142" fmla="*/ f115 1 f71"/>
                <a:gd name="f143" fmla="*/ f116 1 f70"/>
                <a:gd name="f144" fmla="*/ f117 1 f71"/>
                <a:gd name="f145" fmla="*/ f118 1 f71"/>
                <a:gd name="f146" fmla="*/ f119 f61 1"/>
                <a:gd name="f147" fmla="*/ f120 f61 1"/>
                <a:gd name="f148" fmla="*/ f122 f62 1"/>
                <a:gd name="f149" fmla="*/ f121 f62 1"/>
                <a:gd name="f150" fmla="*/ f123 f61 1"/>
                <a:gd name="f151" fmla="*/ f124 f62 1"/>
                <a:gd name="f152" fmla="*/ f125 f61 1"/>
                <a:gd name="f153" fmla="*/ f126 f62 1"/>
                <a:gd name="f154" fmla="*/ f127 f61 1"/>
                <a:gd name="f155" fmla="*/ f128 f62 1"/>
                <a:gd name="f156" fmla="*/ f129 f61 1"/>
                <a:gd name="f157" fmla="*/ f130 f62 1"/>
                <a:gd name="f158" fmla="*/ f131 f61 1"/>
                <a:gd name="f159" fmla="*/ f132 f62 1"/>
                <a:gd name="f160" fmla="*/ f133 f61 1"/>
                <a:gd name="f161" fmla="*/ f134 f62 1"/>
                <a:gd name="f162" fmla="*/ f135 f61 1"/>
                <a:gd name="f163" fmla="*/ f136 f62 1"/>
                <a:gd name="f164" fmla="*/ f137 f61 1"/>
                <a:gd name="f165" fmla="*/ f138 f62 1"/>
                <a:gd name="f166" fmla="*/ f139 f61 1"/>
                <a:gd name="f167" fmla="*/ f140 f62 1"/>
                <a:gd name="f168" fmla="*/ f141 f61 1"/>
                <a:gd name="f169" fmla="*/ f142 f62 1"/>
                <a:gd name="f170" fmla="*/ f143 f61 1"/>
                <a:gd name="f171" fmla="*/ f144 f62 1"/>
                <a:gd name="f172" fmla="*/ f145 f62 1"/>
              </a:gdLst>
              <a:ahLst/>
              <a:cxnLst>
                <a:cxn ang="3cd4">
                  <a:pos x="hc" y="t"/>
                </a:cxn>
                <a:cxn ang="0">
                  <a:pos x="r" y="vc"/>
                </a:cxn>
                <a:cxn ang="cd4">
                  <a:pos x="hc" y="b"/>
                </a:cxn>
                <a:cxn ang="cd2">
                  <a:pos x="l" y="vc"/>
                </a:cxn>
                <a:cxn ang="f95">
                  <a:pos x="f150" y="f151"/>
                </a:cxn>
                <a:cxn ang="f95">
                  <a:pos x="f152" y="f153"/>
                </a:cxn>
                <a:cxn ang="f95">
                  <a:pos x="f154" y="f155"/>
                </a:cxn>
                <a:cxn ang="f95">
                  <a:pos x="f156" y="f157"/>
                </a:cxn>
                <a:cxn ang="f95">
                  <a:pos x="f158" y="f159"/>
                </a:cxn>
                <a:cxn ang="f95">
                  <a:pos x="f160" y="f161"/>
                </a:cxn>
                <a:cxn ang="f95">
                  <a:pos x="f162" y="f163"/>
                </a:cxn>
                <a:cxn ang="f95">
                  <a:pos x="f164" y="f165"/>
                </a:cxn>
                <a:cxn ang="f95">
                  <a:pos x="f166" y="f167"/>
                </a:cxn>
                <a:cxn ang="f95">
                  <a:pos x="f168" y="f169"/>
                </a:cxn>
                <a:cxn ang="f95">
                  <a:pos x="f170" y="f171"/>
                </a:cxn>
                <a:cxn ang="f95">
                  <a:pos x="f150" y="f172"/>
                </a:cxn>
                <a:cxn ang="f95">
                  <a:pos x="f150" y="f151"/>
                </a:cxn>
              </a:cxnLst>
              <a:rect l="f146" t="f149" r="f147" b="f148"/>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52"/>
                    <a:pt x="f15" y="f53"/>
                    <a:pt x="f54" y="f55"/>
                  </a:cubicBezTo>
                  <a:cubicBezTo>
                    <a:pt x="f56" y="f57"/>
                    <a:pt x="f58" y="f59"/>
                    <a:pt x="f8" y="f29"/>
                  </a:cubicBezTo>
                  <a:cubicBezTo>
                    <a:pt x="f8" y="f2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2" name="Freeform 114">
              <a:extLst>
                <a:ext uri="{FF2B5EF4-FFF2-40B4-BE49-F238E27FC236}">
                  <a16:creationId xmlns:a16="http://schemas.microsoft.com/office/drawing/2014/main" id="{CE32AB4A-473A-4B14-8DDB-FAEC72FEA2AC}"/>
                </a:ext>
              </a:extLst>
            </p:cNvPr>
            <p:cNvSpPr/>
            <p:nvPr/>
          </p:nvSpPr>
          <p:spPr>
            <a:xfrm>
              <a:off x="6476823" y="1775572"/>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3"/>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22"/>
                <a:gd name="f24" fmla="val 7"/>
                <a:gd name="f25" fmla="val 25"/>
                <a:gd name="f26" fmla="val 28"/>
                <a:gd name="f27" fmla="val 32"/>
                <a:gd name="f28" fmla="val 36"/>
                <a:gd name="f29" fmla="val 38"/>
                <a:gd name="f30" fmla="val 1"/>
                <a:gd name="f31" fmla="val 39"/>
                <a:gd name="f32" fmla="val 42"/>
                <a:gd name="f33" fmla="val 45"/>
                <a:gd name="f34" fmla="val 50"/>
                <a:gd name="f35" fmla="val 17"/>
                <a:gd name="f36" fmla="val 56"/>
                <a:gd name="f37" fmla="val 20"/>
                <a:gd name="f38" fmla="val 58"/>
                <a:gd name="f39" fmla="val 57"/>
                <a:gd name="f40" fmla="val 46"/>
                <a:gd name="f41" fmla="val 76"/>
                <a:gd name="f42" fmla="val 79"/>
                <a:gd name="f43" fmla="val 55"/>
                <a:gd name="f44" fmla="val 80"/>
                <a:gd name="f45" fmla="val 53"/>
                <a:gd name="f46" fmla="val 48"/>
                <a:gd name="f47" fmla="val 77"/>
                <a:gd name="f48" fmla="val 13"/>
                <a:gd name="f49" fmla="val 9"/>
                <a:gd name="f50" fmla="val 74"/>
                <a:gd name="f51" fmla="+- 0 0 -90"/>
                <a:gd name="f52" fmla="*/ f3 1 59"/>
                <a:gd name="f53" fmla="*/ f4 1 81"/>
                <a:gd name="f54" fmla="val f5"/>
                <a:gd name="f55" fmla="val f6"/>
                <a:gd name="f56" fmla="val f7"/>
                <a:gd name="f57" fmla="*/ f51 f0 1"/>
                <a:gd name="f58" fmla="+- f56 0 f54"/>
                <a:gd name="f59" fmla="+- f55 0 f54"/>
                <a:gd name="f60" fmla="*/ f57 1 f2"/>
                <a:gd name="f61" fmla="*/ f59 1 59"/>
                <a:gd name="f62" fmla="*/ f58 1 81"/>
                <a:gd name="f63" fmla="*/ 5 f59 1"/>
                <a:gd name="f64" fmla="*/ 73 f58 1"/>
                <a:gd name="f65" fmla="*/ 2 f59 1"/>
                <a:gd name="f66" fmla="*/ 64 f58 1"/>
                <a:gd name="f67" fmla="*/ 8 f59 1"/>
                <a:gd name="f68" fmla="*/ 21 f58 1"/>
                <a:gd name="f69" fmla="*/ 22 f59 1"/>
                <a:gd name="f70" fmla="*/ 7 f58 1"/>
                <a:gd name="f71" fmla="*/ 32 f59 1"/>
                <a:gd name="f72" fmla="*/ 2 f58 1"/>
                <a:gd name="f73" fmla="*/ 39 f59 1"/>
                <a:gd name="f74" fmla="*/ 5 f58 1"/>
                <a:gd name="f75" fmla="*/ 50 f59 1"/>
                <a:gd name="f76" fmla="*/ 17 f58 1"/>
                <a:gd name="f77" fmla="*/ 57 f59 1"/>
                <a:gd name="f78" fmla="*/ 32 f58 1"/>
                <a:gd name="f79" fmla="*/ 59 f59 1"/>
                <a:gd name="f80" fmla="*/ 55 f59 1"/>
                <a:gd name="f81" fmla="*/ 80 f58 1"/>
                <a:gd name="f82" fmla="*/ 48 f59 1"/>
                <a:gd name="f83" fmla="*/ 81 f58 1"/>
                <a:gd name="f84" fmla="*/ 17 f59 1"/>
                <a:gd name="f85" fmla="*/ 77 f58 1"/>
                <a:gd name="f86" fmla="+- f60 0 f1"/>
                <a:gd name="f87" fmla="*/ f63 1 59"/>
                <a:gd name="f88" fmla="*/ f64 1 81"/>
                <a:gd name="f89" fmla="*/ f65 1 59"/>
                <a:gd name="f90" fmla="*/ f66 1 81"/>
                <a:gd name="f91" fmla="*/ f67 1 59"/>
                <a:gd name="f92" fmla="*/ f68 1 81"/>
                <a:gd name="f93" fmla="*/ f69 1 59"/>
                <a:gd name="f94" fmla="*/ f70 1 81"/>
                <a:gd name="f95" fmla="*/ f71 1 59"/>
                <a:gd name="f96" fmla="*/ f72 1 81"/>
                <a:gd name="f97" fmla="*/ f73 1 59"/>
                <a:gd name="f98" fmla="*/ f74 1 81"/>
                <a:gd name="f99" fmla="*/ f75 1 59"/>
                <a:gd name="f100" fmla="*/ f76 1 81"/>
                <a:gd name="f101" fmla="*/ f77 1 59"/>
                <a:gd name="f102" fmla="*/ f78 1 81"/>
                <a:gd name="f103" fmla="*/ f79 1 59"/>
                <a:gd name="f104" fmla="*/ f80 1 59"/>
                <a:gd name="f105" fmla="*/ f81 1 81"/>
                <a:gd name="f106" fmla="*/ f82 1 59"/>
                <a:gd name="f107" fmla="*/ f83 1 81"/>
                <a:gd name="f108" fmla="*/ f84 1 59"/>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10"/>
                    <a:pt x="f27" y="f12"/>
                  </a:cubicBezTo>
                  <a:cubicBezTo>
                    <a:pt x="f28" y="f5"/>
                    <a:pt x="f29" y="f30"/>
                    <a:pt x="f31" y="f8"/>
                  </a:cubicBezTo>
                  <a:cubicBezTo>
                    <a:pt x="f32" y="f19"/>
                    <a:pt x="f33" y="f20"/>
                    <a:pt x="f34" y="f35"/>
                  </a:cubicBezTo>
                  <a:cubicBezTo>
                    <a:pt x="f36" y="f37"/>
                    <a:pt x="f38" y="f25"/>
                    <a:pt x="f39" y="f27"/>
                  </a:cubicBezTo>
                  <a:cubicBezTo>
                    <a:pt x="f39" y="f40"/>
                    <a:pt x="f38" y="f6"/>
                    <a:pt x="f6" y="f9"/>
                  </a:cubicBezTo>
                  <a:cubicBezTo>
                    <a:pt x="f6" y="f41"/>
                    <a:pt x="f38" y="f42"/>
                    <a:pt x="f43" y="f44"/>
                  </a:cubicBezTo>
                  <a:cubicBezTo>
                    <a:pt x="f45" y="f7"/>
                    <a:pt x="f34" y="f7"/>
                    <a:pt x="f46" y="f7"/>
                  </a:cubicBezTo>
                  <a:cubicBezTo>
                    <a:pt x="f29" y="f44"/>
                    <a:pt x="f26" y="f42"/>
                    <a:pt x="f35" y="f47"/>
                  </a:cubicBezTo>
                  <a:cubicBezTo>
                    <a:pt x="f48" y="f47"/>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3" name="Freeform 115">
              <a:extLst>
                <a:ext uri="{FF2B5EF4-FFF2-40B4-BE49-F238E27FC236}">
                  <a16:creationId xmlns:a16="http://schemas.microsoft.com/office/drawing/2014/main" id="{D4304F3B-CB14-455D-AEEE-7D20360FC1AB}"/>
                </a:ext>
              </a:extLst>
            </p:cNvPr>
            <p:cNvSpPr/>
            <p:nvPr/>
          </p:nvSpPr>
          <p:spPr>
            <a:xfrm>
              <a:off x="6640894" y="1758528"/>
              <a:ext cx="149147"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3"/>
                <a:gd name="f11" fmla="val 56"/>
                <a:gd name="f12" fmla="val 50"/>
                <a:gd name="f13" fmla="val 1"/>
                <a:gd name="f14" fmla="val 38"/>
                <a:gd name="f15" fmla="val 3"/>
                <a:gd name="f16" fmla="val 26"/>
                <a:gd name="f17" fmla="val 10"/>
                <a:gd name="f18" fmla="val 16"/>
                <a:gd name="f19" fmla="val 2"/>
                <a:gd name="f20" fmla="val 37"/>
                <a:gd name="f21" fmla="val 40"/>
                <a:gd name="f22" fmla="val 44"/>
                <a:gd name="f23" fmla="val 45"/>
                <a:gd name="f24" fmla="val 7"/>
                <a:gd name="f25" fmla="val 46"/>
                <a:gd name="f26" fmla="val 9"/>
                <a:gd name="f27" fmla="val 11"/>
                <a:gd name="f28" fmla="val 13"/>
                <a:gd name="f29" fmla="val 24"/>
                <a:gd name="f30" fmla="val 28"/>
                <a:gd name="f31" fmla="val 60"/>
                <a:gd name="f32" fmla="val 31"/>
                <a:gd name="f33" fmla="val 67"/>
                <a:gd name="f34" fmla="val 33"/>
                <a:gd name="f35" fmla="val 35"/>
                <a:gd name="f36" fmla="val 66"/>
                <a:gd name="f37" fmla="val 43"/>
                <a:gd name="f38" fmla="val 61"/>
                <a:gd name="f39" fmla="val 54"/>
                <a:gd name="f40" fmla="val 64"/>
                <a:gd name="f41" fmla="val 72"/>
                <a:gd name="f42" fmla="val 74"/>
                <a:gd name="f43" fmla="val 41"/>
                <a:gd name="f44" fmla="val 75"/>
                <a:gd name="f45" fmla="val 39"/>
                <a:gd name="f46" fmla="val 34"/>
                <a:gd name="f47" fmla="val 29"/>
                <a:gd name="f48" fmla="val 20"/>
                <a:gd name="f49" fmla="val 17"/>
                <a:gd name="f50" fmla="val 14"/>
                <a:gd name="f51" fmla="val 73"/>
                <a:gd name="f52" fmla="val 70"/>
                <a:gd name="f53" fmla="val 68"/>
                <a:gd name="f54" fmla="+- 0 0 -90"/>
                <a:gd name="f55" fmla="*/ f3 1 69"/>
                <a:gd name="f56" fmla="*/ f4 1 76"/>
                <a:gd name="f57" fmla="val f5"/>
                <a:gd name="f58" fmla="val f6"/>
                <a:gd name="f59" fmla="val f7"/>
                <a:gd name="f60" fmla="*/ f54 f0 1"/>
                <a:gd name="f61" fmla="+- f59 0 f57"/>
                <a:gd name="f62" fmla="+- f58 0 f57"/>
                <a:gd name="f63" fmla="*/ f60 1 f2"/>
                <a:gd name="f64" fmla="*/ f62 1 69"/>
                <a:gd name="f65" fmla="*/ f61 1 76"/>
                <a:gd name="f66" fmla="*/ 6 f62 1"/>
                <a:gd name="f67" fmla="*/ 65 f61 1"/>
                <a:gd name="f68" fmla="*/ 0 f62 1"/>
                <a:gd name="f69" fmla="*/ 50 f61 1"/>
                <a:gd name="f70" fmla="*/ 10 f62 1"/>
                <a:gd name="f71" fmla="*/ 16 f61 1"/>
                <a:gd name="f72" fmla="*/ 37 f62 1"/>
                <a:gd name="f73" fmla="*/ 0 f61 1"/>
                <a:gd name="f74" fmla="*/ 45 f62 1"/>
                <a:gd name="f75" fmla="*/ 7 f61 1"/>
                <a:gd name="f76" fmla="*/ 46 f62 1"/>
                <a:gd name="f77" fmla="*/ 13 f61 1"/>
                <a:gd name="f78" fmla="*/ 60 f62 1"/>
                <a:gd name="f79" fmla="*/ 31 f61 1"/>
                <a:gd name="f80" fmla="*/ 66 f62 1"/>
                <a:gd name="f81" fmla="*/ 43 f61 1"/>
                <a:gd name="f82" fmla="*/ 72 f61 1"/>
                <a:gd name="f83" fmla="*/ 39 f62 1"/>
                <a:gd name="f84" fmla="*/ 75 f61 1"/>
                <a:gd name="f85" fmla="*/ 24 f62 1"/>
                <a:gd name="f86" fmla="*/ 76 f61 1"/>
                <a:gd name="f87" fmla="*/ 14 f62 1"/>
                <a:gd name="f88" fmla="*/ 73 f61 1"/>
                <a:gd name="f89" fmla="+- f63 0 f1"/>
                <a:gd name="f90" fmla="*/ f66 1 69"/>
                <a:gd name="f91" fmla="*/ f67 1 76"/>
                <a:gd name="f92" fmla="*/ f68 1 69"/>
                <a:gd name="f93" fmla="*/ f69 1 76"/>
                <a:gd name="f94" fmla="*/ f70 1 69"/>
                <a:gd name="f95" fmla="*/ f71 1 76"/>
                <a:gd name="f96" fmla="*/ f72 1 69"/>
                <a:gd name="f97" fmla="*/ f73 1 76"/>
                <a:gd name="f98" fmla="*/ f74 1 69"/>
                <a:gd name="f99" fmla="*/ f75 1 76"/>
                <a:gd name="f100" fmla="*/ f76 1 69"/>
                <a:gd name="f101" fmla="*/ f77 1 76"/>
                <a:gd name="f102" fmla="*/ f78 1 69"/>
                <a:gd name="f103" fmla="*/ f79 1 76"/>
                <a:gd name="f104" fmla="*/ f80 1 69"/>
                <a:gd name="f105" fmla="*/ f81 1 76"/>
                <a:gd name="f106" fmla="*/ f82 1 76"/>
                <a:gd name="f107" fmla="*/ f83 1 69"/>
                <a:gd name="f108" fmla="*/ f84 1 76"/>
                <a:gd name="f109" fmla="*/ f85 1 69"/>
                <a:gd name="f110" fmla="*/ f86 1 76"/>
                <a:gd name="f111" fmla="*/ f87 1 69"/>
                <a:gd name="f112" fmla="*/ f88 1 76"/>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5"/>
                <a:gd name="f134" fmla="*/ f107 1 f64"/>
                <a:gd name="f135" fmla="*/ f108 1 f65"/>
                <a:gd name="f136" fmla="*/ f109 1 f64"/>
                <a:gd name="f137" fmla="*/ f110 1 f65"/>
                <a:gd name="f138" fmla="*/ f111 1 f64"/>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6 1"/>
                <a:gd name="f161" fmla="*/ f134 f55 1"/>
                <a:gd name="f162" fmla="*/ f135 f56 1"/>
                <a:gd name="f163" fmla="*/ f136 f55 1"/>
                <a:gd name="f164" fmla="*/ f137 f56 1"/>
                <a:gd name="f165" fmla="*/ f138 f55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52" y="f160"/>
                </a:cxn>
                <a:cxn ang="f89">
                  <a:pos x="f161" y="f162"/>
                </a:cxn>
                <a:cxn ang="f89">
                  <a:pos x="f163" y="f164"/>
                </a:cxn>
                <a:cxn ang="f89">
                  <a:pos x="f165" y="f166"/>
                </a:cxn>
                <a:cxn ang="f89">
                  <a:pos x="f144" y="f145"/>
                </a:cxn>
              </a:cxnLst>
              <a:rect l="f140" t="f143" r="f141" b="f142"/>
              <a:pathLst>
                <a:path w="69" h="76">
                  <a:moveTo>
                    <a:pt x="f8" y="f9"/>
                  </a:moveTo>
                  <a:cubicBezTo>
                    <a:pt x="f5" y="f10"/>
                    <a:pt x="f5" y="f11"/>
                    <a:pt x="f5" y="f12"/>
                  </a:cubicBezTo>
                  <a:cubicBezTo>
                    <a:pt x="f13" y="f14"/>
                    <a:pt x="f15" y="f16"/>
                    <a:pt x="f17" y="f18"/>
                  </a:cubicBezTo>
                  <a:cubicBezTo>
                    <a:pt x="f18" y="f8"/>
                    <a:pt x="f16" y="f19"/>
                    <a:pt x="f20" y="f5"/>
                  </a:cubicBezTo>
                  <a:cubicBezTo>
                    <a:pt x="f21" y="f5"/>
                    <a:pt x="f22" y="f15"/>
                    <a:pt x="f23" y="f24"/>
                  </a:cubicBezTo>
                  <a:cubicBezTo>
                    <a:pt x="f25" y="f26"/>
                    <a:pt x="f25" y="f27"/>
                    <a:pt x="f25" y="f28"/>
                  </a:cubicBezTo>
                  <a:cubicBezTo>
                    <a:pt x="f25" y="f29"/>
                    <a:pt x="f12" y="f30"/>
                    <a:pt x="f31" y="f32"/>
                  </a:cubicBezTo>
                  <a:cubicBezTo>
                    <a:pt x="f33" y="f34"/>
                    <a:pt x="f6" y="f35"/>
                    <a:pt x="f36" y="f37"/>
                  </a:cubicBezTo>
                  <a:cubicBezTo>
                    <a:pt x="f38" y="f39"/>
                    <a:pt x="f39" y="f40"/>
                    <a:pt x="f23" y="f41"/>
                  </a:cubicBezTo>
                  <a:cubicBezTo>
                    <a:pt x="f37" y="f42"/>
                    <a:pt x="f43" y="f44"/>
                    <a:pt x="f45" y="f44"/>
                  </a:cubicBezTo>
                  <a:cubicBezTo>
                    <a:pt x="f46" y="f7"/>
                    <a:pt x="f47" y="f7"/>
                    <a:pt x="f29" y="f7"/>
                  </a:cubicBezTo>
                  <a:cubicBezTo>
                    <a:pt x="f48" y="f7"/>
                    <a:pt x="f49" y="f44"/>
                    <a:pt x="f50" y="f51"/>
                  </a:cubicBezTo>
                  <a:cubicBezTo>
                    <a:pt x="f27" y="f52"/>
                    <a:pt x="f26"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4" name="Freeform 116">
              <a:extLst>
                <a:ext uri="{FF2B5EF4-FFF2-40B4-BE49-F238E27FC236}">
                  <a16:creationId xmlns:a16="http://schemas.microsoft.com/office/drawing/2014/main" id="{8B58638A-E67F-4C0E-877E-83580FB77EE7}"/>
                </a:ext>
              </a:extLst>
            </p:cNvPr>
            <p:cNvSpPr/>
            <p:nvPr/>
          </p:nvSpPr>
          <p:spPr>
            <a:xfrm>
              <a:off x="6745291" y="1892762"/>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7"/>
                <a:gd name="f12" fmla="val 2"/>
                <a:gd name="f13" fmla="val 41"/>
                <a:gd name="f14" fmla="val 1"/>
                <a:gd name="f15" fmla="val 35"/>
                <a:gd name="f16" fmla="val 33"/>
                <a:gd name="f17" fmla="val 31"/>
                <a:gd name="f18" fmla="val 29"/>
                <a:gd name="f19" fmla="val 3"/>
                <a:gd name="f20" fmla="val 21"/>
                <a:gd name="f21" fmla="val 6"/>
                <a:gd name="f22" fmla="val 15"/>
                <a:gd name="f23" fmla="val 11"/>
                <a:gd name="f24" fmla="val 9"/>
                <a:gd name="f25" fmla="val 19"/>
                <a:gd name="f26" fmla="val 24"/>
                <a:gd name="f27" fmla="val 30"/>
                <a:gd name="f28" fmla="val 36"/>
                <a:gd name="f29" fmla="val 42"/>
                <a:gd name="f30" fmla="val 43"/>
                <a:gd name="f31" fmla="val 45"/>
                <a:gd name="f32" fmla="val 46"/>
                <a:gd name="f33" fmla="val 49"/>
                <a:gd name="f34" fmla="val 52"/>
                <a:gd name="f35" fmla="val 56"/>
                <a:gd name="f36" fmla="val 8"/>
                <a:gd name="f37" fmla="val 60"/>
                <a:gd name="f38" fmla="val 64"/>
                <a:gd name="f39" fmla="val 12"/>
                <a:gd name="f40" fmla="val 69"/>
                <a:gd name="f41" fmla="val 75"/>
                <a:gd name="f42" fmla="val 14"/>
                <a:gd name="f43" fmla="val 20"/>
                <a:gd name="f44" fmla="val 72"/>
                <a:gd name="f45" fmla="val 68"/>
                <a:gd name="f46" fmla="val 40"/>
                <a:gd name="f47" fmla="val 55"/>
                <a:gd name="f48" fmla="val 58"/>
                <a:gd name="f49" fmla="val 23"/>
                <a:gd name="f50" fmla="val 18"/>
                <a:gd name="f51" fmla="val 57"/>
                <a:gd name="f52" fmla="val 13"/>
                <a:gd name="f53" fmla="val 54"/>
                <a:gd name="f54" fmla="val 53"/>
                <a:gd name="f55" fmla="+- 0 0 -90"/>
                <a:gd name="f56" fmla="*/ f3 1 76"/>
                <a:gd name="f57" fmla="*/ f4 1 59"/>
                <a:gd name="f58" fmla="val f5"/>
                <a:gd name="f59" fmla="val f6"/>
                <a:gd name="f60" fmla="val f7"/>
                <a:gd name="f61" fmla="*/ f55 f0 1"/>
                <a:gd name="f62" fmla="+- f60 0 f58"/>
                <a:gd name="f63" fmla="+- f59 0 f58"/>
                <a:gd name="f64" fmla="*/ f61 1 f2"/>
                <a:gd name="f65" fmla="*/ f63 1 76"/>
                <a:gd name="f66" fmla="*/ f62 1 59"/>
                <a:gd name="f67" fmla="*/ 10 f63 1"/>
                <a:gd name="f68" fmla="*/ 51 f62 1"/>
                <a:gd name="f69" fmla="*/ 1 f63 1"/>
                <a:gd name="f70" fmla="*/ 35 f62 1"/>
                <a:gd name="f71" fmla="*/ 29 f62 1"/>
                <a:gd name="f72" fmla="*/ 11 f63 1"/>
                <a:gd name="f73" fmla="*/ 9 f62 1"/>
                <a:gd name="f74" fmla="*/ 24 f63 1"/>
                <a:gd name="f75" fmla="*/ 2 f62 1"/>
                <a:gd name="f76" fmla="*/ 42 f63 1"/>
                <a:gd name="f77" fmla="*/ 0 f62 1"/>
                <a:gd name="f78" fmla="*/ 46 f63 1"/>
                <a:gd name="f79" fmla="*/ 1 f62 1"/>
                <a:gd name="f80" fmla="*/ 56 f63 1"/>
                <a:gd name="f81" fmla="*/ 8 f62 1"/>
                <a:gd name="f82" fmla="*/ 69 f63 1"/>
                <a:gd name="f83" fmla="*/ 12 f62 1"/>
                <a:gd name="f84" fmla="*/ 75 f63 1"/>
                <a:gd name="f85" fmla="*/ 20 f62 1"/>
                <a:gd name="f86" fmla="*/ 60 f63 1"/>
                <a:gd name="f87" fmla="*/ 47 f62 1"/>
                <a:gd name="f88" fmla="*/ 29 f63 1"/>
                <a:gd name="f89" fmla="*/ 58 f62 1"/>
                <a:gd name="f90" fmla="*/ 13 f63 1"/>
                <a:gd name="f91" fmla="*/ 54 f62 1"/>
                <a:gd name="f92" fmla="+- f64 0 f1"/>
                <a:gd name="f93" fmla="*/ f67 1 76"/>
                <a:gd name="f94" fmla="*/ f68 1 59"/>
                <a:gd name="f95" fmla="*/ f69 1 76"/>
                <a:gd name="f96" fmla="*/ f70 1 59"/>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f90 1 76"/>
                <a:gd name="f117" fmla="*/ f91 1 59"/>
                <a:gd name="f118" fmla="*/ 0 1 f65"/>
                <a:gd name="f119" fmla="*/ f59 1 f65"/>
                <a:gd name="f120" fmla="*/ 0 1 f66"/>
                <a:gd name="f121" fmla="*/ f60 1 f66"/>
                <a:gd name="f122" fmla="*/ f93 1 f65"/>
                <a:gd name="f123" fmla="*/ f94 1 f66"/>
                <a:gd name="f124" fmla="*/ f95 1 f65"/>
                <a:gd name="f125" fmla="*/ f96 1 f66"/>
                <a:gd name="f126" fmla="*/ f97 1 f66"/>
                <a:gd name="f127" fmla="*/ f98 1 f65"/>
                <a:gd name="f128" fmla="*/ f99 1 f66"/>
                <a:gd name="f129" fmla="*/ f100 1 f65"/>
                <a:gd name="f130" fmla="*/ f101 1 f66"/>
                <a:gd name="f131" fmla="*/ f102 1 f65"/>
                <a:gd name="f132" fmla="*/ f103 1 f66"/>
                <a:gd name="f133" fmla="*/ f104 1 f65"/>
                <a:gd name="f134" fmla="*/ f105 1 f66"/>
                <a:gd name="f135" fmla="*/ f106 1 f65"/>
                <a:gd name="f136" fmla="*/ f107 1 f66"/>
                <a:gd name="f137" fmla="*/ f108 1 f65"/>
                <a:gd name="f138" fmla="*/ f109 1 f66"/>
                <a:gd name="f139" fmla="*/ f110 1 f65"/>
                <a:gd name="f140" fmla="*/ f111 1 f66"/>
                <a:gd name="f141" fmla="*/ f112 1 f65"/>
                <a:gd name="f142" fmla="*/ f113 1 f66"/>
                <a:gd name="f143" fmla="*/ f114 1 f65"/>
                <a:gd name="f144" fmla="*/ f115 1 f66"/>
                <a:gd name="f145" fmla="*/ f116 1 f65"/>
                <a:gd name="f146" fmla="*/ f117 1 f66"/>
                <a:gd name="f147" fmla="*/ f118 f56 1"/>
                <a:gd name="f148" fmla="*/ f119 f56 1"/>
                <a:gd name="f149" fmla="*/ f121 f57 1"/>
                <a:gd name="f150" fmla="*/ f120 f57 1"/>
                <a:gd name="f151" fmla="*/ f122 f56 1"/>
                <a:gd name="f152" fmla="*/ f123 f57 1"/>
                <a:gd name="f153" fmla="*/ f124 f56 1"/>
                <a:gd name="f154" fmla="*/ f125 f57 1"/>
                <a:gd name="f155" fmla="*/ f126 f57 1"/>
                <a:gd name="f156" fmla="*/ f127 f56 1"/>
                <a:gd name="f157" fmla="*/ f128 f57 1"/>
                <a:gd name="f158" fmla="*/ f129 f56 1"/>
                <a:gd name="f159" fmla="*/ f130 f57 1"/>
                <a:gd name="f160" fmla="*/ f131 f56 1"/>
                <a:gd name="f161" fmla="*/ f132 f57 1"/>
                <a:gd name="f162" fmla="*/ f133 f56 1"/>
                <a:gd name="f163" fmla="*/ f134 f57 1"/>
                <a:gd name="f164" fmla="*/ f135 f56 1"/>
                <a:gd name="f165" fmla="*/ f136 f57 1"/>
                <a:gd name="f166" fmla="*/ f137 f56 1"/>
                <a:gd name="f167" fmla="*/ f138 f57 1"/>
                <a:gd name="f168" fmla="*/ f139 f56 1"/>
                <a:gd name="f169" fmla="*/ f140 f57 1"/>
                <a:gd name="f170" fmla="*/ f141 f56 1"/>
                <a:gd name="f171" fmla="*/ f142 f57 1"/>
                <a:gd name="f172" fmla="*/ f143 f56 1"/>
                <a:gd name="f173" fmla="*/ f144 f57 1"/>
                <a:gd name="f174" fmla="*/ f145 f56 1"/>
                <a:gd name="f175" fmla="*/ f146 f57 1"/>
              </a:gdLst>
              <a:ahLst/>
              <a:cxnLst>
                <a:cxn ang="3cd4">
                  <a:pos x="hc" y="t"/>
                </a:cxn>
                <a:cxn ang="0">
                  <a:pos x="r" y="vc"/>
                </a:cxn>
                <a:cxn ang="cd4">
                  <a:pos x="hc" y="b"/>
                </a:cxn>
                <a:cxn ang="cd2">
                  <a:pos x="l" y="vc"/>
                </a:cxn>
                <a:cxn ang="f92">
                  <a:pos x="f151" y="f152"/>
                </a:cxn>
                <a:cxn ang="f92">
                  <a:pos x="f153" y="f154"/>
                </a:cxn>
                <a:cxn ang="f92">
                  <a:pos x="f153" y="f155"/>
                </a:cxn>
                <a:cxn ang="f92">
                  <a:pos x="f156" y="f157"/>
                </a:cxn>
                <a:cxn ang="f92">
                  <a:pos x="f158" y="f159"/>
                </a:cxn>
                <a:cxn ang="f92">
                  <a:pos x="f160" y="f161"/>
                </a:cxn>
                <a:cxn ang="f92">
                  <a:pos x="f162" y="f163"/>
                </a:cxn>
                <a:cxn ang="f92">
                  <a:pos x="f164" y="f165"/>
                </a:cxn>
                <a:cxn ang="f92">
                  <a:pos x="f166" y="f167"/>
                </a:cxn>
                <a:cxn ang="f92">
                  <a:pos x="f168" y="f169"/>
                </a:cxn>
                <a:cxn ang="f92">
                  <a:pos x="f170" y="f171"/>
                </a:cxn>
                <a:cxn ang="f92">
                  <a:pos x="f172" y="f173"/>
                </a:cxn>
                <a:cxn ang="f92">
                  <a:pos x="f174" y="f175"/>
                </a:cxn>
                <a:cxn ang="f92">
                  <a:pos x="f151" y="f152"/>
                </a:cxn>
              </a:cxnLst>
              <a:rect l="f147" t="f150" r="f148" b="f149"/>
              <a:pathLst>
                <a:path w="76" h="59">
                  <a:moveTo>
                    <a:pt x="f8" y="f9"/>
                  </a:moveTo>
                  <a:cubicBezTo>
                    <a:pt x="f10" y="f11"/>
                    <a:pt x="f12" y="f13"/>
                    <a:pt x="f14" y="f15"/>
                  </a:cubicBezTo>
                  <a:cubicBezTo>
                    <a:pt x="f5" y="f16"/>
                    <a:pt x="f5" y="f17"/>
                    <a:pt x="f14" y="f18"/>
                  </a:cubicBezTo>
                  <a:cubicBezTo>
                    <a:pt x="f19" y="f20"/>
                    <a:pt x="f21" y="f22"/>
                    <a:pt x="f23" y="f24"/>
                  </a:cubicBezTo>
                  <a:cubicBezTo>
                    <a:pt x="f22" y="f10"/>
                    <a:pt x="f25" y="f19"/>
                    <a:pt x="f26" y="f12"/>
                  </a:cubicBezTo>
                  <a:cubicBezTo>
                    <a:pt x="f27" y="f14"/>
                    <a:pt x="f28" y="f14"/>
                    <a:pt x="f29" y="f5"/>
                  </a:cubicBezTo>
                  <a:cubicBezTo>
                    <a:pt x="f30" y="f5"/>
                    <a:pt x="f31" y="f5"/>
                    <a:pt x="f32" y="f14"/>
                  </a:cubicBezTo>
                  <a:cubicBezTo>
                    <a:pt x="f33" y="f19"/>
                    <a:pt x="f34" y="f21"/>
                    <a:pt x="f35" y="f36"/>
                  </a:cubicBezTo>
                  <a:cubicBezTo>
                    <a:pt x="f37" y="f23"/>
                    <a:pt x="f38" y="f39"/>
                    <a:pt x="f40" y="f39"/>
                  </a:cubicBezTo>
                  <a:cubicBezTo>
                    <a:pt x="f41" y="f39"/>
                    <a:pt x="f6" y="f42"/>
                    <a:pt x="f41" y="f43"/>
                  </a:cubicBezTo>
                  <a:cubicBezTo>
                    <a:pt x="f44" y="f27"/>
                    <a:pt x="f45" y="f46"/>
                    <a:pt x="f37" y="f11"/>
                  </a:cubicBezTo>
                  <a:cubicBezTo>
                    <a:pt x="f34" y="f47"/>
                    <a:pt x="f13" y="f48"/>
                    <a:pt x="f18" y="f48"/>
                  </a:cubicBezTo>
                  <a:cubicBezTo>
                    <a:pt x="f49" y="f7"/>
                    <a:pt x="f50" y="f51"/>
                    <a:pt x="f52" y="f53"/>
                  </a:cubicBezTo>
                  <a:cubicBezTo>
                    <a:pt x="f39" y="f54"/>
                    <a:pt x="f23"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5" name="Freeform 117">
              <a:extLst>
                <a:ext uri="{FF2B5EF4-FFF2-40B4-BE49-F238E27FC236}">
                  <a16:creationId xmlns:a16="http://schemas.microsoft.com/office/drawing/2014/main" id="{0EA9093F-7C8E-4112-A3FE-5F798591256F}"/>
                </a:ext>
              </a:extLst>
            </p:cNvPr>
            <p:cNvSpPr/>
            <p:nvPr/>
          </p:nvSpPr>
          <p:spPr>
            <a:xfrm>
              <a:off x="6732507" y="2050432"/>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9"/>
                <a:gd name="f11" fmla="val 47"/>
                <a:gd name="f12" fmla="val 15"/>
                <a:gd name="f13" fmla="val 52"/>
                <a:gd name="f14" fmla="val 20"/>
                <a:gd name="f15" fmla="val 55"/>
                <a:gd name="f16" fmla="val 23"/>
                <a:gd name="f17" fmla="val 59"/>
                <a:gd name="f18" fmla="val 24"/>
                <a:gd name="f19" fmla="val 62"/>
                <a:gd name="f20" fmla="val 26"/>
                <a:gd name="f21" fmla="val 64"/>
                <a:gd name="f22" fmla="val 27"/>
                <a:gd name="f23" fmla="val 66"/>
                <a:gd name="f24" fmla="val 67"/>
                <a:gd name="f25" fmla="val 28"/>
                <a:gd name="f26" fmla="val 30"/>
                <a:gd name="f27" fmla="val 33"/>
                <a:gd name="f28" fmla="val 37"/>
                <a:gd name="f29" fmla="val 69"/>
                <a:gd name="f30" fmla="val 41"/>
                <a:gd name="f31" fmla="val 45"/>
                <a:gd name="f32" fmla="val 48"/>
                <a:gd name="f33" fmla="val 56"/>
                <a:gd name="f34" fmla="val 58"/>
                <a:gd name="f35" fmla="val 65"/>
                <a:gd name="f36" fmla="val 16"/>
                <a:gd name="f37" fmla="val 8"/>
                <a:gd name="f38" fmla="val 63"/>
                <a:gd name="f39" fmla="val 3"/>
                <a:gd name="f40" fmla="val 54"/>
                <a:gd name="f41" fmla="val 40"/>
                <a:gd name="f42" fmla="val 2"/>
                <a:gd name="f43" fmla="val 6"/>
                <a:gd name="f44" fmla="val 11"/>
                <a:gd name="f45" fmla="val 17"/>
                <a:gd name="f46" fmla="val 19"/>
                <a:gd name="f47" fmla="val 22"/>
                <a:gd name="f48" fmla="val 14"/>
                <a:gd name="f49" fmla="val 34"/>
                <a:gd name="f50" fmla="val 5"/>
                <a:gd name="f51" fmla="+- 0 0 -90"/>
                <a:gd name="f52" fmla="*/ f3 1 72"/>
                <a:gd name="f53" fmla="*/ f4 1 71"/>
                <a:gd name="f54" fmla="val f5"/>
                <a:gd name="f55" fmla="val f6"/>
                <a:gd name="f56" fmla="val f7"/>
                <a:gd name="f57" fmla="*/ f51 f0 1"/>
                <a:gd name="f58" fmla="+- f56 0 f54"/>
                <a:gd name="f59" fmla="+- f55 0 f54"/>
                <a:gd name="f60" fmla="*/ f57 1 f2"/>
                <a:gd name="f61" fmla="*/ f59 1 72"/>
                <a:gd name="f62" fmla="*/ f58 1 71"/>
                <a:gd name="f63" fmla="*/ 44 f59 1"/>
                <a:gd name="f64" fmla="*/ 1 f58 1"/>
                <a:gd name="f65" fmla="*/ 52 f59 1"/>
                <a:gd name="f66" fmla="*/ 20 f58 1"/>
                <a:gd name="f67" fmla="*/ 62 f59 1"/>
                <a:gd name="f68" fmla="*/ 26 f58 1"/>
                <a:gd name="f69" fmla="*/ 67 f59 1"/>
                <a:gd name="f70" fmla="*/ 28 f58 1"/>
                <a:gd name="f71" fmla="*/ 71 f59 1"/>
                <a:gd name="f72" fmla="*/ 37 f58 1"/>
                <a:gd name="f73" fmla="*/ 64 f59 1"/>
                <a:gd name="f74" fmla="*/ 48 f58 1"/>
                <a:gd name="f75" fmla="*/ 33 f59 1"/>
                <a:gd name="f76" fmla="*/ 69 f58 1"/>
                <a:gd name="f77" fmla="*/ 8 f59 1"/>
                <a:gd name="f78" fmla="*/ 63 f58 1"/>
                <a:gd name="f79" fmla="*/ 0 f59 1"/>
                <a:gd name="f80" fmla="*/ 47 f58 1"/>
                <a:gd name="f81" fmla="*/ 6 f59 1"/>
                <a:gd name="f82" fmla="*/ 22 f59 1"/>
                <a:gd name="f83" fmla="*/ 14 f58 1"/>
                <a:gd name="f84" fmla="*/ 34 f59 1"/>
                <a:gd name="f85" fmla="*/ 5 f58 1"/>
                <a:gd name="f86" fmla="+- f60 0 f1"/>
                <a:gd name="f87" fmla="*/ f63 1 72"/>
                <a:gd name="f88" fmla="*/ f64 1 71"/>
                <a:gd name="f89" fmla="*/ f65 1 72"/>
                <a:gd name="f90" fmla="*/ f66 1 71"/>
                <a:gd name="f91" fmla="*/ f67 1 72"/>
                <a:gd name="f92" fmla="*/ f68 1 71"/>
                <a:gd name="f93" fmla="*/ f69 1 72"/>
                <a:gd name="f94" fmla="*/ f70 1 71"/>
                <a:gd name="f95" fmla="*/ f71 1 72"/>
                <a:gd name="f96" fmla="*/ f72 1 71"/>
                <a:gd name="f97" fmla="*/ f73 1 72"/>
                <a:gd name="f98" fmla="*/ f74 1 71"/>
                <a:gd name="f99" fmla="*/ f75 1 72"/>
                <a:gd name="f100" fmla="*/ f76 1 71"/>
                <a:gd name="f101" fmla="*/ f77 1 72"/>
                <a:gd name="f102" fmla="*/ f78 1 71"/>
                <a:gd name="f103" fmla="*/ f79 1 72"/>
                <a:gd name="f104" fmla="*/ f80 1 71"/>
                <a:gd name="f105" fmla="*/ f81 1 72"/>
                <a:gd name="f106" fmla="*/ f82 1 72"/>
                <a:gd name="f107" fmla="*/ f83 1 71"/>
                <a:gd name="f108" fmla="*/ f84 1 72"/>
                <a:gd name="f109" fmla="*/ f85 1 7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2"/>
                <a:gd name="f132" fmla="*/ f105 1 f61"/>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3 1"/>
                <a:gd name="f159" fmla="*/ f132 f52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48"/>
                </a:cxn>
                <a:cxn ang="f86">
                  <a:pos x="f160" y="f161"/>
                </a:cxn>
                <a:cxn ang="f86">
                  <a:pos x="f162" y="f163"/>
                </a:cxn>
                <a:cxn ang="f86">
                  <a:pos x="f141" y="f142"/>
                </a:cxn>
              </a:cxnLst>
              <a:rect l="f137" t="f140" r="f138" b="f139"/>
              <a:pathLst>
                <a:path w="72"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24" y="f31"/>
                    <a:pt x="f21" y="f32"/>
                  </a:cubicBezTo>
                  <a:cubicBezTo>
                    <a:pt x="f33" y="f34"/>
                    <a:pt x="f31" y="f35"/>
                    <a:pt x="f27" y="f29"/>
                  </a:cubicBezTo>
                  <a:cubicBezTo>
                    <a:pt x="f18" y="f7"/>
                    <a:pt x="f36" y="f29"/>
                    <a:pt x="f37" y="f38"/>
                  </a:cubicBezTo>
                  <a:cubicBezTo>
                    <a:pt x="f39" y="f34"/>
                    <a:pt x="f5" y="f40"/>
                    <a:pt x="f5" y="f11"/>
                  </a:cubicBezTo>
                  <a:cubicBezTo>
                    <a:pt x="f5" y="f41"/>
                    <a:pt x="f42" y="f27"/>
                    <a:pt x="f43" y="f25"/>
                  </a:cubicBezTo>
                  <a:cubicBezTo>
                    <a:pt x="f44" y="f16"/>
                    <a:pt x="f45" y="f46"/>
                    <a:pt x="f47" y="f48"/>
                  </a:cubicBezTo>
                  <a:cubicBezTo>
                    <a:pt x="f20" y="f44"/>
                    <a:pt x="f26" y="f37"/>
                    <a:pt x="f49" y="f50"/>
                  </a:cubicBezTo>
                  <a:cubicBezTo>
                    <a:pt x="f28" y="f39"/>
                    <a:pt x="f4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6" name="Freeform 118">
              <a:extLst>
                <a:ext uri="{FF2B5EF4-FFF2-40B4-BE49-F238E27FC236}">
                  <a16:creationId xmlns:a16="http://schemas.microsoft.com/office/drawing/2014/main" id="{AC13902F-5D95-4736-81F4-2D5704697A1E}"/>
                </a:ext>
              </a:extLst>
            </p:cNvPr>
            <p:cNvSpPr/>
            <p:nvPr/>
          </p:nvSpPr>
          <p:spPr>
            <a:xfrm>
              <a:off x="6858219" y="1811801"/>
              <a:ext cx="53263"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2"/>
                <a:gd name="f18" fmla="val 1"/>
                <a:gd name="f19" fmla="val 32"/>
                <a:gd name="f20" fmla="val 31"/>
                <a:gd name="f21" fmla="val 29"/>
                <a:gd name="f22" fmla="val 28"/>
                <a:gd name="f23" fmla="val 3"/>
                <a:gd name="f24" fmla="val 5"/>
                <a:gd name="f25" fmla="val 22"/>
                <a:gd name="f26" fmla="val 7"/>
                <a:gd name="f27" fmla="val 18"/>
                <a:gd name="f28" fmla="val 9"/>
                <a:gd name="f29" fmla="val 14"/>
                <a:gd name="f30" fmla="val 11"/>
                <a:gd name="f31" fmla="val 4"/>
                <a:gd name="f32" fmla="val 16"/>
                <a:gd name="f33" fmla="val 21"/>
                <a:gd name="f34" fmla="val 26"/>
                <a:gd name="f35" fmla="val 23"/>
                <a:gd name="f36" fmla="val 30"/>
                <a:gd name="f37" fmla="+- 0 0 -90"/>
                <a:gd name="f38" fmla="*/ f3 1 25"/>
                <a:gd name="f39" fmla="*/ f4 1 41"/>
                <a:gd name="f40" fmla="val f5"/>
                <a:gd name="f41" fmla="val f6"/>
                <a:gd name="f42" fmla="val f7"/>
                <a:gd name="f43" fmla="*/ f37 f0 1"/>
                <a:gd name="f44" fmla="+- f42 0 f40"/>
                <a:gd name="f45" fmla="+- f41 0 f40"/>
                <a:gd name="f46" fmla="*/ f43 1 f2"/>
                <a:gd name="f47" fmla="*/ f45 1 25"/>
                <a:gd name="f48" fmla="*/ f44 1 41"/>
                <a:gd name="f49" fmla="*/ 19 f45 1"/>
                <a:gd name="f50" fmla="*/ 33 f44 1"/>
                <a:gd name="f51" fmla="*/ 13 f45 1"/>
                <a:gd name="f52" fmla="*/ 38 f44 1"/>
                <a:gd name="f53" fmla="*/ 1 f45 1"/>
                <a:gd name="f54" fmla="*/ 32 f44 1"/>
                <a:gd name="f55" fmla="*/ 2 f45 1"/>
                <a:gd name="f56" fmla="*/ 28 f44 1"/>
                <a:gd name="f57" fmla="*/ 7 f45 1"/>
                <a:gd name="f58" fmla="*/ 18 f44 1"/>
                <a:gd name="f59" fmla="*/ 14 f45 1"/>
                <a:gd name="f60" fmla="*/ 4 f44 1"/>
                <a:gd name="f61" fmla="*/ 22 f45 1"/>
                <a:gd name="f62" fmla="*/ 3 f44 1"/>
                <a:gd name="f63" fmla="*/ 25 f45 1"/>
                <a:gd name="f64" fmla="*/ 21 f44 1"/>
                <a:gd name="f65" fmla="+- f46 0 f1"/>
                <a:gd name="f66" fmla="*/ f49 1 25"/>
                <a:gd name="f67" fmla="*/ f50 1 41"/>
                <a:gd name="f68" fmla="*/ f51 1 25"/>
                <a:gd name="f69" fmla="*/ f52 1 41"/>
                <a:gd name="f70" fmla="*/ f53 1 25"/>
                <a:gd name="f71" fmla="*/ f54 1 41"/>
                <a:gd name="f72" fmla="*/ f55 1 25"/>
                <a:gd name="f73" fmla="*/ f56 1 41"/>
                <a:gd name="f74" fmla="*/ f57 1 25"/>
                <a:gd name="f75" fmla="*/ f58 1 41"/>
                <a:gd name="f76" fmla="*/ f59 1 25"/>
                <a:gd name="f77" fmla="*/ f60 1 41"/>
                <a:gd name="f78" fmla="*/ f61 1 25"/>
                <a:gd name="f79" fmla="*/ f62 1 41"/>
                <a:gd name="f80" fmla="*/ f63 1 25"/>
                <a:gd name="f81" fmla="*/ f64 1 41"/>
                <a:gd name="f82" fmla="*/ 0 1 f47"/>
                <a:gd name="f83" fmla="*/ f41 1 f47"/>
                <a:gd name="f84" fmla="*/ 0 1 f48"/>
                <a:gd name="f85" fmla="*/ f42 1 f48"/>
                <a:gd name="f86" fmla="*/ f66 1 f47"/>
                <a:gd name="f87" fmla="*/ f67 1 f48"/>
                <a:gd name="f88" fmla="*/ f68 1 f47"/>
                <a:gd name="f89" fmla="*/ f69 1 f48"/>
                <a:gd name="f90" fmla="*/ f70 1 f47"/>
                <a:gd name="f91" fmla="*/ f71 1 f48"/>
                <a:gd name="f92" fmla="*/ f72 1 f47"/>
                <a:gd name="f93" fmla="*/ f73 1 f48"/>
                <a:gd name="f94" fmla="*/ f74 1 f47"/>
                <a:gd name="f95" fmla="*/ f75 1 f48"/>
                <a:gd name="f96" fmla="*/ f76 1 f47"/>
                <a:gd name="f97" fmla="*/ f77 1 f48"/>
                <a:gd name="f98" fmla="*/ f78 1 f47"/>
                <a:gd name="f99" fmla="*/ f79 1 f48"/>
                <a:gd name="f100" fmla="*/ f80 1 f47"/>
                <a:gd name="f101" fmla="*/ f81 1 f48"/>
                <a:gd name="f102" fmla="*/ f82 f38 1"/>
                <a:gd name="f103" fmla="*/ f83 f38 1"/>
                <a:gd name="f104" fmla="*/ f85 f39 1"/>
                <a:gd name="f105" fmla="*/ f84 f39 1"/>
                <a:gd name="f106" fmla="*/ f86 f38 1"/>
                <a:gd name="f107" fmla="*/ f87 f39 1"/>
                <a:gd name="f108" fmla="*/ f88 f38 1"/>
                <a:gd name="f109" fmla="*/ f89 f39 1"/>
                <a:gd name="f110" fmla="*/ f90 f38 1"/>
                <a:gd name="f111" fmla="*/ f91 f39 1"/>
                <a:gd name="f112" fmla="*/ f92 f38 1"/>
                <a:gd name="f113" fmla="*/ f93 f39 1"/>
                <a:gd name="f114" fmla="*/ f94 f38 1"/>
                <a:gd name="f115" fmla="*/ f95 f39 1"/>
                <a:gd name="f116" fmla="*/ f96 f38 1"/>
                <a:gd name="f117" fmla="*/ f97 f39 1"/>
                <a:gd name="f118" fmla="*/ f98 f38 1"/>
                <a:gd name="f119" fmla="*/ f99 f39 1"/>
                <a:gd name="f120" fmla="*/ f100 f38 1"/>
                <a:gd name="f121" fmla="*/ f101 f39 1"/>
              </a:gdLst>
              <a:ahLst/>
              <a:cxnLst>
                <a:cxn ang="3cd4">
                  <a:pos x="hc" y="t"/>
                </a:cxn>
                <a:cxn ang="0">
                  <a:pos x="r" y="vc"/>
                </a:cxn>
                <a:cxn ang="cd4">
                  <a:pos x="hc" y="b"/>
                </a:cxn>
                <a:cxn ang="cd2">
                  <a:pos x="l" y="vc"/>
                </a:cxn>
                <a:cxn ang="f65">
                  <a:pos x="f106" y="f107"/>
                </a:cxn>
                <a:cxn ang="f65">
                  <a:pos x="f108" y="f109"/>
                </a:cxn>
                <a:cxn ang="f65">
                  <a:pos x="f110" y="f111"/>
                </a:cxn>
                <a:cxn ang="f65">
                  <a:pos x="f112" y="f113"/>
                </a:cxn>
                <a:cxn ang="f65">
                  <a:pos x="f114" y="f115"/>
                </a:cxn>
                <a:cxn ang="f65">
                  <a:pos x="f116" y="f117"/>
                </a:cxn>
                <a:cxn ang="f65">
                  <a:pos x="f118" y="f119"/>
                </a:cxn>
                <a:cxn ang="f65">
                  <a:pos x="f120" y="f121"/>
                </a:cxn>
                <a:cxn ang="f65">
                  <a:pos x="f106" y="f107"/>
                </a:cxn>
              </a:cxnLst>
              <a:rect l="f102" t="f105" r="f103" b="f104"/>
              <a:pathLst>
                <a:path w="25" h="41">
                  <a:moveTo>
                    <a:pt x="f8" y="f9"/>
                  </a:moveTo>
                  <a:cubicBezTo>
                    <a:pt x="f10" y="f11"/>
                    <a:pt x="f12" y="f13"/>
                    <a:pt x="f14" y="f15"/>
                  </a:cubicBezTo>
                  <a:cubicBezTo>
                    <a:pt x="f16" y="f7"/>
                    <a:pt x="f17" y="f15"/>
                    <a:pt x="f18" y="f19"/>
                  </a:cubicBezTo>
                  <a:cubicBezTo>
                    <a:pt x="f5" y="f20"/>
                    <a:pt x="f18" y="f21"/>
                    <a:pt x="f17" y="f22"/>
                  </a:cubicBezTo>
                  <a:cubicBezTo>
                    <a:pt x="f23" y="f6"/>
                    <a:pt x="f24" y="f25"/>
                    <a:pt x="f26" y="f27"/>
                  </a:cubicBezTo>
                  <a:cubicBezTo>
                    <a:pt x="f28" y="f29"/>
                    <a:pt x="f30" y="f28"/>
                    <a:pt x="f29" y="f31"/>
                  </a:cubicBezTo>
                  <a:cubicBezTo>
                    <a:pt x="f32" y="f5"/>
                    <a:pt x="f8" y="f5"/>
                    <a:pt x="f25" y="f23"/>
                  </a:cubicBezTo>
                  <a:cubicBezTo>
                    <a:pt x="f6" y="f28"/>
                    <a:pt x="f6" y="f12"/>
                    <a:pt x="f6" y="f33"/>
                  </a:cubicBezTo>
                  <a:cubicBezTo>
                    <a:pt x="f6" y="f34"/>
                    <a:pt x="f35" y="f3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7" name="Freeform 119">
              <a:extLst>
                <a:ext uri="{FF2B5EF4-FFF2-40B4-BE49-F238E27FC236}">
                  <a16:creationId xmlns:a16="http://schemas.microsoft.com/office/drawing/2014/main" id="{95E4ECD1-3B7A-451C-950C-84F325B60E98}"/>
                </a:ext>
              </a:extLst>
            </p:cNvPr>
            <p:cNvSpPr/>
            <p:nvPr/>
          </p:nvSpPr>
          <p:spPr>
            <a:xfrm>
              <a:off x="6858219" y="2012082"/>
              <a:ext cx="6604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8"/>
                <a:gd name="f18" fmla="val 25"/>
                <a:gd name="f19" fmla="val 1"/>
                <a:gd name="f20" fmla="val 20"/>
                <a:gd name="f21" fmla="val 17"/>
                <a:gd name="f22" fmla="val 5"/>
                <a:gd name="f23" fmla="val 14"/>
                <a:gd name="f24" fmla="val 9"/>
                <a:gd name="f25" fmla="val 13"/>
                <a:gd name="f26" fmla="val 11"/>
                <a:gd name="f27" fmla="val 10"/>
                <a:gd name="f28" fmla="val 21"/>
                <a:gd name="f29" fmla="val 7"/>
                <a:gd name="f30" fmla="val 24"/>
                <a:gd name="f31" fmla="val 2"/>
                <a:gd name="f32" fmla="val 27"/>
                <a:gd name="f33" fmla="val 4"/>
                <a:gd name="f34" fmla="+- 0 0 -90"/>
                <a:gd name="f35" fmla="*/ f3 1 31"/>
                <a:gd name="f36" fmla="*/ f4 1 36"/>
                <a:gd name="f37" fmla="val f5"/>
                <a:gd name="f38" fmla="val f6"/>
                <a:gd name="f39" fmla="val f7"/>
                <a:gd name="f40" fmla="*/ f34 f0 1"/>
                <a:gd name="f41" fmla="+- f39 0 f37"/>
                <a:gd name="f42" fmla="+- f38 0 f37"/>
                <a:gd name="f43" fmla="*/ f40 1 f2"/>
                <a:gd name="f44" fmla="*/ f42 1 31"/>
                <a:gd name="f45" fmla="*/ f41 1 36"/>
                <a:gd name="f46" fmla="*/ 18 f42 1"/>
                <a:gd name="f47" fmla="*/ 29 f41 1"/>
                <a:gd name="f48" fmla="*/ 8 f42 1"/>
                <a:gd name="f49" fmla="*/ 34 f41 1"/>
                <a:gd name="f50" fmla="*/ 0 f42 1"/>
                <a:gd name="f51" fmla="*/ 28 f41 1"/>
                <a:gd name="f52" fmla="*/ 3 f42 1"/>
                <a:gd name="f53" fmla="*/ 17 f41 1"/>
                <a:gd name="f54" fmla="*/ 13 f42 1"/>
                <a:gd name="f55" fmla="*/ 11 f41 1"/>
                <a:gd name="f56" fmla="*/ 24 f42 1"/>
                <a:gd name="f57" fmla="*/ 2 f41 1"/>
                <a:gd name="f58" fmla="*/ 29 f42 1"/>
                <a:gd name="f59" fmla="*/ 0 f41 1"/>
                <a:gd name="f60" fmla="*/ 31 f42 1"/>
                <a:gd name="f61" fmla="*/ 4 f41 1"/>
                <a:gd name="f62" fmla="+- f43 0 f1"/>
                <a:gd name="f63" fmla="*/ f46 1 31"/>
                <a:gd name="f64" fmla="*/ f47 1 36"/>
                <a:gd name="f65" fmla="*/ f48 1 31"/>
                <a:gd name="f66" fmla="*/ f49 1 36"/>
                <a:gd name="f67" fmla="*/ f50 1 31"/>
                <a:gd name="f68" fmla="*/ f51 1 36"/>
                <a:gd name="f69" fmla="*/ f52 1 31"/>
                <a:gd name="f70" fmla="*/ f53 1 36"/>
                <a:gd name="f71" fmla="*/ f54 1 31"/>
                <a:gd name="f72" fmla="*/ f55 1 36"/>
                <a:gd name="f73" fmla="*/ f56 1 31"/>
                <a:gd name="f74" fmla="*/ f57 1 36"/>
                <a:gd name="f75" fmla="*/ f58 1 31"/>
                <a:gd name="f76" fmla="*/ f59 1 36"/>
                <a:gd name="f77" fmla="*/ f60 1 31"/>
                <a:gd name="f78" fmla="*/ f61 1 36"/>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5"/>
                <a:gd name="f91" fmla="*/ f71 1 f44"/>
                <a:gd name="f92" fmla="*/ f72 1 f45"/>
                <a:gd name="f93" fmla="*/ f73 1 f44"/>
                <a:gd name="f94" fmla="*/ f74 1 f45"/>
                <a:gd name="f95" fmla="*/ f75 1 f44"/>
                <a:gd name="f96" fmla="*/ f76 1 f45"/>
                <a:gd name="f97" fmla="*/ f77 1 f44"/>
                <a:gd name="f98" fmla="*/ f78 1 f45"/>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6 1"/>
                <a:gd name="f111" fmla="*/ f91 f35 1"/>
                <a:gd name="f112" fmla="*/ f92 f36 1"/>
                <a:gd name="f113" fmla="*/ f93 f35 1"/>
                <a:gd name="f114" fmla="*/ f94 f36 1"/>
                <a:gd name="f115" fmla="*/ f95 f35 1"/>
                <a:gd name="f116" fmla="*/ f96 f36 1"/>
                <a:gd name="f117" fmla="*/ f97 f35 1"/>
                <a:gd name="f118" fmla="*/ f98 f36 1"/>
              </a:gdLst>
              <a:ahLst/>
              <a:cxnLst>
                <a:cxn ang="3cd4">
                  <a:pos x="hc" y="t"/>
                </a:cxn>
                <a:cxn ang="0">
                  <a:pos x="r" y="vc"/>
                </a:cxn>
                <a:cxn ang="cd4">
                  <a:pos x="hc" y="b"/>
                </a:cxn>
                <a:cxn ang="cd2">
                  <a:pos x="l" y="vc"/>
                </a:cxn>
                <a:cxn ang="f62">
                  <a:pos x="f103" y="f104"/>
                </a:cxn>
                <a:cxn ang="f62">
                  <a:pos x="f105" y="f106"/>
                </a:cxn>
                <a:cxn ang="f62">
                  <a:pos x="f107" y="f108"/>
                </a:cxn>
                <a:cxn ang="f62">
                  <a:pos x="f109" y="f110"/>
                </a:cxn>
                <a:cxn ang="f62">
                  <a:pos x="f111" y="f112"/>
                </a:cxn>
                <a:cxn ang="f62">
                  <a:pos x="f113" y="f114"/>
                </a:cxn>
                <a:cxn ang="f62">
                  <a:pos x="f115" y="f116"/>
                </a:cxn>
                <a:cxn ang="f62">
                  <a:pos x="f117" y="f118"/>
                </a:cxn>
                <a:cxn ang="f62">
                  <a:pos x="f103" y="f104"/>
                </a:cxn>
              </a:cxnLst>
              <a:rect l="f99" t="f102" r="f100" b="f101"/>
              <a:pathLst>
                <a:path w="31" h="36">
                  <a:moveTo>
                    <a:pt x="f8" y="f9"/>
                  </a:moveTo>
                  <a:cubicBezTo>
                    <a:pt x="f10" y="f11"/>
                    <a:pt x="f12" y="f13"/>
                    <a:pt x="f14" y="f15"/>
                  </a:cubicBezTo>
                  <a:cubicBezTo>
                    <a:pt x="f16" y="f7"/>
                    <a:pt x="f5" y="f15"/>
                    <a:pt x="f5" y="f17"/>
                  </a:cubicBezTo>
                  <a:cubicBezTo>
                    <a:pt x="f5" y="f18"/>
                    <a:pt x="f19" y="f20"/>
                    <a:pt x="f16" y="f21"/>
                  </a:cubicBezTo>
                  <a:cubicBezTo>
                    <a:pt x="f22" y="f23"/>
                    <a:pt x="f24" y="f25"/>
                    <a:pt x="f25" y="f26"/>
                  </a:cubicBezTo>
                  <a:cubicBezTo>
                    <a:pt x="f8" y="f27"/>
                    <a:pt x="f28" y="f29"/>
                    <a:pt x="f30" y="f31"/>
                  </a:cubicBezTo>
                  <a:cubicBezTo>
                    <a:pt x="f30" y="f19"/>
                    <a:pt x="f32" y="f19"/>
                    <a:pt x="f9" y="f5"/>
                  </a:cubicBezTo>
                  <a:cubicBezTo>
                    <a:pt x="f11" y="f19"/>
                    <a:pt x="f6" y="f16"/>
                    <a:pt x="f6" y="f33"/>
                  </a:cubicBezTo>
                  <a:cubicBezTo>
                    <a:pt x="f11" y="f23"/>
                    <a:pt x="f18" y="f28"/>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8" name="Freeform 120">
              <a:extLst>
                <a:ext uri="{FF2B5EF4-FFF2-40B4-BE49-F238E27FC236}">
                  <a16:creationId xmlns:a16="http://schemas.microsoft.com/office/drawing/2014/main" id="{91D579CB-FE40-4328-BF11-C949EA8F66E0}"/>
                </a:ext>
              </a:extLst>
            </p:cNvPr>
            <p:cNvSpPr/>
            <p:nvPr/>
          </p:nvSpPr>
          <p:spPr>
            <a:xfrm>
              <a:off x="6760214" y="1739353"/>
              <a:ext cx="80970" cy="6605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3"/>
                <a:gd name="f12" fmla="val 10"/>
                <a:gd name="f13" fmla="val 14"/>
                <a:gd name="f14" fmla="val 26"/>
                <a:gd name="f15" fmla="val 20"/>
                <a:gd name="f16" fmla="val 25"/>
                <a:gd name="f17" fmla="val 28"/>
                <a:gd name="f18" fmla="val 8"/>
                <a:gd name="f19" fmla="val 4"/>
                <a:gd name="f20" fmla="val 29"/>
                <a:gd name="f21" fmla="val 2"/>
                <a:gd name="f22" fmla="val 21"/>
                <a:gd name="f23" fmla="val 6"/>
                <a:gd name="f24" fmla="val 12"/>
                <a:gd name="f25" fmla="val 16"/>
                <a:gd name="f26" fmla="val 36"/>
                <a:gd name="f27" fmla="+- 0 0 -90"/>
                <a:gd name="f28" fmla="*/ f3 1 37"/>
                <a:gd name="f29" fmla="*/ f4 1 30"/>
                <a:gd name="f30" fmla="val f5"/>
                <a:gd name="f31" fmla="val f6"/>
                <a:gd name="f32" fmla="val f7"/>
                <a:gd name="f33" fmla="*/ f27 f0 1"/>
                <a:gd name="f34" fmla="+- f32 0 f30"/>
                <a:gd name="f35" fmla="+- f31 0 f30"/>
                <a:gd name="f36" fmla="*/ f33 1 f2"/>
                <a:gd name="f37" fmla="*/ f35 1 37"/>
                <a:gd name="f38" fmla="*/ f34 1 30"/>
                <a:gd name="f39" fmla="*/ 37 f35 1"/>
                <a:gd name="f40" fmla="*/ 1 f34 1"/>
                <a:gd name="f41" fmla="*/ 30 f35 1"/>
                <a:gd name="f42" fmla="*/ 14 f34 1"/>
                <a:gd name="f43" fmla="*/ 14 f35 1"/>
                <a:gd name="f44" fmla="*/ 28 f34 1"/>
                <a:gd name="f45" fmla="*/ 2 f35 1"/>
                <a:gd name="f46" fmla="*/ 26 f34 1"/>
                <a:gd name="f47" fmla="*/ 6 f35 1"/>
                <a:gd name="f48" fmla="*/ 12 f34 1"/>
                <a:gd name="f49" fmla="*/ 36 f35 1"/>
                <a:gd name="f50" fmla="*/ 0 f34 1"/>
                <a:gd name="f51" fmla="+- f36 0 f1"/>
                <a:gd name="f52" fmla="*/ f39 1 37"/>
                <a:gd name="f53" fmla="*/ f40 1 30"/>
                <a:gd name="f54" fmla="*/ f41 1 37"/>
                <a:gd name="f55" fmla="*/ f42 1 30"/>
                <a:gd name="f56" fmla="*/ f43 1 37"/>
                <a:gd name="f57" fmla="*/ f44 1 30"/>
                <a:gd name="f58" fmla="*/ f45 1 37"/>
                <a:gd name="f59" fmla="*/ f46 1 30"/>
                <a:gd name="f60" fmla="*/ f47 1 37"/>
                <a:gd name="f61" fmla="*/ f48 1 30"/>
                <a:gd name="f62" fmla="*/ f49 1 37"/>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7" h="30">
                  <a:moveTo>
                    <a:pt x="f6" y="f8"/>
                  </a:moveTo>
                  <a:cubicBezTo>
                    <a:pt x="f9" y="f10"/>
                    <a:pt x="f11" y="f12"/>
                    <a:pt x="f7" y="f13"/>
                  </a:cubicBezTo>
                  <a:cubicBezTo>
                    <a:pt x="f14" y="f15"/>
                    <a:pt x="f15" y="f16"/>
                    <a:pt x="f13" y="f17"/>
                  </a:cubicBezTo>
                  <a:cubicBezTo>
                    <a:pt x="f18" y="f7"/>
                    <a:pt x="f19" y="f20"/>
                    <a:pt x="f21" y="f14"/>
                  </a:cubicBezTo>
                  <a:cubicBezTo>
                    <a:pt x="f5" y="f22"/>
                    <a:pt x="f21" y="f13"/>
                    <a:pt x="f23" y="f24"/>
                  </a:cubicBezTo>
                  <a:cubicBezTo>
                    <a:pt x="f25" y="f18"/>
                    <a:pt x="f14" y="f19"/>
                    <a:pt x="f26" y="f5"/>
                  </a:cubicBezTo>
                  <a:cubicBezTo>
                    <a:pt x="f26" y="f8"/>
                    <a:pt x="f2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9" name="Freeform 121">
              <a:extLst>
                <a:ext uri="{FF2B5EF4-FFF2-40B4-BE49-F238E27FC236}">
                  <a16:creationId xmlns:a16="http://schemas.microsoft.com/office/drawing/2014/main" id="{CB744487-B917-444D-8A55-909016905B45}"/>
                </a:ext>
              </a:extLst>
            </p:cNvPr>
            <p:cNvSpPr/>
            <p:nvPr/>
          </p:nvSpPr>
          <p:spPr>
            <a:xfrm>
              <a:off x="6585490" y="1741483"/>
              <a:ext cx="72438" cy="57524"/>
            </a:xfrm>
            <a:custGeom>
              <a:avLst/>
              <a:gdLst>
                <a:gd name="f0" fmla="val 10800000"/>
                <a:gd name="f1" fmla="val 5400000"/>
                <a:gd name="f2" fmla="val 180"/>
                <a:gd name="f3" fmla="val w"/>
                <a:gd name="f4" fmla="val h"/>
                <a:gd name="f5" fmla="val 0"/>
                <a:gd name="f6" fmla="val 33"/>
                <a:gd name="f7" fmla="val 26"/>
                <a:gd name="f8" fmla="val 23"/>
                <a:gd name="f9" fmla="val 14"/>
                <a:gd name="f10" fmla="val 20"/>
                <a:gd name="f11" fmla="val 17"/>
                <a:gd name="f12" fmla="val 18"/>
                <a:gd name="f13" fmla="val 19"/>
                <a:gd name="f14" fmla="val 16"/>
                <a:gd name="f15" fmla="val 21"/>
                <a:gd name="f16" fmla="val 15"/>
                <a:gd name="f17" fmla="val 22"/>
                <a:gd name="f18" fmla="val 13"/>
                <a:gd name="f19" fmla="val 9"/>
                <a:gd name="f20" fmla="val 25"/>
                <a:gd name="f21" fmla="val 4"/>
                <a:gd name="f22" fmla="val 2"/>
                <a:gd name="f23" fmla="val 12"/>
                <a:gd name="f24" fmla="val 1"/>
                <a:gd name="f25" fmla="val 11"/>
                <a:gd name="f26" fmla="val 10"/>
                <a:gd name="f27" fmla="val 8"/>
                <a:gd name="f28" fmla="val 6"/>
                <a:gd name="f29" fmla="val 24"/>
                <a:gd name="f30" fmla="val 27"/>
                <a:gd name="f31" fmla="val 29"/>
                <a:gd name="f32" fmla="val 5"/>
                <a:gd name="f33" fmla="val 31"/>
                <a:gd name="f34" fmla="val 7"/>
                <a:gd name="f35" fmla="val 28"/>
                <a:gd name="f36" fmla="+- 0 0 -90"/>
                <a:gd name="f37" fmla="*/ f3 1 33"/>
                <a:gd name="f38" fmla="*/ f4 1 26"/>
                <a:gd name="f39" fmla="val f5"/>
                <a:gd name="f40" fmla="val f6"/>
                <a:gd name="f41" fmla="val f7"/>
                <a:gd name="f42" fmla="*/ f36 f0 1"/>
                <a:gd name="f43" fmla="+- f41 0 f39"/>
                <a:gd name="f44" fmla="+- f40 0 f39"/>
                <a:gd name="f45" fmla="*/ f42 1 f2"/>
                <a:gd name="f46" fmla="*/ f44 1 33"/>
                <a:gd name="f47" fmla="*/ f43 1 26"/>
                <a:gd name="f48" fmla="*/ 23 f44 1"/>
                <a:gd name="f49" fmla="*/ 14 f43 1"/>
                <a:gd name="f50" fmla="*/ 16 f44 1"/>
                <a:gd name="f51" fmla="*/ 21 f43 1"/>
                <a:gd name="f52" fmla="*/ 13 f44 1"/>
                <a:gd name="f53" fmla="*/ 23 f43 1"/>
                <a:gd name="f54" fmla="*/ 2 f44 1"/>
                <a:gd name="f55" fmla="*/ 0 f44 1"/>
                <a:gd name="f56" fmla="*/ 13 f43 1"/>
                <a:gd name="f57" fmla="*/ 10 f43 1"/>
                <a:gd name="f58" fmla="*/ 22 f44 1"/>
                <a:gd name="f59" fmla="*/ 0 f43 1"/>
                <a:gd name="f60" fmla="*/ 29 f44 1"/>
                <a:gd name="f61" fmla="*/ 1 f43 1"/>
                <a:gd name="f62" fmla="*/ 31 f44 1"/>
                <a:gd name="f63" fmla="*/ 7 f43 1"/>
                <a:gd name="f64" fmla="*/ 15 f43 1"/>
                <a:gd name="f65" fmla="+- f45 0 f1"/>
                <a:gd name="f66" fmla="*/ f48 1 33"/>
                <a:gd name="f67" fmla="*/ f49 1 26"/>
                <a:gd name="f68" fmla="*/ f50 1 33"/>
                <a:gd name="f69" fmla="*/ f51 1 26"/>
                <a:gd name="f70" fmla="*/ f52 1 33"/>
                <a:gd name="f71" fmla="*/ f53 1 26"/>
                <a:gd name="f72" fmla="*/ f54 1 33"/>
                <a:gd name="f73" fmla="*/ f55 1 33"/>
                <a:gd name="f74" fmla="*/ f56 1 26"/>
                <a:gd name="f75" fmla="*/ f57 1 26"/>
                <a:gd name="f76" fmla="*/ f58 1 33"/>
                <a:gd name="f77" fmla="*/ f59 1 26"/>
                <a:gd name="f78" fmla="*/ f60 1 33"/>
                <a:gd name="f79" fmla="*/ f61 1 26"/>
                <a:gd name="f80" fmla="*/ f62 1 33"/>
                <a:gd name="f81" fmla="*/ f63 1 26"/>
                <a:gd name="f82" fmla="*/ f64 1 26"/>
                <a:gd name="f83" fmla="*/ 0 1 f46"/>
                <a:gd name="f84" fmla="*/ f40 1 f46"/>
                <a:gd name="f85" fmla="*/ 0 1 f47"/>
                <a:gd name="f86" fmla="*/ f41 1 f47"/>
                <a:gd name="f87" fmla="*/ f66 1 f46"/>
                <a:gd name="f88" fmla="*/ f67 1 f47"/>
                <a:gd name="f89" fmla="*/ f68 1 f46"/>
                <a:gd name="f90" fmla="*/ f69 1 f47"/>
                <a:gd name="f91" fmla="*/ f70 1 f46"/>
                <a:gd name="f92" fmla="*/ f71 1 f47"/>
                <a:gd name="f93" fmla="*/ f72 1 f46"/>
                <a:gd name="f94" fmla="*/ f73 1 f46"/>
                <a:gd name="f95" fmla="*/ f74 1 f47"/>
                <a:gd name="f96" fmla="*/ f75 1 f47"/>
                <a:gd name="f97" fmla="*/ f76 1 f46"/>
                <a:gd name="f98" fmla="*/ f77 1 f47"/>
                <a:gd name="f99" fmla="*/ f78 1 f46"/>
                <a:gd name="f100" fmla="*/ f79 1 f47"/>
                <a:gd name="f101" fmla="*/ f80 1 f46"/>
                <a:gd name="f102" fmla="*/ f81 1 f47"/>
                <a:gd name="f103" fmla="*/ f82 1 f47"/>
                <a:gd name="f104" fmla="*/ f83 f37 1"/>
                <a:gd name="f105" fmla="*/ f84 f37 1"/>
                <a:gd name="f106" fmla="*/ f86 f38 1"/>
                <a:gd name="f107" fmla="*/ f85 f38 1"/>
                <a:gd name="f108" fmla="*/ f87 f37 1"/>
                <a:gd name="f109" fmla="*/ f88 f38 1"/>
                <a:gd name="f110" fmla="*/ f89 f37 1"/>
                <a:gd name="f111" fmla="*/ f90 f38 1"/>
                <a:gd name="f112" fmla="*/ f91 f37 1"/>
                <a:gd name="f113" fmla="*/ f92 f38 1"/>
                <a:gd name="f114" fmla="*/ f93 f37 1"/>
                <a:gd name="f115" fmla="*/ f94 f37 1"/>
                <a:gd name="f116" fmla="*/ f95 f38 1"/>
                <a:gd name="f117" fmla="*/ f96 f38 1"/>
                <a:gd name="f118" fmla="*/ f97 f37 1"/>
                <a:gd name="f119" fmla="*/ f98 f38 1"/>
                <a:gd name="f120" fmla="*/ f99 f37 1"/>
                <a:gd name="f121" fmla="*/ f100 f38 1"/>
                <a:gd name="f122" fmla="*/ f101 f37 1"/>
                <a:gd name="f123" fmla="*/ f102 f38 1"/>
                <a:gd name="f124" fmla="*/ f103 f38 1"/>
              </a:gdLst>
              <a:ahLst/>
              <a:cxnLst>
                <a:cxn ang="3cd4">
                  <a:pos x="hc" y="t"/>
                </a:cxn>
                <a:cxn ang="0">
                  <a:pos x="r" y="vc"/>
                </a:cxn>
                <a:cxn ang="cd4">
                  <a:pos x="hc" y="b"/>
                </a:cxn>
                <a:cxn ang="cd2">
                  <a:pos x="l" y="vc"/>
                </a:cxn>
                <a:cxn ang="f65">
                  <a:pos x="f108" y="f109"/>
                </a:cxn>
                <a:cxn ang="f65">
                  <a:pos x="f110" y="f111"/>
                </a:cxn>
                <a:cxn ang="f65">
                  <a:pos x="f112" y="f113"/>
                </a:cxn>
                <a:cxn ang="f65">
                  <a:pos x="f114" y="f113"/>
                </a:cxn>
                <a:cxn ang="f65">
                  <a:pos x="f115" y="f116"/>
                </a:cxn>
                <a:cxn ang="f65">
                  <a:pos x="f114" y="f117"/>
                </a:cxn>
                <a:cxn ang="f65">
                  <a:pos x="f118" y="f119"/>
                </a:cxn>
                <a:cxn ang="f65">
                  <a:pos x="f120" y="f121"/>
                </a:cxn>
                <a:cxn ang="f65">
                  <a:pos x="f122" y="f123"/>
                </a:cxn>
                <a:cxn ang="f65">
                  <a:pos x="f108" y="f124"/>
                </a:cxn>
                <a:cxn ang="f65">
                  <a:pos x="f108" y="f109"/>
                </a:cxn>
              </a:cxnLst>
              <a:rect l="f104" t="f107" r="f105" b="f106"/>
              <a:pathLst>
                <a:path w="33" h="26">
                  <a:moveTo>
                    <a:pt x="f8" y="f9"/>
                  </a:moveTo>
                  <a:cubicBezTo>
                    <a:pt x="f10" y="f11"/>
                    <a:pt x="f12" y="f13"/>
                    <a:pt x="f14" y="f15"/>
                  </a:cubicBezTo>
                  <a:cubicBezTo>
                    <a:pt x="f16" y="f17"/>
                    <a:pt x="f9" y="f8"/>
                    <a:pt x="f18" y="f8"/>
                  </a:cubicBezTo>
                  <a:cubicBezTo>
                    <a:pt x="f19" y="f20"/>
                    <a:pt x="f21" y="f7"/>
                    <a:pt x="f22" y="f8"/>
                  </a:cubicBezTo>
                  <a:cubicBezTo>
                    <a:pt x="f5" y="f15"/>
                    <a:pt x="f5" y="f14"/>
                    <a:pt x="f5" y="f18"/>
                  </a:cubicBezTo>
                  <a:cubicBezTo>
                    <a:pt x="f5" y="f23"/>
                    <a:pt x="f24" y="f25"/>
                    <a:pt x="f22" y="f26"/>
                  </a:cubicBezTo>
                  <a:cubicBezTo>
                    <a:pt x="f27" y="f28"/>
                    <a:pt x="f9" y="f22"/>
                    <a:pt x="f17" y="f5"/>
                  </a:cubicBezTo>
                  <a:cubicBezTo>
                    <a:pt x="f29" y="f5"/>
                    <a:pt x="f30" y="f5"/>
                    <a:pt x="f31" y="f24"/>
                  </a:cubicBezTo>
                  <a:cubicBezTo>
                    <a:pt x="f6" y="f22"/>
                    <a:pt x="f6" y="f32"/>
                    <a:pt x="f33" y="f34"/>
                  </a:cubicBezTo>
                  <a:cubicBezTo>
                    <a:pt x="f35" y="f26"/>
                    <a:pt x="f7" y="f23"/>
                    <a:pt x="f8" y="f16"/>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0" name="Freeform 122">
              <a:extLst>
                <a:ext uri="{FF2B5EF4-FFF2-40B4-BE49-F238E27FC236}">
                  <a16:creationId xmlns:a16="http://schemas.microsoft.com/office/drawing/2014/main" id="{D95250D9-48AB-444C-A90D-5095B370909F}"/>
                </a:ext>
              </a:extLst>
            </p:cNvPr>
            <p:cNvSpPr/>
            <p:nvPr/>
          </p:nvSpPr>
          <p:spPr>
            <a:xfrm>
              <a:off x="8074846" y="2061085"/>
              <a:ext cx="245031" cy="251423"/>
            </a:xfrm>
            <a:custGeom>
              <a:avLst/>
              <a:gdLst>
                <a:gd name="f0" fmla="val 10800000"/>
                <a:gd name="f1" fmla="val 5400000"/>
                <a:gd name="f2" fmla="val 180"/>
                <a:gd name="f3" fmla="val w"/>
                <a:gd name="f4" fmla="val h"/>
                <a:gd name="f5" fmla="val 0"/>
                <a:gd name="f6" fmla="val 113"/>
                <a:gd name="f7" fmla="val 116"/>
                <a:gd name="f8" fmla="val 36"/>
                <a:gd name="f9" fmla="val 85"/>
                <a:gd name="f10" fmla="val 27"/>
                <a:gd name="f11" fmla="val 75"/>
                <a:gd name="f12" fmla="val 18"/>
                <a:gd name="f13" fmla="val 64"/>
                <a:gd name="f14" fmla="val 9"/>
                <a:gd name="f15" fmla="val 53"/>
                <a:gd name="f16" fmla="val 8"/>
                <a:gd name="f17" fmla="val 52"/>
                <a:gd name="f18" fmla="val 7"/>
                <a:gd name="f19" fmla="val 50"/>
                <a:gd name="f20" fmla="val 6"/>
                <a:gd name="f21" fmla="val 49"/>
                <a:gd name="f22" fmla="val 39"/>
                <a:gd name="f23" fmla="val 1"/>
                <a:gd name="f24" fmla="val 31"/>
                <a:gd name="f25" fmla="val 11"/>
                <a:gd name="f26" fmla="val 24"/>
                <a:gd name="f27" fmla="val 30"/>
                <a:gd name="f28" fmla="val 51"/>
                <a:gd name="f29" fmla="val 80"/>
                <a:gd name="f30" fmla="val 84"/>
                <a:gd name="f31" fmla="val 89"/>
                <a:gd name="f32" fmla="val 2"/>
                <a:gd name="f33" fmla="val 100"/>
                <a:gd name="f34" fmla="val 4"/>
                <a:gd name="f35" fmla="val 106"/>
                <a:gd name="f36" fmla="val 12"/>
                <a:gd name="f37" fmla="val 109"/>
                <a:gd name="f38" fmla="val 22"/>
                <a:gd name="f39" fmla="val 35"/>
                <a:gd name="f40" fmla="val 47"/>
                <a:gd name="f41" fmla="val 111"/>
                <a:gd name="f42" fmla="val 59"/>
                <a:gd name="f43" fmla="val 108"/>
                <a:gd name="f44" fmla="val 76"/>
                <a:gd name="f45" fmla="val 103"/>
                <a:gd name="f46" fmla="val 91"/>
                <a:gd name="f47" fmla="val 94"/>
                <a:gd name="f48" fmla="val 105"/>
                <a:gd name="f49" fmla="val 88"/>
                <a:gd name="f50" fmla="val 114"/>
                <a:gd name="f51" fmla="val 82"/>
                <a:gd name="f52" fmla="val 71"/>
                <a:gd name="f53" fmla="val 112"/>
                <a:gd name="f54" fmla="val 61"/>
                <a:gd name="f55" fmla="val 107"/>
                <a:gd name="f56" fmla="val 44"/>
                <a:gd name="f57" fmla="val 92"/>
                <a:gd name="f58" fmla="val 41"/>
                <a:gd name="f59" fmla="val 90"/>
                <a:gd name="f60" fmla="val 87"/>
                <a:gd name="f61" fmla="val 37"/>
                <a:gd name="f62" fmla="+- 0 0 -90"/>
                <a:gd name="f63" fmla="*/ f3 1 113"/>
                <a:gd name="f64" fmla="*/ f4 1 116"/>
                <a:gd name="f65" fmla="val f5"/>
                <a:gd name="f66" fmla="val f6"/>
                <a:gd name="f67" fmla="val f7"/>
                <a:gd name="f68" fmla="*/ f62 f0 1"/>
                <a:gd name="f69" fmla="+- f67 0 f65"/>
                <a:gd name="f70" fmla="+- f66 0 f65"/>
                <a:gd name="f71" fmla="*/ f68 1 f2"/>
                <a:gd name="f72" fmla="*/ f70 1 113"/>
                <a:gd name="f73" fmla="*/ f69 1 116"/>
                <a:gd name="f74" fmla="*/ 36 f70 1"/>
                <a:gd name="f75" fmla="*/ 85 f69 1"/>
                <a:gd name="f76" fmla="*/ 9 f70 1"/>
                <a:gd name="f77" fmla="*/ 53 f69 1"/>
                <a:gd name="f78" fmla="*/ 6 f70 1"/>
                <a:gd name="f79" fmla="*/ 49 f69 1"/>
                <a:gd name="f80" fmla="*/ 11 f70 1"/>
                <a:gd name="f81" fmla="*/ 24 f69 1"/>
                <a:gd name="f82" fmla="*/ 75 f70 1"/>
                <a:gd name="f83" fmla="*/ 0 f69 1"/>
                <a:gd name="f84" fmla="*/ 89 f70 1"/>
                <a:gd name="f85" fmla="*/ 2 f69 1"/>
                <a:gd name="f86" fmla="*/ 109 f70 1"/>
                <a:gd name="f87" fmla="*/ 22 f69 1"/>
                <a:gd name="f88" fmla="*/ 111 f70 1"/>
                <a:gd name="f89" fmla="*/ 59 f69 1"/>
                <a:gd name="f90" fmla="*/ 94 f70 1"/>
                <a:gd name="f91" fmla="*/ 105 f69 1"/>
                <a:gd name="f92" fmla="*/ 71 f70 1"/>
                <a:gd name="f93" fmla="*/ 112 f69 1"/>
                <a:gd name="f94" fmla="*/ 44 f70 1"/>
                <a:gd name="f95" fmla="*/ 92 f69 1"/>
                <a:gd name="f96" fmla="*/ 37 f70 1"/>
                <a:gd name="f97" fmla="+- f71 0 f1"/>
                <a:gd name="f98" fmla="*/ f74 1 113"/>
                <a:gd name="f99" fmla="*/ f75 1 116"/>
                <a:gd name="f100" fmla="*/ f76 1 113"/>
                <a:gd name="f101" fmla="*/ f77 1 116"/>
                <a:gd name="f102" fmla="*/ f78 1 113"/>
                <a:gd name="f103" fmla="*/ f79 1 116"/>
                <a:gd name="f104" fmla="*/ f80 1 113"/>
                <a:gd name="f105" fmla="*/ f81 1 116"/>
                <a:gd name="f106" fmla="*/ f82 1 113"/>
                <a:gd name="f107" fmla="*/ f83 1 116"/>
                <a:gd name="f108" fmla="*/ f84 1 113"/>
                <a:gd name="f109" fmla="*/ f85 1 116"/>
                <a:gd name="f110" fmla="*/ f86 1 113"/>
                <a:gd name="f111" fmla="*/ f87 1 116"/>
                <a:gd name="f112" fmla="*/ f88 1 113"/>
                <a:gd name="f113" fmla="*/ f89 1 116"/>
                <a:gd name="f114" fmla="*/ f90 1 113"/>
                <a:gd name="f115" fmla="*/ f91 1 116"/>
                <a:gd name="f116" fmla="*/ f92 1 113"/>
                <a:gd name="f117" fmla="*/ f93 1 116"/>
                <a:gd name="f118" fmla="*/ f94 1 113"/>
                <a:gd name="f119" fmla="*/ f95 1 116"/>
                <a:gd name="f120" fmla="*/ f96 1 113"/>
                <a:gd name="f121" fmla="*/ 0 1 f72"/>
                <a:gd name="f122" fmla="*/ f66 1 f72"/>
                <a:gd name="f123" fmla="*/ 0 1 f73"/>
                <a:gd name="f124" fmla="*/ f67 1 f73"/>
                <a:gd name="f125" fmla="*/ f98 1 f72"/>
                <a:gd name="f126" fmla="*/ f99 1 f73"/>
                <a:gd name="f127" fmla="*/ f100 1 f72"/>
                <a:gd name="f128" fmla="*/ f101 1 f73"/>
                <a:gd name="f129" fmla="*/ f102 1 f72"/>
                <a:gd name="f130" fmla="*/ f103 1 f73"/>
                <a:gd name="f131" fmla="*/ f104 1 f72"/>
                <a:gd name="f132" fmla="*/ f105 1 f73"/>
                <a:gd name="f133" fmla="*/ f106 1 f72"/>
                <a:gd name="f134" fmla="*/ f107 1 f73"/>
                <a:gd name="f135" fmla="*/ f108 1 f72"/>
                <a:gd name="f136" fmla="*/ f109 1 f73"/>
                <a:gd name="f137" fmla="*/ f110 1 f72"/>
                <a:gd name="f138" fmla="*/ f111 1 f73"/>
                <a:gd name="f139" fmla="*/ f112 1 f72"/>
                <a:gd name="f140" fmla="*/ f113 1 f73"/>
                <a:gd name="f141" fmla="*/ f114 1 f72"/>
                <a:gd name="f142" fmla="*/ f115 1 f73"/>
                <a:gd name="f143" fmla="*/ f116 1 f72"/>
                <a:gd name="f144" fmla="*/ f117 1 f73"/>
                <a:gd name="f145" fmla="*/ f118 1 f72"/>
                <a:gd name="f146" fmla="*/ f119 1 f73"/>
                <a:gd name="f147" fmla="*/ f120 1 f72"/>
                <a:gd name="f148" fmla="*/ f121 f63 1"/>
                <a:gd name="f149" fmla="*/ f122 f63 1"/>
                <a:gd name="f150" fmla="*/ f124 f64 1"/>
                <a:gd name="f151" fmla="*/ f123 f64 1"/>
                <a:gd name="f152" fmla="*/ f125 f63 1"/>
                <a:gd name="f153" fmla="*/ f126 f64 1"/>
                <a:gd name="f154" fmla="*/ f127 f63 1"/>
                <a:gd name="f155" fmla="*/ f128 f64 1"/>
                <a:gd name="f156" fmla="*/ f129 f63 1"/>
                <a:gd name="f157" fmla="*/ f130 f64 1"/>
                <a:gd name="f158" fmla="*/ f131 f63 1"/>
                <a:gd name="f159" fmla="*/ f132 f64 1"/>
                <a:gd name="f160" fmla="*/ f133 f63 1"/>
                <a:gd name="f161" fmla="*/ f134 f64 1"/>
                <a:gd name="f162" fmla="*/ f135 f63 1"/>
                <a:gd name="f163" fmla="*/ f136 f64 1"/>
                <a:gd name="f164" fmla="*/ f137 f63 1"/>
                <a:gd name="f165" fmla="*/ f138 f64 1"/>
                <a:gd name="f166" fmla="*/ f139 f63 1"/>
                <a:gd name="f167" fmla="*/ f140 f64 1"/>
                <a:gd name="f168" fmla="*/ f141 f63 1"/>
                <a:gd name="f169" fmla="*/ f142 f64 1"/>
                <a:gd name="f170" fmla="*/ f143 f63 1"/>
                <a:gd name="f171" fmla="*/ f144 f64 1"/>
                <a:gd name="f172" fmla="*/ f145 f63 1"/>
                <a:gd name="f173" fmla="*/ f146 f64 1"/>
                <a:gd name="f174" fmla="*/ f147 f63 1"/>
              </a:gdLst>
              <a:ahLst/>
              <a:cxnLst>
                <a:cxn ang="3cd4">
                  <a:pos x="hc" y="t"/>
                </a:cxn>
                <a:cxn ang="0">
                  <a:pos x="r" y="vc"/>
                </a:cxn>
                <a:cxn ang="cd4">
                  <a:pos x="hc" y="b"/>
                </a:cxn>
                <a:cxn ang="cd2">
                  <a:pos x="l" y="vc"/>
                </a:cxn>
                <a:cxn ang="f97">
                  <a:pos x="f152" y="f153"/>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72" y="f173"/>
                </a:cxn>
                <a:cxn ang="f97">
                  <a:pos x="f174" y="f153"/>
                </a:cxn>
                <a:cxn ang="f97">
                  <a:pos x="f152" y="f153"/>
                </a:cxn>
              </a:cxnLst>
              <a:rect l="f148" t="f151" r="f149" b="f150"/>
              <a:pathLst>
                <a:path w="113" h="116">
                  <a:moveTo>
                    <a:pt x="f8" y="f9"/>
                  </a:moveTo>
                  <a:cubicBezTo>
                    <a:pt x="f10" y="f11"/>
                    <a:pt x="f12" y="f13"/>
                    <a:pt x="f14" y="f15"/>
                  </a:cubicBezTo>
                  <a:cubicBezTo>
                    <a:pt x="f16" y="f17"/>
                    <a:pt x="f18" y="f19"/>
                    <a:pt x="f20" y="f21"/>
                  </a:cubicBezTo>
                  <a:cubicBezTo>
                    <a:pt x="f5" y="f22"/>
                    <a:pt x="f23" y="f24"/>
                    <a:pt x="f25" y="f26"/>
                  </a:cubicBezTo>
                  <a:cubicBezTo>
                    <a:pt x="f27" y="f25"/>
                    <a:pt x="f28" y="f5"/>
                    <a:pt x="f11" y="f5"/>
                  </a:cubicBezTo>
                  <a:cubicBezTo>
                    <a:pt x="f29" y="f5"/>
                    <a:pt x="f30" y="f23"/>
                    <a:pt x="f31" y="f32"/>
                  </a:cubicBezTo>
                  <a:cubicBezTo>
                    <a:pt x="f33" y="f34"/>
                    <a:pt x="f35" y="f36"/>
                    <a:pt x="f37" y="f38"/>
                  </a:cubicBezTo>
                  <a:cubicBezTo>
                    <a:pt x="f6" y="f39"/>
                    <a:pt x="f6" y="f40"/>
                    <a:pt x="f41" y="f42"/>
                  </a:cubicBezTo>
                  <a:cubicBezTo>
                    <a:pt x="f43" y="f44"/>
                    <a:pt x="f45" y="f46"/>
                    <a:pt x="f47" y="f48"/>
                  </a:cubicBezTo>
                  <a:cubicBezTo>
                    <a:pt x="f49" y="f50"/>
                    <a:pt x="f51" y="f7"/>
                    <a:pt x="f52" y="f53"/>
                  </a:cubicBezTo>
                  <a:cubicBezTo>
                    <a:pt x="f54" y="f55"/>
                    <a:pt x="f17" y="f33"/>
                    <a:pt x="f56" y="f57"/>
                  </a:cubicBezTo>
                  <a:cubicBezTo>
                    <a:pt x="f58" y="f59"/>
                    <a:pt x="f22" y="f60"/>
                    <a:pt x="f61" y="f9"/>
                  </a:cubicBezTo>
                  <a:cubicBezTo>
                    <a:pt x="f61" y="f9"/>
                    <a:pt x="f61"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1" name="Freeform 123">
              <a:extLst>
                <a:ext uri="{FF2B5EF4-FFF2-40B4-BE49-F238E27FC236}">
                  <a16:creationId xmlns:a16="http://schemas.microsoft.com/office/drawing/2014/main" id="{FE5FA480-2FDC-46E8-80CA-630971D66CAD}"/>
                </a:ext>
              </a:extLst>
            </p:cNvPr>
            <p:cNvSpPr/>
            <p:nvPr/>
          </p:nvSpPr>
          <p:spPr>
            <a:xfrm>
              <a:off x="8081238" y="1867195"/>
              <a:ext cx="123581" cy="17684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5"/>
                <a:gd name="f18" fmla="val 7"/>
                <a:gd name="f19" fmla="val 21"/>
                <a:gd name="f20" fmla="val 10"/>
                <a:gd name="f21" fmla="val 14"/>
                <a:gd name="f22" fmla="val 16"/>
                <a:gd name="f23" fmla="val 11"/>
                <a:gd name="f24" fmla="val 24"/>
                <a:gd name="f25" fmla="val 5"/>
                <a:gd name="f26" fmla="val 28"/>
                <a:gd name="f27" fmla="val 31"/>
                <a:gd name="f28" fmla="val 37"/>
                <a:gd name="f29" fmla="val 39"/>
                <a:gd name="f30" fmla="val 41"/>
                <a:gd name="f31" fmla="val 45"/>
                <a:gd name="f32" fmla="val 55"/>
                <a:gd name="f33" fmla="val 20"/>
                <a:gd name="f34" fmla="val 57"/>
                <a:gd name="f35" fmla="val 25"/>
                <a:gd name="f36" fmla="val 32"/>
                <a:gd name="f37" fmla="val 46"/>
                <a:gd name="f38" fmla="val 59"/>
                <a:gd name="f39" fmla="val 73"/>
                <a:gd name="f40" fmla="val 76"/>
                <a:gd name="f41" fmla="val 79"/>
                <a:gd name="f42" fmla="val 54"/>
                <a:gd name="f43" fmla="val 80"/>
                <a:gd name="f44" fmla="val 52"/>
                <a:gd name="f45" fmla="val 50"/>
                <a:gd name="f46" fmla="val 48"/>
                <a:gd name="f47" fmla="val 27"/>
                <a:gd name="f48" fmla="val 17"/>
                <a:gd name="f49" fmla="val 77"/>
                <a:gd name="f50" fmla="val 13"/>
                <a:gd name="f51" fmla="val 9"/>
                <a:gd name="f52" fmla="val 74"/>
                <a:gd name="f53" fmla="+- 0 0 -90"/>
                <a:gd name="f54" fmla="*/ f3 1 58"/>
                <a:gd name="f55" fmla="*/ f4 1 81"/>
                <a:gd name="f56" fmla="val f5"/>
                <a:gd name="f57" fmla="val f6"/>
                <a:gd name="f58" fmla="val f7"/>
                <a:gd name="f59" fmla="*/ f53 f0 1"/>
                <a:gd name="f60" fmla="+- f58 0 f56"/>
                <a:gd name="f61" fmla="+- f57 0 f56"/>
                <a:gd name="f62" fmla="*/ f59 1 f2"/>
                <a:gd name="f63" fmla="*/ f61 1 58"/>
                <a:gd name="f64" fmla="*/ f60 1 81"/>
                <a:gd name="f65" fmla="*/ 4 f61 1"/>
                <a:gd name="f66" fmla="*/ 72 f60 1"/>
                <a:gd name="f67" fmla="*/ 1 f61 1"/>
                <a:gd name="f68" fmla="*/ 64 f60 1"/>
                <a:gd name="f69" fmla="*/ 7 f61 1"/>
                <a:gd name="f70" fmla="*/ 21 f60 1"/>
                <a:gd name="f71" fmla="*/ 21 f61 1"/>
                <a:gd name="f72" fmla="*/ 7 f60 1"/>
                <a:gd name="f73" fmla="*/ 31 f61 1"/>
                <a:gd name="f74" fmla="*/ 2 f60 1"/>
                <a:gd name="f75" fmla="*/ 39 f61 1"/>
                <a:gd name="f76" fmla="*/ 5 f60 1"/>
                <a:gd name="f77" fmla="*/ 49 f61 1"/>
                <a:gd name="f78" fmla="*/ 16 f60 1"/>
                <a:gd name="f79" fmla="*/ 57 f61 1"/>
                <a:gd name="f80" fmla="*/ 32 f60 1"/>
                <a:gd name="f81" fmla="*/ 58 f61 1"/>
                <a:gd name="f82" fmla="*/ 73 f60 1"/>
                <a:gd name="f83" fmla="*/ 54 f61 1"/>
                <a:gd name="f84" fmla="*/ 80 f60 1"/>
                <a:gd name="f85" fmla="*/ 48 f61 1"/>
                <a:gd name="f86" fmla="*/ 81 f60 1"/>
                <a:gd name="f87" fmla="*/ 17 f61 1"/>
                <a:gd name="f88" fmla="*/ 77 f60 1"/>
                <a:gd name="f89" fmla="+- f62 0 f1"/>
                <a:gd name="f90" fmla="*/ f65 1 58"/>
                <a:gd name="f91" fmla="*/ f66 1 81"/>
                <a:gd name="f92" fmla="*/ f67 1 58"/>
                <a:gd name="f93" fmla="*/ f68 1 81"/>
                <a:gd name="f94" fmla="*/ f69 1 58"/>
                <a:gd name="f95" fmla="*/ f70 1 81"/>
                <a:gd name="f96" fmla="*/ f71 1 58"/>
                <a:gd name="f97" fmla="*/ f72 1 81"/>
                <a:gd name="f98" fmla="*/ f73 1 58"/>
                <a:gd name="f99" fmla="*/ f74 1 81"/>
                <a:gd name="f100" fmla="*/ f75 1 58"/>
                <a:gd name="f101" fmla="*/ f76 1 81"/>
                <a:gd name="f102" fmla="*/ f77 1 58"/>
                <a:gd name="f103" fmla="*/ f78 1 81"/>
                <a:gd name="f104" fmla="*/ f79 1 58"/>
                <a:gd name="f105" fmla="*/ f80 1 81"/>
                <a:gd name="f106" fmla="*/ f81 1 58"/>
                <a:gd name="f107" fmla="*/ f82 1 81"/>
                <a:gd name="f108" fmla="*/ f83 1 58"/>
                <a:gd name="f109" fmla="*/ f84 1 81"/>
                <a:gd name="f110" fmla="*/ f85 1 58"/>
                <a:gd name="f111" fmla="*/ f86 1 81"/>
                <a:gd name="f112" fmla="*/ f87 1 58"/>
                <a:gd name="f113" fmla="*/ f88 1 81"/>
                <a:gd name="f114" fmla="*/ 0 1 f63"/>
                <a:gd name="f115" fmla="*/ f57 1 f63"/>
                <a:gd name="f116" fmla="*/ 0 1 f64"/>
                <a:gd name="f117" fmla="*/ f58 1 f64"/>
                <a:gd name="f118" fmla="*/ f90 1 f63"/>
                <a:gd name="f119" fmla="*/ f91 1 f64"/>
                <a:gd name="f120" fmla="*/ f92 1 f63"/>
                <a:gd name="f121" fmla="*/ f93 1 f64"/>
                <a:gd name="f122" fmla="*/ f94 1 f63"/>
                <a:gd name="f123" fmla="*/ f95 1 f64"/>
                <a:gd name="f124" fmla="*/ f96 1 f63"/>
                <a:gd name="f125" fmla="*/ f97 1 f64"/>
                <a:gd name="f126" fmla="*/ f98 1 f63"/>
                <a:gd name="f127" fmla="*/ f99 1 f64"/>
                <a:gd name="f128" fmla="*/ f100 1 f63"/>
                <a:gd name="f129" fmla="*/ f101 1 f64"/>
                <a:gd name="f130" fmla="*/ f102 1 f63"/>
                <a:gd name="f131" fmla="*/ f103 1 f64"/>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4 1"/>
                <a:gd name="f151" fmla="*/ f123 f55 1"/>
                <a:gd name="f152" fmla="*/ f124 f54 1"/>
                <a:gd name="f153" fmla="*/ f125 f55 1"/>
                <a:gd name="f154" fmla="*/ f126 f54 1"/>
                <a:gd name="f155" fmla="*/ f127 f55 1"/>
                <a:gd name="f156" fmla="*/ f128 f54 1"/>
                <a:gd name="f157" fmla="*/ f129 f55 1"/>
                <a:gd name="f158" fmla="*/ f130 f54 1"/>
                <a:gd name="f159" fmla="*/ f131 f55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66" y="f167"/>
                </a:cxn>
                <a:cxn ang="f89">
                  <a:pos x="f168" y="f169"/>
                </a:cxn>
                <a:cxn ang="f89">
                  <a:pos x="f146" y="f147"/>
                </a:cxn>
              </a:cxnLst>
              <a:rect l="f142" t="f145" r="f143" b="f144"/>
              <a:pathLst>
                <a:path w="58" h="81">
                  <a:moveTo>
                    <a:pt x="f8" y="f9"/>
                  </a:moveTo>
                  <a:cubicBezTo>
                    <a:pt x="f10" y="f11"/>
                    <a:pt x="f12" y="f13"/>
                    <a:pt x="f14" y="f15"/>
                  </a:cubicBezTo>
                  <a:cubicBezTo>
                    <a:pt x="f5" y="f16"/>
                    <a:pt x="f12" y="f17"/>
                    <a:pt x="f18" y="f19"/>
                  </a:cubicBezTo>
                  <a:cubicBezTo>
                    <a:pt x="f20" y="f21"/>
                    <a:pt x="f22" y="f23"/>
                    <a:pt x="f19" y="f18"/>
                  </a:cubicBezTo>
                  <a:cubicBezTo>
                    <a:pt x="f24" y="f25"/>
                    <a:pt x="f26" y="f10"/>
                    <a:pt x="f27" y="f12"/>
                  </a:cubicBezTo>
                  <a:cubicBezTo>
                    <a:pt x="f17" y="f5"/>
                    <a:pt x="f28" y="f14"/>
                    <a:pt x="f29" y="f25"/>
                  </a:cubicBezTo>
                  <a:cubicBezTo>
                    <a:pt x="f30" y="f20"/>
                    <a:pt x="f31" y="f21"/>
                    <a:pt x="f16" y="f22"/>
                  </a:cubicBezTo>
                  <a:cubicBezTo>
                    <a:pt x="f32" y="f33"/>
                    <a:pt x="f34" y="f35"/>
                    <a:pt x="f34" y="f36"/>
                  </a:cubicBezTo>
                  <a:cubicBezTo>
                    <a:pt x="f34" y="f37"/>
                    <a:pt x="f6" y="f38"/>
                    <a:pt x="f6" y="f39"/>
                  </a:cubicBezTo>
                  <a:cubicBezTo>
                    <a:pt x="f6" y="f40"/>
                    <a:pt x="f34" y="f41"/>
                    <a:pt x="f42" y="f43"/>
                  </a:cubicBezTo>
                  <a:cubicBezTo>
                    <a:pt x="f44" y="f43"/>
                    <a:pt x="f45" y="f7"/>
                    <a:pt x="f46" y="f7"/>
                  </a:cubicBezTo>
                  <a:cubicBezTo>
                    <a:pt x="f28" y="f43"/>
                    <a:pt x="f47" y="f41"/>
                    <a:pt x="f48" y="f49"/>
                  </a:cubicBezTo>
                  <a:cubicBezTo>
                    <a:pt x="f50" y="f40"/>
                    <a:pt x="f51" y="f5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2" name="Freeform 124">
              <a:extLst>
                <a:ext uri="{FF2B5EF4-FFF2-40B4-BE49-F238E27FC236}">
                  <a16:creationId xmlns:a16="http://schemas.microsoft.com/office/drawing/2014/main" id="{81D56297-895A-4F53-BE73-1B1E70B9E7B0}"/>
                </a:ext>
              </a:extLst>
            </p:cNvPr>
            <p:cNvSpPr/>
            <p:nvPr/>
          </p:nvSpPr>
          <p:spPr>
            <a:xfrm>
              <a:off x="8243169" y="1850151"/>
              <a:ext cx="151278" cy="164061"/>
            </a:xfrm>
            <a:custGeom>
              <a:avLst/>
              <a:gdLst>
                <a:gd name="f0" fmla="val 10800000"/>
                <a:gd name="f1" fmla="val 5400000"/>
                <a:gd name="f2" fmla="val 180"/>
                <a:gd name="f3" fmla="val w"/>
                <a:gd name="f4" fmla="val h"/>
                <a:gd name="f5" fmla="val 0"/>
                <a:gd name="f6" fmla="val 70"/>
                <a:gd name="f7" fmla="val 76"/>
                <a:gd name="f8" fmla="val 6"/>
                <a:gd name="f9" fmla="val 65"/>
                <a:gd name="f10" fmla="val 63"/>
                <a:gd name="f11" fmla="val 56"/>
                <a:gd name="f12" fmla="val 1"/>
                <a:gd name="f13" fmla="val 50"/>
                <a:gd name="f14" fmla="val 2"/>
                <a:gd name="f15" fmla="val 38"/>
                <a:gd name="f16" fmla="val 4"/>
                <a:gd name="f17" fmla="val 26"/>
                <a:gd name="f18" fmla="val 11"/>
                <a:gd name="f19" fmla="val 16"/>
                <a:gd name="f20" fmla="val 17"/>
                <a:gd name="f21" fmla="val 41"/>
                <a:gd name="f22" fmla="val 45"/>
                <a:gd name="f23" fmla="val 3"/>
                <a:gd name="f24" fmla="val 46"/>
                <a:gd name="f25" fmla="val 9"/>
                <a:gd name="f26" fmla="val 47"/>
                <a:gd name="f27" fmla="val 13"/>
                <a:gd name="f28" fmla="val 23"/>
                <a:gd name="f29" fmla="val 28"/>
                <a:gd name="f30" fmla="val 60"/>
                <a:gd name="f31" fmla="val 30"/>
                <a:gd name="f32" fmla="val 68"/>
                <a:gd name="f33" fmla="val 32"/>
                <a:gd name="f34" fmla="val 35"/>
                <a:gd name="f35" fmla="val 66"/>
                <a:gd name="f36" fmla="val 42"/>
                <a:gd name="f37" fmla="val 61"/>
                <a:gd name="f38" fmla="val 54"/>
                <a:gd name="f39" fmla="val 72"/>
                <a:gd name="f40" fmla="val 44"/>
                <a:gd name="f41" fmla="val 73"/>
                <a:gd name="f42" fmla="val 75"/>
                <a:gd name="f43" fmla="val 39"/>
                <a:gd name="f44" fmla="val 34"/>
                <a:gd name="f45" fmla="val 29"/>
                <a:gd name="f46" fmla="val 25"/>
                <a:gd name="f47" fmla="val 21"/>
                <a:gd name="f48" fmla="val 14"/>
                <a:gd name="f49" fmla="val 12"/>
                <a:gd name="f50" fmla="val 10"/>
                <a:gd name="f51" fmla="+- 0 0 -90"/>
                <a:gd name="f52" fmla="*/ f3 1 70"/>
                <a:gd name="f53" fmla="*/ f4 1 76"/>
                <a:gd name="f54" fmla="val f5"/>
                <a:gd name="f55" fmla="val f6"/>
                <a:gd name="f56" fmla="val f7"/>
                <a:gd name="f57" fmla="*/ f51 f0 1"/>
                <a:gd name="f58" fmla="+- f56 0 f54"/>
                <a:gd name="f59" fmla="+- f55 0 f54"/>
                <a:gd name="f60" fmla="*/ f57 1 f2"/>
                <a:gd name="f61" fmla="*/ f59 1 70"/>
                <a:gd name="f62" fmla="*/ f58 1 76"/>
                <a:gd name="f63" fmla="*/ 6 f59 1"/>
                <a:gd name="f64" fmla="*/ 65 f58 1"/>
                <a:gd name="f65" fmla="*/ 1 f59 1"/>
                <a:gd name="f66" fmla="*/ 50 f58 1"/>
                <a:gd name="f67" fmla="*/ 11 f59 1"/>
                <a:gd name="f68" fmla="*/ 16 f58 1"/>
                <a:gd name="f69" fmla="*/ 38 f59 1"/>
                <a:gd name="f70" fmla="*/ 0 f58 1"/>
                <a:gd name="f71" fmla="*/ 46 f59 1"/>
                <a:gd name="f72" fmla="*/ 6 f58 1"/>
                <a:gd name="f73" fmla="*/ 47 f59 1"/>
                <a:gd name="f74" fmla="*/ 13 f58 1"/>
                <a:gd name="f75" fmla="*/ 60 f59 1"/>
                <a:gd name="f76" fmla="*/ 30 f58 1"/>
                <a:gd name="f77" fmla="*/ 66 f59 1"/>
                <a:gd name="f78" fmla="*/ 42 f58 1"/>
                <a:gd name="f79" fmla="*/ 45 f59 1"/>
                <a:gd name="f80" fmla="*/ 72 f58 1"/>
                <a:gd name="f81" fmla="*/ 39 f59 1"/>
                <a:gd name="f82" fmla="*/ 75 f58 1"/>
                <a:gd name="f83" fmla="*/ 25 f59 1"/>
                <a:gd name="f84" fmla="*/ 76 f58 1"/>
                <a:gd name="f85" fmla="*/ 14 f59 1"/>
                <a:gd name="f86" fmla="+- f60 0 f1"/>
                <a:gd name="f87" fmla="*/ f63 1 70"/>
                <a:gd name="f88" fmla="*/ f64 1 76"/>
                <a:gd name="f89" fmla="*/ f65 1 70"/>
                <a:gd name="f90" fmla="*/ f66 1 76"/>
                <a:gd name="f91" fmla="*/ f67 1 70"/>
                <a:gd name="f92" fmla="*/ f68 1 76"/>
                <a:gd name="f93" fmla="*/ f69 1 70"/>
                <a:gd name="f94" fmla="*/ f70 1 76"/>
                <a:gd name="f95" fmla="*/ f71 1 70"/>
                <a:gd name="f96" fmla="*/ f72 1 76"/>
                <a:gd name="f97" fmla="*/ f73 1 70"/>
                <a:gd name="f98" fmla="*/ f74 1 76"/>
                <a:gd name="f99" fmla="*/ f75 1 70"/>
                <a:gd name="f100" fmla="*/ f76 1 76"/>
                <a:gd name="f101" fmla="*/ f77 1 70"/>
                <a:gd name="f102" fmla="*/ f78 1 76"/>
                <a:gd name="f103" fmla="*/ f79 1 70"/>
                <a:gd name="f104" fmla="*/ f80 1 76"/>
                <a:gd name="f105" fmla="*/ f81 1 70"/>
                <a:gd name="f106" fmla="*/ f82 1 76"/>
                <a:gd name="f107" fmla="*/ f83 1 70"/>
                <a:gd name="f108" fmla="*/ f84 1 76"/>
                <a:gd name="f109" fmla="*/ f85 1 70"/>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2"/>
                <a:gd name="f132" fmla="*/ f105 1 f61"/>
                <a:gd name="f133" fmla="*/ f106 1 f62"/>
                <a:gd name="f134" fmla="*/ f107 1 f61"/>
                <a:gd name="f135" fmla="*/ f108 1 f62"/>
                <a:gd name="f136" fmla="*/ f109 1 f61"/>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3 1"/>
                <a:gd name="f159" fmla="*/ f132 f52 1"/>
                <a:gd name="f160" fmla="*/ f133 f53 1"/>
                <a:gd name="f161" fmla="*/ f134 f52 1"/>
                <a:gd name="f162" fmla="*/ f135 f53 1"/>
                <a:gd name="f163" fmla="*/ f136 f52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60"/>
                </a:cxn>
                <a:cxn ang="f86">
                  <a:pos x="f161" y="f162"/>
                </a:cxn>
                <a:cxn ang="f86">
                  <a:pos x="f163" y="f158"/>
                </a:cxn>
                <a:cxn ang="f86">
                  <a:pos x="f141" y="f142"/>
                </a:cxn>
              </a:cxnLst>
              <a:rect l="f137" t="f140" r="f138" b="f139"/>
              <a:pathLst>
                <a:path w="70" h="76">
                  <a:moveTo>
                    <a:pt x="f8" y="f9"/>
                  </a:moveTo>
                  <a:cubicBezTo>
                    <a:pt x="f5" y="f10"/>
                    <a:pt x="f5" y="f11"/>
                    <a:pt x="f12" y="f13"/>
                  </a:cubicBezTo>
                  <a:cubicBezTo>
                    <a:pt x="f14" y="f15"/>
                    <a:pt x="f16" y="f17"/>
                    <a:pt x="f18" y="f19"/>
                  </a:cubicBezTo>
                  <a:cubicBezTo>
                    <a:pt x="f20" y="f8"/>
                    <a:pt x="f17" y="f12"/>
                    <a:pt x="f15" y="f5"/>
                  </a:cubicBezTo>
                  <a:cubicBezTo>
                    <a:pt x="f21" y="f5"/>
                    <a:pt x="f22" y="f23"/>
                    <a:pt x="f24" y="f8"/>
                  </a:cubicBezTo>
                  <a:cubicBezTo>
                    <a:pt x="f24" y="f25"/>
                    <a:pt x="f26" y="f18"/>
                    <a:pt x="f26" y="f27"/>
                  </a:cubicBezTo>
                  <a:cubicBezTo>
                    <a:pt x="f26" y="f28"/>
                    <a:pt x="f13" y="f29"/>
                    <a:pt x="f30" y="f31"/>
                  </a:cubicBezTo>
                  <a:cubicBezTo>
                    <a:pt x="f32" y="f33"/>
                    <a:pt x="f6" y="f34"/>
                    <a:pt x="f35" y="f36"/>
                  </a:cubicBezTo>
                  <a:cubicBezTo>
                    <a:pt x="f37" y="f38"/>
                    <a:pt x="f38" y="f10"/>
                    <a:pt x="f22" y="f39"/>
                  </a:cubicBezTo>
                  <a:cubicBezTo>
                    <a:pt x="f40" y="f41"/>
                    <a:pt x="f21" y="f42"/>
                    <a:pt x="f43" y="f42"/>
                  </a:cubicBezTo>
                  <a:cubicBezTo>
                    <a:pt x="f44" y="f7"/>
                    <a:pt x="f45" y="f7"/>
                    <a:pt x="f46" y="f7"/>
                  </a:cubicBezTo>
                  <a:cubicBezTo>
                    <a:pt x="f47" y="f7"/>
                    <a:pt x="f20" y="f42"/>
                    <a:pt x="f48" y="f39"/>
                  </a:cubicBezTo>
                  <a:cubicBezTo>
                    <a:pt x="f49" y="f6"/>
                    <a:pt x="f50"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3" name="Freeform 125">
              <a:extLst>
                <a:ext uri="{FF2B5EF4-FFF2-40B4-BE49-F238E27FC236}">
                  <a16:creationId xmlns:a16="http://schemas.microsoft.com/office/drawing/2014/main" id="{E120B300-9F64-4DD0-942E-82B1EF5D3102}"/>
                </a:ext>
              </a:extLst>
            </p:cNvPr>
            <p:cNvSpPr/>
            <p:nvPr/>
          </p:nvSpPr>
          <p:spPr>
            <a:xfrm>
              <a:off x="8347566" y="1986515"/>
              <a:ext cx="166192"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6"/>
                <a:gd name="f12" fmla="val 2"/>
                <a:gd name="f13" fmla="val 41"/>
                <a:gd name="f14" fmla="val 35"/>
                <a:gd name="f15" fmla="val 33"/>
                <a:gd name="f16" fmla="val 31"/>
                <a:gd name="f17" fmla="val 29"/>
                <a:gd name="f18" fmla="val 21"/>
                <a:gd name="f19" fmla="val 6"/>
                <a:gd name="f20" fmla="val 14"/>
                <a:gd name="f21" fmla="val 11"/>
                <a:gd name="f22" fmla="val 8"/>
                <a:gd name="f23" fmla="val 4"/>
                <a:gd name="f24" fmla="val 18"/>
                <a:gd name="f25" fmla="val 3"/>
                <a:gd name="f26" fmla="val 23"/>
                <a:gd name="f27" fmla="val 1"/>
                <a:gd name="f28" fmla="val 36"/>
                <a:gd name="f29" fmla="val 42"/>
                <a:gd name="f30" fmla="val 43"/>
                <a:gd name="f31" fmla="val 44"/>
                <a:gd name="f32" fmla="val 45"/>
                <a:gd name="f33" fmla="val 49"/>
                <a:gd name="f34" fmla="val 52"/>
                <a:gd name="f35" fmla="val 56"/>
                <a:gd name="f36" fmla="val 64"/>
                <a:gd name="f37" fmla="val 12"/>
                <a:gd name="f38" fmla="val 68"/>
                <a:gd name="f39" fmla="val 74"/>
                <a:gd name="f40" fmla="val 20"/>
                <a:gd name="f41" fmla="val 72"/>
                <a:gd name="f42" fmla="val 30"/>
                <a:gd name="f43" fmla="val 67"/>
                <a:gd name="f44" fmla="val 40"/>
                <a:gd name="f45" fmla="val 60"/>
                <a:gd name="f46" fmla="val 47"/>
                <a:gd name="f47" fmla="val 55"/>
                <a:gd name="f48" fmla="val 57"/>
                <a:gd name="f49" fmla="val 58"/>
                <a:gd name="f50" fmla="val 13"/>
                <a:gd name="f51" fmla="val 54"/>
                <a:gd name="f52" fmla="val 53"/>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1 f60 1"/>
                <a:gd name="f67" fmla="*/ 0 f61 1"/>
                <a:gd name="f68" fmla="*/ 35 f60 1"/>
                <a:gd name="f69" fmla="*/ 29 f60 1"/>
                <a:gd name="f70" fmla="*/ 11 f61 1"/>
                <a:gd name="f71" fmla="*/ 8 f60 1"/>
                <a:gd name="f72" fmla="*/ 23 f61 1"/>
                <a:gd name="f73" fmla="*/ 2 f60 1"/>
                <a:gd name="f74" fmla="*/ 42 f61 1"/>
                <a:gd name="f75" fmla="*/ 0 f60 1"/>
                <a:gd name="f76" fmla="*/ 45 f61 1"/>
                <a:gd name="f77" fmla="*/ 1 f60 1"/>
                <a:gd name="f78" fmla="*/ 56 f61 1"/>
                <a:gd name="f79" fmla="*/ 68 f61 1"/>
                <a:gd name="f80" fmla="*/ 12 f60 1"/>
                <a:gd name="f81" fmla="*/ 74 f61 1"/>
                <a:gd name="f82" fmla="*/ 20 f60 1"/>
                <a:gd name="f83" fmla="*/ 60 f61 1"/>
                <a:gd name="f84" fmla="*/ 47 f60 1"/>
                <a:gd name="f85" fmla="*/ 29 f61 1"/>
                <a:gd name="f86" fmla="*/ 58 f60 1"/>
                <a:gd name="f87" fmla="*/ 13 f61 1"/>
                <a:gd name="f88" fmla="*/ 54 f60 1"/>
                <a:gd name="f89" fmla="+- f62 0 f1"/>
                <a:gd name="f90" fmla="*/ f65 1 76"/>
                <a:gd name="f91" fmla="*/ f66 1 59"/>
                <a:gd name="f92" fmla="*/ f67 1 76"/>
                <a:gd name="f93" fmla="*/ f68 1 59"/>
                <a:gd name="f94" fmla="*/ f69 1 59"/>
                <a:gd name="f95" fmla="*/ f70 1 76"/>
                <a:gd name="f96" fmla="*/ f71 1 59"/>
                <a:gd name="f97" fmla="*/ f72 1 76"/>
                <a:gd name="f98" fmla="*/ f73 1 59"/>
                <a:gd name="f99" fmla="*/ f74 1 76"/>
                <a:gd name="f100" fmla="*/ f75 1 59"/>
                <a:gd name="f101" fmla="*/ f76 1 76"/>
                <a:gd name="f102" fmla="*/ f77 1 59"/>
                <a:gd name="f103" fmla="*/ f78 1 76"/>
                <a:gd name="f104" fmla="*/ f79 1 76"/>
                <a:gd name="f105" fmla="*/ f80 1 59"/>
                <a:gd name="f106" fmla="*/ f81 1 76"/>
                <a:gd name="f107" fmla="*/ f82 1 59"/>
                <a:gd name="f108" fmla="*/ f83 1 76"/>
                <a:gd name="f109" fmla="*/ f84 1 59"/>
                <a:gd name="f110" fmla="*/ f85 1 76"/>
                <a:gd name="f111" fmla="*/ f86 1 59"/>
                <a:gd name="f112" fmla="*/ f87 1 76"/>
                <a:gd name="f113" fmla="*/ f88 1 59"/>
                <a:gd name="f114" fmla="*/ 0 1 f63"/>
                <a:gd name="f115" fmla="*/ f57 1 f63"/>
                <a:gd name="f116" fmla="*/ 0 1 f64"/>
                <a:gd name="f117" fmla="*/ f58 1 f64"/>
                <a:gd name="f118" fmla="*/ f90 1 f63"/>
                <a:gd name="f119" fmla="*/ f91 1 f64"/>
                <a:gd name="f120" fmla="*/ f92 1 f63"/>
                <a:gd name="f121" fmla="*/ f93 1 f64"/>
                <a:gd name="f122" fmla="*/ f94 1 f64"/>
                <a:gd name="f123" fmla="*/ f95 1 f63"/>
                <a:gd name="f124" fmla="*/ f96 1 f64"/>
                <a:gd name="f125" fmla="*/ f97 1 f63"/>
                <a:gd name="f126" fmla="*/ f98 1 f64"/>
                <a:gd name="f127" fmla="*/ f99 1 f63"/>
                <a:gd name="f128" fmla="*/ f100 1 f64"/>
                <a:gd name="f129" fmla="*/ f101 1 f63"/>
                <a:gd name="f130" fmla="*/ f102 1 f64"/>
                <a:gd name="f131" fmla="*/ f103 1 f63"/>
                <a:gd name="f132" fmla="*/ f104 1 f63"/>
                <a:gd name="f133" fmla="*/ f105 1 f64"/>
                <a:gd name="f134" fmla="*/ f106 1 f63"/>
                <a:gd name="f135" fmla="*/ f107 1 f64"/>
                <a:gd name="f136" fmla="*/ f108 1 f63"/>
                <a:gd name="f137" fmla="*/ f109 1 f64"/>
                <a:gd name="f138" fmla="*/ f110 1 f63"/>
                <a:gd name="f139" fmla="*/ f111 1 f64"/>
                <a:gd name="f140" fmla="*/ f112 1 f63"/>
                <a:gd name="f141" fmla="*/ f113 1 f64"/>
                <a:gd name="f142" fmla="*/ f114 f54 1"/>
                <a:gd name="f143" fmla="*/ f115 f54 1"/>
                <a:gd name="f144" fmla="*/ f117 f55 1"/>
                <a:gd name="f145" fmla="*/ f116 f55 1"/>
                <a:gd name="f146" fmla="*/ f118 f54 1"/>
                <a:gd name="f147" fmla="*/ f119 f55 1"/>
                <a:gd name="f148" fmla="*/ f120 f54 1"/>
                <a:gd name="f149" fmla="*/ f121 f55 1"/>
                <a:gd name="f150" fmla="*/ f122 f55 1"/>
                <a:gd name="f151" fmla="*/ f123 f54 1"/>
                <a:gd name="f152" fmla="*/ f124 f55 1"/>
                <a:gd name="f153" fmla="*/ f125 f54 1"/>
                <a:gd name="f154" fmla="*/ f126 f55 1"/>
                <a:gd name="f155" fmla="*/ f127 f54 1"/>
                <a:gd name="f156" fmla="*/ f128 f55 1"/>
                <a:gd name="f157" fmla="*/ f129 f54 1"/>
                <a:gd name="f158" fmla="*/ f130 f55 1"/>
                <a:gd name="f159" fmla="*/ f131 f54 1"/>
                <a:gd name="f160" fmla="*/ f132 f54 1"/>
                <a:gd name="f161" fmla="*/ f133 f55 1"/>
                <a:gd name="f162" fmla="*/ f134 f54 1"/>
                <a:gd name="f163" fmla="*/ f135 f55 1"/>
                <a:gd name="f164" fmla="*/ f136 f54 1"/>
                <a:gd name="f165" fmla="*/ f137 f55 1"/>
                <a:gd name="f166" fmla="*/ f138 f54 1"/>
                <a:gd name="f167" fmla="*/ f139 f55 1"/>
                <a:gd name="f168" fmla="*/ f140 f54 1"/>
                <a:gd name="f169" fmla="*/ f141 f55 1"/>
              </a:gdLst>
              <a:ahLst/>
              <a:cxnLst>
                <a:cxn ang="3cd4">
                  <a:pos x="hc" y="t"/>
                </a:cxn>
                <a:cxn ang="0">
                  <a:pos x="r" y="vc"/>
                </a:cxn>
                <a:cxn ang="cd4">
                  <a:pos x="hc" y="b"/>
                </a:cxn>
                <a:cxn ang="cd2">
                  <a:pos x="l" y="vc"/>
                </a:cxn>
                <a:cxn ang="f89">
                  <a:pos x="f146" y="f147"/>
                </a:cxn>
                <a:cxn ang="f89">
                  <a:pos x="f148" y="f149"/>
                </a:cxn>
                <a:cxn ang="f89">
                  <a:pos x="f148" y="f150"/>
                </a:cxn>
                <a:cxn ang="f89">
                  <a:pos x="f151" y="f152"/>
                </a:cxn>
                <a:cxn ang="f89">
                  <a:pos x="f153" y="f154"/>
                </a:cxn>
                <a:cxn ang="f89">
                  <a:pos x="f155" y="f156"/>
                </a:cxn>
                <a:cxn ang="f89">
                  <a:pos x="f157" y="f158"/>
                </a:cxn>
                <a:cxn ang="f89">
                  <a:pos x="f159" y="f152"/>
                </a:cxn>
                <a:cxn ang="f89">
                  <a:pos x="f160" y="f161"/>
                </a:cxn>
                <a:cxn ang="f89">
                  <a:pos x="f162" y="f163"/>
                </a:cxn>
                <a:cxn ang="f89">
                  <a:pos x="f164" y="f165"/>
                </a:cxn>
                <a:cxn ang="f89">
                  <a:pos x="f166" y="f167"/>
                </a:cxn>
                <a:cxn ang="f89">
                  <a:pos x="f168" y="f169"/>
                </a:cxn>
                <a:cxn ang="f89">
                  <a:pos x="f146" y="f147"/>
                </a:cxn>
              </a:cxnLst>
              <a:rect l="f142" t="f145" r="f143" b="f144"/>
              <a:pathLst>
                <a:path w="76" h="59">
                  <a:moveTo>
                    <a:pt x="f8" y="f9"/>
                  </a:moveTo>
                  <a:cubicBezTo>
                    <a:pt x="f10" y="f11"/>
                    <a:pt x="f12" y="f13"/>
                    <a:pt x="f5" y="f14"/>
                  </a:cubicBezTo>
                  <a:cubicBezTo>
                    <a:pt x="f5" y="f15"/>
                    <a:pt x="f5" y="f16"/>
                    <a:pt x="f5" y="f17"/>
                  </a:cubicBezTo>
                  <a:cubicBezTo>
                    <a:pt x="f12" y="f18"/>
                    <a:pt x="f19" y="f20"/>
                    <a:pt x="f21" y="f22"/>
                  </a:cubicBezTo>
                  <a:cubicBezTo>
                    <a:pt x="f20" y="f23"/>
                    <a:pt x="f24" y="f25"/>
                    <a:pt x="f26" y="f12"/>
                  </a:cubicBezTo>
                  <a:cubicBezTo>
                    <a:pt x="f17" y="f27"/>
                    <a:pt x="f28" y="f5"/>
                    <a:pt x="f29" y="f5"/>
                  </a:cubicBezTo>
                  <a:cubicBezTo>
                    <a:pt x="f30" y="f5"/>
                    <a:pt x="f31" y="f5"/>
                    <a:pt x="f32" y="f27"/>
                  </a:cubicBezTo>
                  <a:cubicBezTo>
                    <a:pt x="f33" y="f25"/>
                    <a:pt x="f34" y="f19"/>
                    <a:pt x="f35" y="f22"/>
                  </a:cubicBezTo>
                  <a:cubicBezTo>
                    <a:pt x="f7" y="f8"/>
                    <a:pt x="f36" y="f37"/>
                    <a:pt x="f38" y="f37"/>
                  </a:cubicBezTo>
                  <a:cubicBezTo>
                    <a:pt x="f39" y="f37"/>
                    <a:pt x="f6" y="f20"/>
                    <a:pt x="f39" y="f40"/>
                  </a:cubicBezTo>
                  <a:cubicBezTo>
                    <a:pt x="f41" y="f42"/>
                    <a:pt x="f43" y="f44"/>
                    <a:pt x="f45" y="f46"/>
                  </a:cubicBezTo>
                  <a:cubicBezTo>
                    <a:pt x="f9" y="f47"/>
                    <a:pt x="f44" y="f48"/>
                    <a:pt x="f17" y="f49"/>
                  </a:cubicBezTo>
                  <a:cubicBezTo>
                    <a:pt x="f26" y="f7"/>
                    <a:pt x="f24" y="f48"/>
                    <a:pt x="f50" y="f51"/>
                  </a:cubicBezTo>
                  <a:cubicBezTo>
                    <a:pt x="f21" y="f52"/>
                    <a:pt x="f8" y="f3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4" name="Freeform 126">
              <a:extLst>
                <a:ext uri="{FF2B5EF4-FFF2-40B4-BE49-F238E27FC236}">
                  <a16:creationId xmlns:a16="http://schemas.microsoft.com/office/drawing/2014/main" id="{1F916255-E565-4E7F-94EA-6FA9FA4E7237}"/>
                </a:ext>
              </a:extLst>
            </p:cNvPr>
            <p:cNvSpPr/>
            <p:nvPr/>
          </p:nvSpPr>
          <p:spPr>
            <a:xfrm>
              <a:off x="8332652" y="2142055"/>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3"/>
                <a:gd name="f17" fmla="val 59"/>
                <a:gd name="f18" fmla="val 24"/>
                <a:gd name="f19" fmla="val 62"/>
                <a:gd name="f20" fmla="val 26"/>
                <a:gd name="f21" fmla="val 64"/>
                <a:gd name="f22" fmla="val 27"/>
                <a:gd name="f23" fmla="val 66"/>
                <a:gd name="f24" fmla="val 68"/>
                <a:gd name="f25" fmla="val 28"/>
                <a:gd name="f26" fmla="val 30"/>
                <a:gd name="f27" fmla="val 33"/>
                <a:gd name="f28" fmla="val 36"/>
                <a:gd name="f29" fmla="val 69"/>
                <a:gd name="f30" fmla="val 41"/>
                <a:gd name="f31" fmla="val 67"/>
                <a:gd name="f32" fmla="val 65"/>
                <a:gd name="f33" fmla="val 58"/>
                <a:gd name="f34" fmla="val 46"/>
                <a:gd name="f35" fmla="val 16"/>
                <a:gd name="f36" fmla="val 9"/>
                <a:gd name="f37" fmla="val 4"/>
                <a:gd name="f38" fmla="val 54"/>
                <a:gd name="f39" fmla="val 47"/>
                <a:gd name="f40" fmla="val 40"/>
                <a:gd name="f41" fmla="val 2"/>
                <a:gd name="f42" fmla="val 7"/>
                <a:gd name="f43" fmla="val 12"/>
                <a:gd name="f44" fmla="val 18"/>
                <a:gd name="f45" fmla="val 19"/>
                <a:gd name="f46" fmla="val 14"/>
                <a:gd name="f47" fmla="val 11"/>
                <a:gd name="f48" fmla="val 31"/>
                <a:gd name="f49" fmla="val 34"/>
                <a:gd name="f50" fmla="val 5"/>
                <a:gd name="f51" fmla="val 37"/>
                <a:gd name="f52" fmla="val 3"/>
                <a:gd name="f53" fmla="+- 0 0 -90"/>
                <a:gd name="f54" fmla="*/ f3 1 73"/>
                <a:gd name="f55" fmla="*/ f4 1 71"/>
                <a:gd name="f56" fmla="val f5"/>
                <a:gd name="f57" fmla="val f6"/>
                <a:gd name="f58" fmla="val f7"/>
                <a:gd name="f59" fmla="*/ f53 f0 1"/>
                <a:gd name="f60" fmla="+- f58 0 f56"/>
                <a:gd name="f61" fmla="+- f57 0 f56"/>
                <a:gd name="f62" fmla="*/ f59 1 f2"/>
                <a:gd name="f63" fmla="*/ f61 1 73"/>
                <a:gd name="f64" fmla="*/ f60 1 71"/>
                <a:gd name="f65" fmla="*/ 45 f61 1"/>
                <a:gd name="f66" fmla="*/ 1 f60 1"/>
                <a:gd name="f67" fmla="*/ 53 f61 1"/>
                <a:gd name="f68" fmla="*/ 20 f60 1"/>
                <a:gd name="f69" fmla="*/ 62 f61 1"/>
                <a:gd name="f70" fmla="*/ 26 f60 1"/>
                <a:gd name="f71" fmla="*/ 68 f61 1"/>
                <a:gd name="f72" fmla="*/ 28 f60 1"/>
                <a:gd name="f73" fmla="*/ 71 f61 1"/>
                <a:gd name="f74" fmla="*/ 36 f60 1"/>
                <a:gd name="f75" fmla="*/ 65 f61 1"/>
                <a:gd name="f76" fmla="*/ 48 f60 1"/>
                <a:gd name="f77" fmla="*/ 33 f61 1"/>
                <a:gd name="f78" fmla="*/ 68 f60 1"/>
                <a:gd name="f79" fmla="*/ 9 f61 1"/>
                <a:gd name="f80" fmla="*/ 62 f60 1"/>
                <a:gd name="f81" fmla="*/ 1 f61 1"/>
                <a:gd name="f82" fmla="*/ 47 f60 1"/>
                <a:gd name="f83" fmla="*/ 7 f61 1"/>
                <a:gd name="f84" fmla="*/ 23 f61 1"/>
                <a:gd name="f85" fmla="*/ 14 f60 1"/>
                <a:gd name="f86" fmla="*/ 34 f61 1"/>
                <a:gd name="f87" fmla="*/ 5 f60 1"/>
                <a:gd name="f88" fmla="+- f62 0 f1"/>
                <a:gd name="f89" fmla="*/ f65 1 73"/>
                <a:gd name="f90" fmla="*/ f66 1 71"/>
                <a:gd name="f91" fmla="*/ f67 1 73"/>
                <a:gd name="f92" fmla="*/ f68 1 71"/>
                <a:gd name="f93" fmla="*/ f69 1 73"/>
                <a:gd name="f94" fmla="*/ f70 1 71"/>
                <a:gd name="f95" fmla="*/ f71 1 73"/>
                <a:gd name="f96" fmla="*/ f72 1 71"/>
                <a:gd name="f97" fmla="*/ f73 1 73"/>
                <a:gd name="f98" fmla="*/ f74 1 71"/>
                <a:gd name="f99" fmla="*/ f75 1 73"/>
                <a:gd name="f100" fmla="*/ f76 1 71"/>
                <a:gd name="f101" fmla="*/ f77 1 73"/>
                <a:gd name="f102" fmla="*/ f78 1 71"/>
                <a:gd name="f103" fmla="*/ f79 1 73"/>
                <a:gd name="f104" fmla="*/ f80 1 71"/>
                <a:gd name="f105" fmla="*/ f81 1 73"/>
                <a:gd name="f106" fmla="*/ f82 1 71"/>
                <a:gd name="f107" fmla="*/ f83 1 73"/>
                <a:gd name="f108" fmla="*/ f84 1 73"/>
                <a:gd name="f109" fmla="*/ f85 1 71"/>
                <a:gd name="f110" fmla="*/ f86 1 73"/>
                <a:gd name="f111" fmla="*/ f87 1 71"/>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3"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31" y="f8"/>
                    <a:pt x="f32" y="f11"/>
                  </a:cubicBezTo>
                  <a:cubicBezTo>
                    <a:pt x="f15" y="f33"/>
                    <a:pt x="f34" y="f32"/>
                    <a:pt x="f27" y="f24"/>
                  </a:cubicBezTo>
                  <a:cubicBezTo>
                    <a:pt x="f18" y="f7"/>
                    <a:pt x="f35" y="f29"/>
                    <a:pt x="f36" y="f19"/>
                  </a:cubicBezTo>
                  <a:cubicBezTo>
                    <a:pt x="f37" y="f33"/>
                    <a:pt x="f9" y="f38"/>
                    <a:pt x="f9" y="f39"/>
                  </a:cubicBezTo>
                  <a:cubicBezTo>
                    <a:pt x="f5" y="f40"/>
                    <a:pt x="f41" y="f27"/>
                    <a:pt x="f42" y="f25"/>
                  </a:cubicBezTo>
                  <a:cubicBezTo>
                    <a:pt x="f43" y="f16"/>
                    <a:pt x="f44" y="f45"/>
                    <a:pt x="f16" y="f46"/>
                  </a:cubicBezTo>
                  <a:cubicBezTo>
                    <a:pt x="f22" y="f47"/>
                    <a:pt x="f48" y="f10"/>
                    <a:pt x="f49" y="f50"/>
                  </a:cubicBezTo>
                  <a:cubicBezTo>
                    <a:pt x="f51" y="f52"/>
                    <a:pt x="f4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5" name="Freeform 127">
              <a:extLst>
                <a:ext uri="{FF2B5EF4-FFF2-40B4-BE49-F238E27FC236}">
                  <a16:creationId xmlns:a16="http://schemas.microsoft.com/office/drawing/2014/main" id="{5E0E1156-5476-4238-9A32-71C53670F0A9}"/>
                </a:ext>
              </a:extLst>
            </p:cNvPr>
            <p:cNvSpPr/>
            <p:nvPr/>
          </p:nvSpPr>
          <p:spPr>
            <a:xfrm>
              <a:off x="8460495" y="1903415"/>
              <a:ext cx="55394" cy="89492"/>
            </a:xfrm>
            <a:custGeom>
              <a:avLst/>
              <a:gdLst>
                <a:gd name="f0" fmla="val 10800000"/>
                <a:gd name="f1" fmla="val 5400000"/>
                <a:gd name="f2" fmla="val 180"/>
                <a:gd name="f3" fmla="val w"/>
                <a:gd name="f4" fmla="val h"/>
                <a:gd name="f5" fmla="val 0"/>
                <a:gd name="f6" fmla="val 25"/>
                <a:gd name="f7" fmla="val 42"/>
                <a:gd name="f8" fmla="val 19"/>
                <a:gd name="f9" fmla="val 34"/>
                <a:gd name="f10" fmla="val 17"/>
                <a:gd name="f11" fmla="val 36"/>
                <a:gd name="f12" fmla="val 15"/>
                <a:gd name="f13" fmla="val 37"/>
                <a:gd name="f14" fmla="val 13"/>
                <a:gd name="f15" fmla="val 39"/>
                <a:gd name="f16" fmla="val 8"/>
                <a:gd name="f17" fmla="val 1"/>
                <a:gd name="f18" fmla="val 33"/>
                <a:gd name="f19" fmla="val 32"/>
                <a:gd name="f20" fmla="val 30"/>
                <a:gd name="f21" fmla="val 29"/>
                <a:gd name="f22" fmla="val 3"/>
                <a:gd name="f23" fmla="val 26"/>
                <a:gd name="f24" fmla="val 5"/>
                <a:gd name="f25" fmla="val 23"/>
                <a:gd name="f26" fmla="val 7"/>
                <a:gd name="f27" fmla="val 9"/>
                <a:gd name="f28" fmla="val 14"/>
                <a:gd name="f29" fmla="val 11"/>
                <a:gd name="f30" fmla="val 18"/>
                <a:gd name="f31" fmla="val 21"/>
                <a:gd name="f32" fmla="val 4"/>
                <a:gd name="f33" fmla="val 16"/>
                <a:gd name="f34" fmla="val 22"/>
                <a:gd name="f35" fmla="val 27"/>
                <a:gd name="f36" fmla="val 31"/>
                <a:gd name="f37" fmla="+- 0 0 -90"/>
                <a:gd name="f38" fmla="*/ f3 1 25"/>
                <a:gd name="f39" fmla="*/ f4 1 42"/>
                <a:gd name="f40" fmla="val f5"/>
                <a:gd name="f41" fmla="val f6"/>
                <a:gd name="f42" fmla="val f7"/>
                <a:gd name="f43" fmla="*/ f37 f0 1"/>
                <a:gd name="f44" fmla="+- f42 0 f40"/>
                <a:gd name="f45" fmla="+- f41 0 f40"/>
                <a:gd name="f46" fmla="*/ f43 1 f2"/>
                <a:gd name="f47" fmla="*/ f45 1 25"/>
                <a:gd name="f48" fmla="*/ f44 1 42"/>
                <a:gd name="f49" fmla="*/ 19 f45 1"/>
                <a:gd name="f50" fmla="*/ 34 f44 1"/>
                <a:gd name="f51" fmla="*/ 13 f45 1"/>
                <a:gd name="f52" fmla="*/ 39 f44 1"/>
                <a:gd name="f53" fmla="*/ 0 f45 1"/>
                <a:gd name="f54" fmla="*/ 33 f44 1"/>
                <a:gd name="f55" fmla="*/ 1 f45 1"/>
                <a:gd name="f56" fmla="*/ 29 f44 1"/>
                <a:gd name="f57" fmla="*/ 7 f45 1"/>
                <a:gd name="f58" fmla="*/ 19 f44 1"/>
                <a:gd name="f59" fmla="*/ 5 f44 1"/>
                <a:gd name="f60" fmla="*/ 21 f45 1"/>
                <a:gd name="f61" fmla="*/ 4 f44 1"/>
                <a:gd name="f62" fmla="*/ 25 f45 1"/>
                <a:gd name="f63" fmla="*/ 22 f44 1"/>
                <a:gd name="f64" fmla="+- f46 0 f1"/>
                <a:gd name="f65" fmla="*/ f49 1 25"/>
                <a:gd name="f66" fmla="*/ f50 1 42"/>
                <a:gd name="f67" fmla="*/ f51 1 25"/>
                <a:gd name="f68" fmla="*/ f52 1 42"/>
                <a:gd name="f69" fmla="*/ f53 1 25"/>
                <a:gd name="f70" fmla="*/ f54 1 42"/>
                <a:gd name="f71" fmla="*/ f55 1 25"/>
                <a:gd name="f72" fmla="*/ f56 1 42"/>
                <a:gd name="f73" fmla="*/ f57 1 25"/>
                <a:gd name="f74" fmla="*/ f58 1 42"/>
                <a:gd name="f75" fmla="*/ f59 1 42"/>
                <a:gd name="f76" fmla="*/ f60 1 25"/>
                <a:gd name="f77" fmla="*/ f61 1 42"/>
                <a:gd name="f78" fmla="*/ f62 1 25"/>
                <a:gd name="f79" fmla="*/ f63 1 42"/>
                <a:gd name="f80" fmla="*/ 0 1 f47"/>
                <a:gd name="f81" fmla="*/ f41 1 f47"/>
                <a:gd name="f82" fmla="*/ 0 1 f48"/>
                <a:gd name="f83" fmla="*/ f42 1 f48"/>
                <a:gd name="f84" fmla="*/ f65 1 f47"/>
                <a:gd name="f85" fmla="*/ f66 1 f48"/>
                <a:gd name="f86" fmla="*/ f67 1 f47"/>
                <a:gd name="f87" fmla="*/ f68 1 f48"/>
                <a:gd name="f88" fmla="*/ f69 1 f47"/>
                <a:gd name="f89" fmla="*/ f70 1 f48"/>
                <a:gd name="f90" fmla="*/ f71 1 f47"/>
                <a:gd name="f91" fmla="*/ f72 1 f48"/>
                <a:gd name="f92" fmla="*/ f73 1 f47"/>
                <a:gd name="f93" fmla="*/ f74 1 f48"/>
                <a:gd name="f94" fmla="*/ f75 1 f48"/>
                <a:gd name="f95" fmla="*/ f76 1 f47"/>
                <a:gd name="f96" fmla="*/ f77 1 f48"/>
                <a:gd name="f97" fmla="*/ f78 1 f47"/>
                <a:gd name="f98" fmla="*/ f79 1 f48"/>
                <a:gd name="f99" fmla="*/ f80 f38 1"/>
                <a:gd name="f100" fmla="*/ f81 f38 1"/>
                <a:gd name="f101" fmla="*/ f83 f39 1"/>
                <a:gd name="f102" fmla="*/ f82 f39 1"/>
                <a:gd name="f103" fmla="*/ f84 f38 1"/>
                <a:gd name="f104" fmla="*/ f85 f39 1"/>
                <a:gd name="f105" fmla="*/ f86 f38 1"/>
                <a:gd name="f106" fmla="*/ f87 f39 1"/>
                <a:gd name="f107" fmla="*/ f88 f38 1"/>
                <a:gd name="f108" fmla="*/ f89 f39 1"/>
                <a:gd name="f109" fmla="*/ f90 f38 1"/>
                <a:gd name="f110" fmla="*/ f91 f39 1"/>
                <a:gd name="f111" fmla="*/ f92 f38 1"/>
                <a:gd name="f112" fmla="*/ f93 f39 1"/>
                <a:gd name="f113" fmla="*/ f94 f39 1"/>
                <a:gd name="f114" fmla="*/ f95 f38 1"/>
                <a:gd name="f115" fmla="*/ f96 f39 1"/>
                <a:gd name="f116" fmla="*/ f97 f38 1"/>
                <a:gd name="f117" fmla="*/ f98 f39 1"/>
              </a:gdLst>
              <a:ahLst/>
              <a:cxnLst>
                <a:cxn ang="3cd4">
                  <a:pos x="hc" y="t"/>
                </a:cxn>
                <a:cxn ang="0">
                  <a:pos x="r" y="vc"/>
                </a:cxn>
                <a:cxn ang="cd4">
                  <a:pos x="hc" y="b"/>
                </a:cxn>
                <a:cxn ang="cd2">
                  <a:pos x="l" y="vc"/>
                </a:cxn>
                <a:cxn ang="f64">
                  <a:pos x="f103" y="f104"/>
                </a:cxn>
                <a:cxn ang="f64">
                  <a:pos x="f105" y="f106"/>
                </a:cxn>
                <a:cxn ang="f64">
                  <a:pos x="f107" y="f108"/>
                </a:cxn>
                <a:cxn ang="f64">
                  <a:pos x="f109" y="f110"/>
                </a:cxn>
                <a:cxn ang="f64">
                  <a:pos x="f111" y="f112"/>
                </a:cxn>
                <a:cxn ang="f64">
                  <a:pos x="f105" y="f113"/>
                </a:cxn>
                <a:cxn ang="f64">
                  <a:pos x="f114" y="f115"/>
                </a:cxn>
                <a:cxn ang="f64">
                  <a:pos x="f116" y="f117"/>
                </a:cxn>
                <a:cxn ang="f64">
                  <a:pos x="f103" y="f104"/>
                </a:cxn>
              </a:cxnLst>
              <a:rect l="f99" t="f102" r="f100" b="f101"/>
              <a:pathLst>
                <a:path w="25" h="42">
                  <a:moveTo>
                    <a:pt x="f8" y="f9"/>
                  </a:moveTo>
                  <a:cubicBezTo>
                    <a:pt x="f10" y="f11"/>
                    <a:pt x="f12" y="f13"/>
                    <a:pt x="f14" y="f15"/>
                  </a:cubicBezTo>
                  <a:cubicBezTo>
                    <a:pt x="f16" y="f7"/>
                    <a:pt x="f17" y="f15"/>
                    <a:pt x="f5" y="f18"/>
                  </a:cubicBezTo>
                  <a:cubicBezTo>
                    <a:pt x="f5" y="f19"/>
                    <a:pt x="f5" y="f20"/>
                    <a:pt x="f17" y="f21"/>
                  </a:cubicBezTo>
                  <a:cubicBezTo>
                    <a:pt x="f22" y="f23"/>
                    <a:pt x="f24" y="f25"/>
                    <a:pt x="f26" y="f8"/>
                  </a:cubicBezTo>
                  <a:cubicBezTo>
                    <a:pt x="f27" y="f28"/>
                    <a:pt x="f29" y="f27"/>
                    <a:pt x="f14" y="f24"/>
                  </a:cubicBezTo>
                  <a:cubicBezTo>
                    <a:pt x="f12" y="f17"/>
                    <a:pt x="f30" y="f5"/>
                    <a:pt x="f31" y="f32"/>
                  </a:cubicBezTo>
                  <a:cubicBezTo>
                    <a:pt x="f6" y="f27"/>
                    <a:pt x="f6" y="f33"/>
                    <a:pt x="f6" y="f34"/>
                  </a:cubicBezTo>
                  <a:cubicBezTo>
                    <a:pt x="f6" y="f35"/>
                    <a:pt x="f34" y="f3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6" name="Freeform 128">
              <a:extLst>
                <a:ext uri="{FF2B5EF4-FFF2-40B4-BE49-F238E27FC236}">
                  <a16:creationId xmlns:a16="http://schemas.microsoft.com/office/drawing/2014/main" id="{CA0BA365-E17D-4CE4-9712-426DB4FCAF2A}"/>
                </a:ext>
              </a:extLst>
            </p:cNvPr>
            <p:cNvSpPr/>
            <p:nvPr/>
          </p:nvSpPr>
          <p:spPr>
            <a:xfrm>
              <a:off x="8460495" y="2103705"/>
              <a:ext cx="68177" cy="80970"/>
            </a:xfrm>
            <a:custGeom>
              <a:avLst/>
              <a:gdLst>
                <a:gd name="f0" fmla="val 10800000"/>
                <a:gd name="f1" fmla="val 5400000"/>
                <a:gd name="f2" fmla="val 180"/>
                <a:gd name="f3" fmla="val w"/>
                <a:gd name="f4" fmla="val h"/>
                <a:gd name="f5" fmla="val 0"/>
                <a:gd name="f6" fmla="val 31"/>
                <a:gd name="f7" fmla="val 37"/>
                <a:gd name="f8" fmla="val 17"/>
                <a:gd name="f9" fmla="val 30"/>
                <a:gd name="f10" fmla="val 15"/>
                <a:gd name="f11" fmla="val 12"/>
                <a:gd name="f12" fmla="val 34"/>
                <a:gd name="f13" fmla="val 8"/>
                <a:gd name="f14" fmla="val 35"/>
                <a:gd name="f15" fmla="val 3"/>
                <a:gd name="f16" fmla="val 29"/>
                <a:gd name="f17" fmla="val 25"/>
                <a:gd name="f18" fmla="val 21"/>
                <a:gd name="f19" fmla="val 18"/>
                <a:gd name="f20" fmla="val 5"/>
                <a:gd name="f21" fmla="val 9"/>
                <a:gd name="f22" fmla="val 14"/>
                <a:gd name="f23" fmla="val 13"/>
                <a:gd name="f24" fmla="val 10"/>
                <a:gd name="f25" fmla="val 23"/>
                <a:gd name="f26" fmla="val 24"/>
                <a:gd name="f27" fmla="val 2"/>
                <a:gd name="f28" fmla="val 27"/>
                <a:gd name="f29" fmla="val 1"/>
                <a:gd name="f30" fmla="val 4"/>
                <a:gd name="f31" fmla="val 22"/>
                <a:gd name="f32" fmla="+- 0 0 -90"/>
                <a:gd name="f33" fmla="*/ f3 1 31"/>
                <a:gd name="f34" fmla="*/ f4 1 37"/>
                <a:gd name="f35" fmla="val f5"/>
                <a:gd name="f36" fmla="val f6"/>
                <a:gd name="f37" fmla="val f7"/>
                <a:gd name="f38" fmla="*/ f32 f0 1"/>
                <a:gd name="f39" fmla="+- f37 0 f35"/>
                <a:gd name="f40" fmla="+- f36 0 f35"/>
                <a:gd name="f41" fmla="*/ f38 1 f2"/>
                <a:gd name="f42" fmla="*/ f40 1 31"/>
                <a:gd name="f43" fmla="*/ f39 1 37"/>
                <a:gd name="f44" fmla="*/ 17 f40 1"/>
                <a:gd name="f45" fmla="*/ 30 f39 1"/>
                <a:gd name="f46" fmla="*/ 8 f40 1"/>
                <a:gd name="f47" fmla="*/ 35 f39 1"/>
                <a:gd name="f48" fmla="*/ 0 f40 1"/>
                <a:gd name="f49" fmla="*/ 29 f39 1"/>
                <a:gd name="f50" fmla="*/ 3 f40 1"/>
                <a:gd name="f51" fmla="*/ 18 f39 1"/>
                <a:gd name="f52" fmla="*/ 13 f40 1"/>
                <a:gd name="f53" fmla="*/ 12 f39 1"/>
                <a:gd name="f54" fmla="*/ 23 f40 1"/>
                <a:gd name="f55" fmla="*/ 3 f39 1"/>
                <a:gd name="f56" fmla="*/ 29 f40 1"/>
                <a:gd name="f57" fmla="*/ 0 f39 1"/>
                <a:gd name="f58" fmla="*/ 31 f40 1"/>
                <a:gd name="f59" fmla="*/ 5 f39 1"/>
                <a:gd name="f60" fmla="+- f41 0 f1"/>
                <a:gd name="f61" fmla="*/ f44 1 31"/>
                <a:gd name="f62" fmla="*/ f45 1 37"/>
                <a:gd name="f63" fmla="*/ f46 1 31"/>
                <a:gd name="f64" fmla="*/ f47 1 37"/>
                <a:gd name="f65" fmla="*/ f48 1 31"/>
                <a:gd name="f66" fmla="*/ f49 1 37"/>
                <a:gd name="f67" fmla="*/ f50 1 31"/>
                <a:gd name="f68" fmla="*/ f51 1 37"/>
                <a:gd name="f69" fmla="*/ f52 1 31"/>
                <a:gd name="f70" fmla="*/ f53 1 37"/>
                <a:gd name="f71" fmla="*/ f54 1 31"/>
                <a:gd name="f72" fmla="*/ f55 1 37"/>
                <a:gd name="f73" fmla="*/ f56 1 31"/>
                <a:gd name="f74" fmla="*/ f57 1 37"/>
                <a:gd name="f75" fmla="*/ f58 1 31"/>
                <a:gd name="f76" fmla="*/ f59 1 37"/>
                <a:gd name="f77" fmla="*/ 0 1 f42"/>
                <a:gd name="f78" fmla="*/ f36 1 f42"/>
                <a:gd name="f79" fmla="*/ 0 1 f43"/>
                <a:gd name="f80" fmla="*/ f37 1 f43"/>
                <a:gd name="f81" fmla="*/ f61 1 f42"/>
                <a:gd name="f82" fmla="*/ f62 1 f43"/>
                <a:gd name="f83" fmla="*/ f63 1 f42"/>
                <a:gd name="f84" fmla="*/ f64 1 f43"/>
                <a:gd name="f85" fmla="*/ f65 1 f42"/>
                <a:gd name="f86" fmla="*/ f66 1 f43"/>
                <a:gd name="f87" fmla="*/ f67 1 f42"/>
                <a:gd name="f88" fmla="*/ f68 1 f43"/>
                <a:gd name="f89" fmla="*/ f69 1 f42"/>
                <a:gd name="f90" fmla="*/ f70 1 f43"/>
                <a:gd name="f91" fmla="*/ f71 1 f42"/>
                <a:gd name="f92" fmla="*/ f72 1 f43"/>
                <a:gd name="f93" fmla="*/ f73 1 f42"/>
                <a:gd name="f94" fmla="*/ f74 1 f43"/>
                <a:gd name="f95" fmla="*/ f75 1 f42"/>
                <a:gd name="f96" fmla="*/ f76 1 f43"/>
                <a:gd name="f97" fmla="*/ f77 f33 1"/>
                <a:gd name="f98" fmla="*/ f78 f33 1"/>
                <a:gd name="f99" fmla="*/ f80 f34 1"/>
                <a:gd name="f100" fmla="*/ f79 f34 1"/>
                <a:gd name="f101" fmla="*/ f81 f33 1"/>
                <a:gd name="f102" fmla="*/ f82 f34 1"/>
                <a:gd name="f103" fmla="*/ f83 f33 1"/>
                <a:gd name="f104" fmla="*/ f84 f34 1"/>
                <a:gd name="f105" fmla="*/ f85 f33 1"/>
                <a:gd name="f106" fmla="*/ f86 f34 1"/>
                <a:gd name="f107" fmla="*/ f87 f33 1"/>
                <a:gd name="f108" fmla="*/ f88 f34 1"/>
                <a:gd name="f109" fmla="*/ f89 f33 1"/>
                <a:gd name="f110" fmla="*/ f90 f34 1"/>
                <a:gd name="f111" fmla="*/ f91 f33 1"/>
                <a:gd name="f112" fmla="*/ f92 f34 1"/>
                <a:gd name="f113" fmla="*/ f93 f33 1"/>
                <a:gd name="f114" fmla="*/ f94 f34 1"/>
                <a:gd name="f115" fmla="*/ f95 f33 1"/>
                <a:gd name="f116" fmla="*/ f96 f34 1"/>
              </a:gdLst>
              <a:ahLst/>
              <a:cxnLst>
                <a:cxn ang="3cd4">
                  <a:pos x="hc" y="t"/>
                </a:cxn>
                <a:cxn ang="0">
                  <a:pos x="r" y="vc"/>
                </a:cxn>
                <a:cxn ang="cd4">
                  <a:pos x="hc" y="b"/>
                </a:cxn>
                <a:cxn ang="cd2">
                  <a:pos x="l" y="vc"/>
                </a:cxn>
                <a:cxn ang="f60">
                  <a:pos x="f101" y="f102"/>
                </a:cxn>
                <a:cxn ang="f60">
                  <a:pos x="f103" y="f104"/>
                </a:cxn>
                <a:cxn ang="f60">
                  <a:pos x="f105" y="f106"/>
                </a:cxn>
                <a:cxn ang="f60">
                  <a:pos x="f107" y="f108"/>
                </a:cxn>
                <a:cxn ang="f60">
                  <a:pos x="f109" y="f110"/>
                </a:cxn>
                <a:cxn ang="f60">
                  <a:pos x="f111" y="f112"/>
                </a:cxn>
                <a:cxn ang="f60">
                  <a:pos x="f113" y="f114"/>
                </a:cxn>
                <a:cxn ang="f60">
                  <a:pos x="f115" y="f116"/>
                </a:cxn>
                <a:cxn ang="f60">
                  <a:pos x="f101" y="f102"/>
                </a:cxn>
              </a:cxnLst>
              <a:rect l="f97" t="f100" r="f98" b="f99"/>
              <a:pathLst>
                <a:path w="31" h="37">
                  <a:moveTo>
                    <a:pt x="f8" y="f9"/>
                  </a:moveTo>
                  <a:cubicBezTo>
                    <a:pt x="f10" y="f6"/>
                    <a:pt x="f11" y="f12"/>
                    <a:pt x="f13" y="f14"/>
                  </a:cubicBezTo>
                  <a:cubicBezTo>
                    <a:pt x="f15" y="f7"/>
                    <a:pt x="f5" y="f12"/>
                    <a:pt x="f5" y="f16"/>
                  </a:cubicBezTo>
                  <a:cubicBezTo>
                    <a:pt x="f5" y="f17"/>
                    <a:pt x="f5" y="f18"/>
                    <a:pt x="f15" y="f19"/>
                  </a:cubicBezTo>
                  <a:cubicBezTo>
                    <a:pt x="f20" y="f10"/>
                    <a:pt x="f21" y="f22"/>
                    <a:pt x="f23" y="f11"/>
                  </a:cubicBezTo>
                  <a:cubicBezTo>
                    <a:pt x="f8" y="f24"/>
                    <a:pt x="f18" y="f13"/>
                    <a:pt x="f25" y="f15"/>
                  </a:cubicBezTo>
                  <a:cubicBezTo>
                    <a:pt x="f26" y="f27"/>
                    <a:pt x="f28" y="f29"/>
                    <a:pt x="f16" y="f5"/>
                  </a:cubicBezTo>
                  <a:cubicBezTo>
                    <a:pt x="f16" y="f27"/>
                    <a:pt x="f6" y="f30"/>
                    <a:pt x="f6" y="f20"/>
                  </a:cubicBezTo>
                  <a:cubicBezTo>
                    <a:pt x="f9" y="f22"/>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7" name="Freeform 129">
              <a:extLst>
                <a:ext uri="{FF2B5EF4-FFF2-40B4-BE49-F238E27FC236}">
                  <a16:creationId xmlns:a16="http://schemas.microsoft.com/office/drawing/2014/main" id="{DED70621-EB7B-448F-BA8F-42E0DE60B94B}"/>
                </a:ext>
              </a:extLst>
            </p:cNvPr>
            <p:cNvSpPr/>
            <p:nvPr/>
          </p:nvSpPr>
          <p:spPr>
            <a:xfrm>
              <a:off x="8364620" y="1833106"/>
              <a:ext cx="76709" cy="66056"/>
            </a:xfrm>
            <a:custGeom>
              <a:avLst/>
              <a:gdLst>
                <a:gd name="f0" fmla="val 10800000"/>
                <a:gd name="f1" fmla="val 5400000"/>
                <a:gd name="f2" fmla="val 180"/>
                <a:gd name="f3" fmla="val w"/>
                <a:gd name="f4" fmla="val h"/>
                <a:gd name="f5" fmla="val 0"/>
                <a:gd name="f6" fmla="val 36"/>
                <a:gd name="f7" fmla="val 30"/>
                <a:gd name="f8" fmla="val 1"/>
                <a:gd name="f9" fmla="val 34"/>
                <a:gd name="f10" fmla="val 5"/>
                <a:gd name="f11" fmla="val 32"/>
                <a:gd name="f12" fmla="val 10"/>
                <a:gd name="f13" fmla="val 29"/>
                <a:gd name="f14" fmla="val 14"/>
                <a:gd name="f15" fmla="val 25"/>
                <a:gd name="f16" fmla="val 20"/>
                <a:gd name="f17" fmla="val 24"/>
                <a:gd name="f18" fmla="val 13"/>
                <a:gd name="f19" fmla="val 27"/>
                <a:gd name="f20" fmla="val 8"/>
                <a:gd name="f21" fmla="val 4"/>
                <a:gd name="f22" fmla="val 2"/>
                <a:gd name="f23" fmla="val 21"/>
                <a:gd name="f24" fmla="val 6"/>
                <a:gd name="f25" fmla="val 12"/>
                <a:gd name="f26" fmla="val 16"/>
                <a:gd name="f27" fmla="val 7"/>
                <a:gd name="f28" fmla="val 35"/>
                <a:gd name="f29" fmla="+- 0 0 -90"/>
                <a:gd name="f30" fmla="*/ f3 1 36"/>
                <a:gd name="f31" fmla="*/ f4 1 30"/>
                <a:gd name="f32" fmla="val f5"/>
                <a:gd name="f33" fmla="val f6"/>
                <a:gd name="f34" fmla="val f7"/>
                <a:gd name="f35" fmla="*/ f29 f0 1"/>
                <a:gd name="f36" fmla="+- f34 0 f32"/>
                <a:gd name="f37" fmla="+- f33 0 f32"/>
                <a:gd name="f38" fmla="*/ f35 1 f2"/>
                <a:gd name="f39" fmla="*/ f37 1 36"/>
                <a:gd name="f40" fmla="*/ f36 1 30"/>
                <a:gd name="f41" fmla="*/ 36 f37 1"/>
                <a:gd name="f42" fmla="*/ 1 f36 1"/>
                <a:gd name="f43" fmla="*/ 29 f37 1"/>
                <a:gd name="f44" fmla="*/ 14 f36 1"/>
                <a:gd name="f45" fmla="*/ 13 f37 1"/>
                <a:gd name="f46" fmla="*/ 27 f36 1"/>
                <a:gd name="f47" fmla="*/ 2 f37 1"/>
                <a:gd name="f48" fmla="*/ 25 f36 1"/>
                <a:gd name="f49" fmla="*/ 6 f37 1"/>
                <a:gd name="f50" fmla="*/ 12 f36 1"/>
                <a:gd name="f51" fmla="*/ 35 f37 1"/>
                <a:gd name="f52" fmla="*/ 0 f36 1"/>
                <a:gd name="f53" fmla="+- f38 0 f1"/>
                <a:gd name="f54" fmla="*/ f41 1 36"/>
                <a:gd name="f55" fmla="*/ f42 1 30"/>
                <a:gd name="f56" fmla="*/ f43 1 36"/>
                <a:gd name="f57" fmla="*/ f44 1 30"/>
                <a:gd name="f58" fmla="*/ f45 1 36"/>
                <a:gd name="f59" fmla="*/ f46 1 30"/>
                <a:gd name="f60" fmla="*/ f47 1 36"/>
                <a:gd name="f61" fmla="*/ f48 1 30"/>
                <a:gd name="f62" fmla="*/ f49 1 36"/>
                <a:gd name="f63" fmla="*/ f50 1 30"/>
                <a:gd name="f64" fmla="*/ f51 1 36"/>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30">
                  <a:moveTo>
                    <a:pt x="f6" y="f8"/>
                  </a:moveTo>
                  <a:cubicBezTo>
                    <a:pt x="f9" y="f10"/>
                    <a:pt x="f11" y="f12"/>
                    <a:pt x="f13" y="f14"/>
                  </a:cubicBezTo>
                  <a:cubicBezTo>
                    <a:pt x="f15" y="f16"/>
                    <a:pt x="f16" y="f17"/>
                    <a:pt x="f18" y="f19"/>
                  </a:cubicBezTo>
                  <a:cubicBezTo>
                    <a:pt x="f20" y="f7"/>
                    <a:pt x="f21" y="f13"/>
                    <a:pt x="f22" y="f15"/>
                  </a:cubicBezTo>
                  <a:cubicBezTo>
                    <a:pt x="f5" y="f23"/>
                    <a:pt x="f8" y="f18"/>
                    <a:pt x="f24" y="f25"/>
                  </a:cubicBezTo>
                  <a:cubicBezTo>
                    <a:pt x="f26" y="f27"/>
                    <a:pt x="f15" y="f21"/>
                    <a:pt x="f28" y="f5"/>
                  </a:cubicBezTo>
                  <a:cubicBezTo>
                    <a:pt x="f6" y="f5"/>
                    <a:pt x="f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8" name="Freeform 130">
              <a:extLst>
                <a:ext uri="{FF2B5EF4-FFF2-40B4-BE49-F238E27FC236}">
                  <a16:creationId xmlns:a16="http://schemas.microsoft.com/office/drawing/2014/main" id="{049BEA0B-3E97-4072-9DD3-C5FC89AF7322}"/>
                </a:ext>
              </a:extLst>
            </p:cNvPr>
            <p:cNvSpPr/>
            <p:nvPr/>
          </p:nvSpPr>
          <p:spPr>
            <a:xfrm>
              <a:off x="8185635" y="1833106"/>
              <a:ext cx="74569"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20"/>
                <a:gd name="f14" fmla="val 16"/>
                <a:gd name="f15" fmla="val 22"/>
                <a:gd name="f16" fmla="val 14"/>
                <a:gd name="f17" fmla="val 24"/>
                <a:gd name="f18" fmla="val 13"/>
                <a:gd name="f19" fmla="val 10"/>
                <a:gd name="f20" fmla="val 26"/>
                <a:gd name="f21" fmla="val 5"/>
                <a:gd name="f22" fmla="val 2"/>
                <a:gd name="f23" fmla="val 1"/>
                <a:gd name="f24" fmla="val 12"/>
                <a:gd name="f25" fmla="val 11"/>
                <a:gd name="f26" fmla="val 8"/>
                <a:gd name="f27" fmla="val 7"/>
                <a:gd name="f28" fmla="val 3"/>
                <a:gd name="f29" fmla="val 25"/>
                <a:gd name="f30" fmla="val 28"/>
                <a:gd name="f31" fmla="val 30"/>
                <a:gd name="f32" fmla="val 33"/>
                <a:gd name="f33" fmla="val 6"/>
                <a:gd name="f34" fmla="val 31"/>
                <a:gd name="f35" fmla="val 29"/>
                <a:gd name="f36" fmla="+- 0 0 -90"/>
                <a:gd name="f37" fmla="*/ f3 1 34"/>
                <a:gd name="f38" fmla="*/ f4 1 27"/>
                <a:gd name="f39" fmla="val f5"/>
                <a:gd name="f40" fmla="val f6"/>
                <a:gd name="f41" fmla="val f7"/>
                <a:gd name="f42" fmla="*/ f36 f0 1"/>
                <a:gd name="f43" fmla="+- f41 0 f39"/>
                <a:gd name="f44" fmla="+- f40 0 f39"/>
                <a:gd name="f45" fmla="*/ f42 1 f2"/>
                <a:gd name="f46" fmla="*/ f44 1 34"/>
                <a:gd name="f47" fmla="*/ f43 1 27"/>
                <a:gd name="f48" fmla="*/ 23 f44 1"/>
                <a:gd name="f49" fmla="*/ 15 f43 1"/>
                <a:gd name="f50" fmla="*/ 16 f44 1"/>
                <a:gd name="f51" fmla="*/ 22 f43 1"/>
                <a:gd name="f52" fmla="*/ 13 f44 1"/>
                <a:gd name="f53" fmla="*/ 24 f43 1"/>
                <a:gd name="f54" fmla="*/ 2 f44 1"/>
                <a:gd name="f55" fmla="*/ 0 f44 1"/>
                <a:gd name="f56" fmla="*/ 14 f43 1"/>
                <a:gd name="f57" fmla="*/ 11 f43 1"/>
                <a:gd name="f58" fmla="*/ 22 f44 1"/>
                <a:gd name="f59" fmla="*/ 1 f43 1"/>
                <a:gd name="f60" fmla="*/ 30 f44 1"/>
                <a:gd name="f61" fmla="*/ 2 f43 1"/>
                <a:gd name="f62" fmla="*/ 31 f44 1"/>
                <a:gd name="f63" fmla="*/ 8 f43 1"/>
                <a:gd name="f64" fmla="*/ 24 f44 1"/>
                <a:gd name="f65" fmla="+- f45 0 f1"/>
                <a:gd name="f66" fmla="*/ f48 1 34"/>
                <a:gd name="f67" fmla="*/ f49 1 27"/>
                <a:gd name="f68" fmla="*/ f50 1 34"/>
                <a:gd name="f69" fmla="*/ f51 1 27"/>
                <a:gd name="f70" fmla="*/ f52 1 34"/>
                <a:gd name="f71" fmla="*/ f53 1 27"/>
                <a:gd name="f72" fmla="*/ f54 1 34"/>
                <a:gd name="f73" fmla="*/ f55 1 34"/>
                <a:gd name="f74" fmla="*/ f56 1 27"/>
                <a:gd name="f75" fmla="*/ f57 1 27"/>
                <a:gd name="f76" fmla="*/ f58 1 34"/>
                <a:gd name="f77" fmla="*/ f59 1 27"/>
                <a:gd name="f78" fmla="*/ f60 1 34"/>
                <a:gd name="f79" fmla="*/ f61 1 27"/>
                <a:gd name="f80" fmla="*/ f62 1 34"/>
                <a:gd name="f81" fmla="*/ f63 1 27"/>
                <a:gd name="f82" fmla="*/ f64 1 34"/>
                <a:gd name="f83" fmla="*/ 0 1 f46"/>
                <a:gd name="f84" fmla="*/ f40 1 f46"/>
                <a:gd name="f85" fmla="*/ 0 1 f47"/>
                <a:gd name="f86" fmla="*/ f41 1 f47"/>
                <a:gd name="f87" fmla="*/ f66 1 f46"/>
                <a:gd name="f88" fmla="*/ f67 1 f47"/>
                <a:gd name="f89" fmla="*/ f68 1 f46"/>
                <a:gd name="f90" fmla="*/ f69 1 f47"/>
                <a:gd name="f91" fmla="*/ f70 1 f46"/>
                <a:gd name="f92" fmla="*/ f71 1 f47"/>
                <a:gd name="f93" fmla="*/ f72 1 f46"/>
                <a:gd name="f94" fmla="*/ f73 1 f46"/>
                <a:gd name="f95" fmla="*/ f74 1 f47"/>
                <a:gd name="f96" fmla="*/ f75 1 f47"/>
                <a:gd name="f97" fmla="*/ f76 1 f46"/>
                <a:gd name="f98" fmla="*/ f77 1 f47"/>
                <a:gd name="f99" fmla="*/ f78 1 f46"/>
                <a:gd name="f100" fmla="*/ f79 1 f47"/>
                <a:gd name="f101" fmla="*/ f80 1 f46"/>
                <a:gd name="f102" fmla="*/ f81 1 f47"/>
                <a:gd name="f103" fmla="*/ f82 1 f46"/>
                <a:gd name="f104" fmla="*/ f83 f37 1"/>
                <a:gd name="f105" fmla="*/ f84 f37 1"/>
                <a:gd name="f106" fmla="*/ f86 f38 1"/>
                <a:gd name="f107" fmla="*/ f85 f38 1"/>
                <a:gd name="f108" fmla="*/ f87 f37 1"/>
                <a:gd name="f109" fmla="*/ f88 f38 1"/>
                <a:gd name="f110" fmla="*/ f89 f37 1"/>
                <a:gd name="f111" fmla="*/ f90 f38 1"/>
                <a:gd name="f112" fmla="*/ f91 f37 1"/>
                <a:gd name="f113" fmla="*/ f92 f38 1"/>
                <a:gd name="f114" fmla="*/ f93 f37 1"/>
                <a:gd name="f115" fmla="*/ f94 f37 1"/>
                <a:gd name="f116" fmla="*/ f95 f38 1"/>
                <a:gd name="f117" fmla="*/ f96 f38 1"/>
                <a:gd name="f118" fmla="*/ f97 f37 1"/>
                <a:gd name="f119" fmla="*/ f98 f38 1"/>
                <a:gd name="f120" fmla="*/ f99 f37 1"/>
                <a:gd name="f121" fmla="*/ f100 f38 1"/>
                <a:gd name="f122" fmla="*/ f101 f37 1"/>
                <a:gd name="f123" fmla="*/ f102 f38 1"/>
                <a:gd name="f124" fmla="*/ f103 f37 1"/>
              </a:gdLst>
              <a:ahLst/>
              <a:cxnLst>
                <a:cxn ang="3cd4">
                  <a:pos x="hc" y="t"/>
                </a:cxn>
                <a:cxn ang="0">
                  <a:pos x="r" y="vc"/>
                </a:cxn>
                <a:cxn ang="cd4">
                  <a:pos x="hc" y="b"/>
                </a:cxn>
                <a:cxn ang="cd2">
                  <a:pos x="l" y="vc"/>
                </a:cxn>
                <a:cxn ang="f65">
                  <a:pos x="f108" y="f109"/>
                </a:cxn>
                <a:cxn ang="f65">
                  <a:pos x="f110" y="f111"/>
                </a:cxn>
                <a:cxn ang="f65">
                  <a:pos x="f112" y="f113"/>
                </a:cxn>
                <a:cxn ang="f65">
                  <a:pos x="f114" y="f113"/>
                </a:cxn>
                <a:cxn ang="f65">
                  <a:pos x="f115" y="f116"/>
                </a:cxn>
                <a:cxn ang="f65">
                  <a:pos x="f114" y="f117"/>
                </a:cxn>
                <a:cxn ang="f65">
                  <a:pos x="f118" y="f119"/>
                </a:cxn>
                <a:cxn ang="f65">
                  <a:pos x="f120" y="f121"/>
                </a:cxn>
                <a:cxn ang="f65">
                  <a:pos x="f122" y="f123"/>
                </a:cxn>
                <a:cxn ang="f65">
                  <a:pos x="f124" y="f109"/>
                </a:cxn>
                <a:cxn ang="f65">
                  <a:pos x="f108" y="f109"/>
                </a:cxn>
              </a:cxnLst>
              <a:rect l="f104" t="f107" r="f105" b="f106"/>
              <a:pathLst>
                <a:path w="34" h="27">
                  <a:moveTo>
                    <a:pt x="f8" y="f9"/>
                  </a:moveTo>
                  <a:cubicBezTo>
                    <a:pt x="f10" y="f11"/>
                    <a:pt x="f12" y="f13"/>
                    <a:pt x="f14" y="f15"/>
                  </a:cubicBezTo>
                  <a:cubicBezTo>
                    <a:pt x="f9" y="f8"/>
                    <a:pt x="f16" y="f17"/>
                    <a:pt x="f18" y="f17"/>
                  </a:cubicBezTo>
                  <a:cubicBezTo>
                    <a:pt x="f19" y="f20"/>
                    <a:pt x="f21" y="f7"/>
                    <a:pt x="f22" y="f17"/>
                  </a:cubicBezTo>
                  <a:cubicBezTo>
                    <a:pt x="f5" y="f15"/>
                    <a:pt x="f23" y="f11"/>
                    <a:pt x="f5" y="f16"/>
                  </a:cubicBezTo>
                  <a:cubicBezTo>
                    <a:pt x="f5" y="f18"/>
                    <a:pt x="f23" y="f24"/>
                    <a:pt x="f22" y="f25"/>
                  </a:cubicBezTo>
                  <a:cubicBezTo>
                    <a:pt x="f26" y="f27"/>
                    <a:pt x="f9" y="f28"/>
                    <a:pt x="f15" y="f23"/>
                  </a:cubicBezTo>
                  <a:cubicBezTo>
                    <a:pt x="f29" y="f5"/>
                    <a:pt x="f30" y="f23"/>
                    <a:pt x="f31" y="f22"/>
                  </a:cubicBezTo>
                  <a:cubicBezTo>
                    <a:pt x="f32" y="f28"/>
                    <a:pt x="f6" y="f33"/>
                    <a:pt x="f34" y="f26"/>
                  </a:cubicBezTo>
                  <a:cubicBezTo>
                    <a:pt x="f35" y="f25"/>
                    <a:pt x="f20" y="f18"/>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9" name="Freeform 131">
              <a:extLst>
                <a:ext uri="{FF2B5EF4-FFF2-40B4-BE49-F238E27FC236}">
                  <a16:creationId xmlns:a16="http://schemas.microsoft.com/office/drawing/2014/main" id="{5362C743-2CDD-4A0B-A63F-2D951BA2626B}"/>
                </a:ext>
              </a:extLst>
            </p:cNvPr>
            <p:cNvSpPr/>
            <p:nvPr/>
          </p:nvSpPr>
          <p:spPr>
            <a:xfrm>
              <a:off x="7211918" y="4532689"/>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7"/>
                <a:gd name="f13" fmla="val 63"/>
                <a:gd name="f14" fmla="val 8"/>
                <a:gd name="f15" fmla="val 52"/>
                <a:gd name="f16" fmla="val 7"/>
                <a:gd name="f17" fmla="val 51"/>
                <a:gd name="f18" fmla="val 50"/>
                <a:gd name="f19" fmla="val 6"/>
                <a:gd name="f20" fmla="val 48"/>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8"/>
                <a:gd name="f43" fmla="val 102"/>
                <a:gd name="f44" fmla="val 90"/>
                <a:gd name="f45" fmla="val 93"/>
                <a:gd name="f46" fmla="val 104"/>
                <a:gd name="f47" fmla="val 87"/>
                <a:gd name="f48" fmla="val 81"/>
                <a:gd name="f49" fmla="val 71"/>
                <a:gd name="f50" fmla="val 111"/>
                <a:gd name="f51" fmla="val 60"/>
                <a:gd name="f52" fmla="val 107"/>
                <a:gd name="f53" fmla="val 99"/>
                <a:gd name="f54" fmla="val 43"/>
                <a:gd name="f55" fmla="val 91"/>
                <a:gd name="f56" fmla="val 41"/>
                <a:gd name="f57" fmla="val 89"/>
                <a:gd name="f58" fmla="val 39"/>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8 f67 1"/>
                <a:gd name="f74" fmla="*/ 52 f66 1"/>
                <a:gd name="f75" fmla="*/ 6 f67 1"/>
                <a:gd name="f76" fmla="*/ 48 f66 1"/>
                <a:gd name="f77" fmla="*/ 10 f67 1"/>
                <a:gd name="f78" fmla="*/ 24 f66 1"/>
                <a:gd name="f79" fmla="*/ 75 f67 1"/>
                <a:gd name="f80" fmla="*/ 0 f66 1"/>
                <a:gd name="f81" fmla="*/ 88 f67 1"/>
                <a:gd name="f82" fmla="*/ 1 f66 1"/>
                <a:gd name="f83" fmla="*/ 109 f67 1"/>
                <a:gd name="f84" fmla="*/ 22 f66 1"/>
                <a:gd name="f85" fmla="*/ 110 f67 1"/>
                <a:gd name="f86" fmla="*/ 59 f66 1"/>
                <a:gd name="f87" fmla="*/ 93 f67 1"/>
                <a:gd name="f88" fmla="*/ 104 f66 1"/>
                <a:gd name="f89" fmla="*/ 71 f67 1"/>
                <a:gd name="f90" fmla="*/ 111 f66 1"/>
                <a:gd name="f91" fmla="*/ 43 f67 1"/>
                <a:gd name="f92" fmla="*/ 91 f66 1"/>
                <a:gd name="f93" fmla="*/ 84 f66 1"/>
                <a:gd name="f94" fmla="+- f68 0 f1"/>
                <a:gd name="f95" fmla="*/ f71 1 113"/>
                <a:gd name="f96" fmla="*/ f72 1 115"/>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5"/>
                <a:gd name="f118" fmla="*/ 0 1 f69"/>
                <a:gd name="f119" fmla="*/ f63 1 f69"/>
                <a:gd name="f120" fmla="*/ 0 1 f70"/>
                <a:gd name="f121" fmla="*/ f64 1 f70"/>
                <a:gd name="f122" fmla="*/ f95 1 f69"/>
                <a:gd name="f123" fmla="*/ f96 1 f70"/>
                <a:gd name="f124" fmla="*/ f97 1 f69"/>
                <a:gd name="f125" fmla="*/ f98 1 f70"/>
                <a:gd name="f126" fmla="*/ f99 1 f69"/>
                <a:gd name="f127" fmla="*/ f100 1 f70"/>
                <a:gd name="f128" fmla="*/ f101 1 f69"/>
                <a:gd name="f129" fmla="*/ f102 1 f70"/>
                <a:gd name="f130" fmla="*/ f103 1 f69"/>
                <a:gd name="f131" fmla="*/ f104 1 f70"/>
                <a:gd name="f132" fmla="*/ f105 1 f69"/>
                <a:gd name="f133" fmla="*/ f106 1 f70"/>
                <a:gd name="f134" fmla="*/ f107 1 f69"/>
                <a:gd name="f135" fmla="*/ f108 1 f70"/>
                <a:gd name="f136" fmla="*/ f109 1 f69"/>
                <a:gd name="f137" fmla="*/ f110 1 f70"/>
                <a:gd name="f138" fmla="*/ f111 1 f69"/>
                <a:gd name="f139" fmla="*/ f112 1 f70"/>
                <a:gd name="f140" fmla="*/ f113 1 f69"/>
                <a:gd name="f141" fmla="*/ f114 1 f70"/>
                <a:gd name="f142" fmla="*/ f115 1 f69"/>
                <a:gd name="f143" fmla="*/ f116 1 f70"/>
                <a:gd name="f144" fmla="*/ f117 1 f70"/>
                <a:gd name="f145" fmla="*/ f118 f60 1"/>
                <a:gd name="f146" fmla="*/ f119 f60 1"/>
                <a:gd name="f147" fmla="*/ f121 f61 1"/>
                <a:gd name="f148" fmla="*/ f120 f61 1"/>
                <a:gd name="f149" fmla="*/ f122 f60 1"/>
                <a:gd name="f150" fmla="*/ f123 f61 1"/>
                <a:gd name="f151" fmla="*/ f124 f60 1"/>
                <a:gd name="f152" fmla="*/ f125 f61 1"/>
                <a:gd name="f153" fmla="*/ f126 f60 1"/>
                <a:gd name="f154" fmla="*/ f127 f61 1"/>
                <a:gd name="f155" fmla="*/ f128 f60 1"/>
                <a:gd name="f156" fmla="*/ f129 f61 1"/>
                <a:gd name="f157" fmla="*/ f130 f60 1"/>
                <a:gd name="f158" fmla="*/ f131 f61 1"/>
                <a:gd name="f159" fmla="*/ f132 f60 1"/>
                <a:gd name="f160" fmla="*/ f133 f61 1"/>
                <a:gd name="f161" fmla="*/ f134 f60 1"/>
                <a:gd name="f162" fmla="*/ f135 f61 1"/>
                <a:gd name="f163" fmla="*/ f136 f60 1"/>
                <a:gd name="f164" fmla="*/ f137 f61 1"/>
                <a:gd name="f165" fmla="*/ f138 f60 1"/>
                <a:gd name="f166" fmla="*/ f139 f61 1"/>
                <a:gd name="f167" fmla="*/ f140 f60 1"/>
                <a:gd name="f168" fmla="*/ f141 f61 1"/>
                <a:gd name="f169" fmla="*/ f142 f60 1"/>
                <a:gd name="f170" fmla="*/ f143 f61 1"/>
                <a:gd name="f171" fmla="*/ f144 f61 1"/>
              </a:gdLst>
              <a:ahLst/>
              <a:cxnLst>
                <a:cxn ang="3cd4">
                  <a:pos x="hc" y="t"/>
                </a:cxn>
                <a:cxn ang="0">
                  <a:pos x="r" y="vc"/>
                </a:cxn>
                <a:cxn ang="cd4">
                  <a:pos x="hc" y="b"/>
                </a:cxn>
                <a:cxn ang="cd2">
                  <a:pos x="l" y="vc"/>
                </a:cxn>
                <a:cxn ang="f94">
                  <a:pos x="f149" y="f150"/>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49" y="f171"/>
                </a:cxn>
                <a:cxn ang="f94">
                  <a:pos x="f149" y="f150"/>
                </a:cxn>
              </a:cxnLst>
              <a:rect l="f145" t="f148" r="f146" b="f147"/>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52"/>
                    <a:pt x="f15" y="f53"/>
                    <a:pt x="f54" y="f55"/>
                  </a:cubicBezTo>
                  <a:cubicBezTo>
                    <a:pt x="f56" y="f57"/>
                    <a:pt x="f58" y="f47"/>
                    <a:pt x="f8" y="f29"/>
                  </a:cubicBezTo>
                  <a:cubicBezTo>
                    <a:pt x="f8" y="f2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0" name="Freeform 132">
              <a:extLst>
                <a:ext uri="{FF2B5EF4-FFF2-40B4-BE49-F238E27FC236}">
                  <a16:creationId xmlns:a16="http://schemas.microsoft.com/office/drawing/2014/main" id="{87D6DDA6-B1B5-4034-850F-76F10F023EA8}"/>
                </a:ext>
              </a:extLst>
            </p:cNvPr>
            <p:cNvSpPr/>
            <p:nvPr/>
          </p:nvSpPr>
          <p:spPr>
            <a:xfrm>
              <a:off x="7214049" y="4336660"/>
              <a:ext cx="127842" cy="17684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4"/>
                <a:gd name="f11" fmla="val 70"/>
                <a:gd name="f12" fmla="val 2"/>
                <a:gd name="f13" fmla="val 67"/>
                <a:gd name="f14" fmla="val 65"/>
                <a:gd name="f15" fmla="val 50"/>
                <a:gd name="f16" fmla="val 35"/>
                <a:gd name="f17" fmla="val 8"/>
                <a:gd name="f18" fmla="val 21"/>
                <a:gd name="f19" fmla="val 10"/>
                <a:gd name="f20" fmla="val 15"/>
                <a:gd name="f21" fmla="val 16"/>
                <a:gd name="f22" fmla="val 11"/>
                <a:gd name="f23" fmla="val 22"/>
                <a:gd name="f24" fmla="val 7"/>
                <a:gd name="f25" fmla="val 25"/>
                <a:gd name="f26" fmla="val 28"/>
                <a:gd name="f27" fmla="val 3"/>
                <a:gd name="f28" fmla="val 32"/>
                <a:gd name="f29" fmla="val 36"/>
                <a:gd name="f30" fmla="val 38"/>
                <a:gd name="f31" fmla="val 1"/>
                <a:gd name="f32" fmla="val 39"/>
                <a:gd name="f33" fmla="val 42"/>
                <a:gd name="f34" fmla="val 45"/>
                <a:gd name="f35" fmla="val 14"/>
                <a:gd name="f36" fmla="val 17"/>
                <a:gd name="f37" fmla="val 56"/>
                <a:gd name="f38" fmla="val 58"/>
                <a:gd name="f39" fmla="val 57"/>
                <a:gd name="f40" fmla="val 46"/>
                <a:gd name="f41" fmla="val 60"/>
                <a:gd name="f42" fmla="val 77"/>
                <a:gd name="f43" fmla="val 79"/>
                <a:gd name="f44" fmla="val 55"/>
                <a:gd name="f45" fmla="val 80"/>
                <a:gd name="f46" fmla="val 53"/>
                <a:gd name="f47" fmla="val 48"/>
                <a:gd name="f48" fmla="val 13"/>
                <a:gd name="f49" fmla="val 9"/>
                <a:gd name="f50" fmla="val 74"/>
                <a:gd name="f51" fmla="+- 0 0 -90"/>
                <a:gd name="f52" fmla="*/ f3 1 59"/>
                <a:gd name="f53" fmla="*/ f4 1 81"/>
                <a:gd name="f54" fmla="val f5"/>
                <a:gd name="f55" fmla="val f6"/>
                <a:gd name="f56" fmla="val f7"/>
                <a:gd name="f57" fmla="*/ f51 f0 1"/>
                <a:gd name="f58" fmla="+- f56 0 f54"/>
                <a:gd name="f59" fmla="+- f55 0 f54"/>
                <a:gd name="f60" fmla="*/ f57 1 f2"/>
                <a:gd name="f61" fmla="*/ f59 1 59"/>
                <a:gd name="f62" fmla="*/ f58 1 81"/>
                <a:gd name="f63" fmla="*/ 5 f59 1"/>
                <a:gd name="f64" fmla="*/ 73 f58 1"/>
                <a:gd name="f65" fmla="*/ 2 f59 1"/>
                <a:gd name="f66" fmla="*/ 65 f58 1"/>
                <a:gd name="f67" fmla="*/ 8 f59 1"/>
                <a:gd name="f68" fmla="*/ 21 f58 1"/>
                <a:gd name="f69" fmla="*/ 22 f59 1"/>
                <a:gd name="f70" fmla="*/ 7 f58 1"/>
                <a:gd name="f71" fmla="*/ 32 f59 1"/>
                <a:gd name="f72" fmla="*/ 2 f58 1"/>
                <a:gd name="f73" fmla="*/ 39 f59 1"/>
                <a:gd name="f74" fmla="*/ 5 f58 1"/>
                <a:gd name="f75" fmla="*/ 50 f59 1"/>
                <a:gd name="f76" fmla="*/ 17 f58 1"/>
                <a:gd name="f77" fmla="*/ 57 f59 1"/>
                <a:gd name="f78" fmla="*/ 32 f58 1"/>
                <a:gd name="f79" fmla="*/ 59 f59 1"/>
                <a:gd name="f80" fmla="*/ 55 f59 1"/>
                <a:gd name="f81" fmla="*/ 80 f58 1"/>
                <a:gd name="f82" fmla="*/ 48 f59 1"/>
                <a:gd name="f83" fmla="*/ 81 f58 1"/>
                <a:gd name="f84" fmla="*/ 17 f59 1"/>
                <a:gd name="f85" fmla="*/ 77 f58 1"/>
                <a:gd name="f86" fmla="+- f60 0 f1"/>
                <a:gd name="f87" fmla="*/ f63 1 59"/>
                <a:gd name="f88" fmla="*/ f64 1 81"/>
                <a:gd name="f89" fmla="*/ f65 1 59"/>
                <a:gd name="f90" fmla="*/ f66 1 81"/>
                <a:gd name="f91" fmla="*/ f67 1 59"/>
                <a:gd name="f92" fmla="*/ f68 1 81"/>
                <a:gd name="f93" fmla="*/ f69 1 59"/>
                <a:gd name="f94" fmla="*/ f70 1 81"/>
                <a:gd name="f95" fmla="*/ f71 1 59"/>
                <a:gd name="f96" fmla="*/ f72 1 81"/>
                <a:gd name="f97" fmla="*/ f73 1 59"/>
                <a:gd name="f98" fmla="*/ f74 1 81"/>
                <a:gd name="f99" fmla="*/ f75 1 59"/>
                <a:gd name="f100" fmla="*/ f76 1 81"/>
                <a:gd name="f101" fmla="*/ f77 1 59"/>
                <a:gd name="f102" fmla="*/ f78 1 81"/>
                <a:gd name="f103" fmla="*/ f79 1 59"/>
                <a:gd name="f104" fmla="*/ f80 1 59"/>
                <a:gd name="f105" fmla="*/ f81 1 81"/>
                <a:gd name="f106" fmla="*/ f82 1 59"/>
                <a:gd name="f107" fmla="*/ f83 1 81"/>
                <a:gd name="f108" fmla="*/ f84 1 59"/>
                <a:gd name="f109" fmla="*/ f85 1 8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1"/>
                <a:gd name="f132" fmla="*/ f105 1 f62"/>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2 1"/>
                <a:gd name="f159" fmla="*/ f132 f53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42"/>
                </a:cxn>
                <a:cxn ang="f86">
                  <a:pos x="f158" y="f159"/>
                </a:cxn>
                <a:cxn ang="f86">
                  <a:pos x="f160" y="f161"/>
                </a:cxn>
                <a:cxn ang="f86">
                  <a:pos x="f162" y="f163"/>
                </a:cxn>
                <a:cxn ang="f86">
                  <a:pos x="f141" y="f142"/>
                </a:cxn>
              </a:cxnLst>
              <a:rect l="f137" t="f140" r="f138" b="f139"/>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27"/>
                    <a:pt x="f28" y="f12"/>
                  </a:cubicBezTo>
                  <a:cubicBezTo>
                    <a:pt x="f29" y="f5"/>
                    <a:pt x="f30" y="f31"/>
                    <a:pt x="f32" y="f8"/>
                  </a:cubicBezTo>
                  <a:cubicBezTo>
                    <a:pt x="f33" y="f19"/>
                    <a:pt x="f34" y="f35"/>
                    <a:pt x="f15" y="f36"/>
                  </a:cubicBezTo>
                  <a:cubicBezTo>
                    <a:pt x="f37" y="f18"/>
                    <a:pt x="f38" y="f25"/>
                    <a:pt x="f39" y="f28"/>
                  </a:cubicBezTo>
                  <a:cubicBezTo>
                    <a:pt x="f39" y="f40"/>
                    <a:pt x="f38" y="f41"/>
                    <a:pt x="f6" y="f9"/>
                  </a:cubicBezTo>
                  <a:cubicBezTo>
                    <a:pt x="f6" y="f42"/>
                    <a:pt x="f38" y="f43"/>
                    <a:pt x="f44" y="f45"/>
                  </a:cubicBezTo>
                  <a:cubicBezTo>
                    <a:pt x="f46" y="f7"/>
                    <a:pt x="f15" y="f7"/>
                    <a:pt x="f47" y="f7"/>
                  </a:cubicBezTo>
                  <a:cubicBezTo>
                    <a:pt x="f30" y="f45"/>
                    <a:pt x="f26" y="f43"/>
                    <a:pt x="f36" y="f42"/>
                  </a:cubicBezTo>
                  <a:cubicBezTo>
                    <a:pt x="f48" y="f42"/>
                    <a:pt x="f49" y="f5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1" name="Freeform 133">
              <a:extLst>
                <a:ext uri="{FF2B5EF4-FFF2-40B4-BE49-F238E27FC236}">
                  <a16:creationId xmlns:a16="http://schemas.microsoft.com/office/drawing/2014/main" id="{E25DB3B6-1524-4861-989F-EFA1689A377D}"/>
                </a:ext>
              </a:extLst>
            </p:cNvPr>
            <p:cNvSpPr/>
            <p:nvPr/>
          </p:nvSpPr>
          <p:spPr>
            <a:xfrm>
              <a:off x="7380241" y="4319616"/>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50"/>
                <a:gd name="f13" fmla="val 1"/>
                <a:gd name="f14" fmla="val 38"/>
                <a:gd name="f15" fmla="val 3"/>
                <a:gd name="f16" fmla="val 27"/>
                <a:gd name="f17" fmla="val 10"/>
                <a:gd name="f18" fmla="val 16"/>
                <a:gd name="f19" fmla="val 7"/>
                <a:gd name="f20" fmla="val 26"/>
                <a:gd name="f21" fmla="val 2"/>
                <a:gd name="f22" fmla="val 37"/>
                <a:gd name="f23" fmla="val 40"/>
                <a:gd name="f24" fmla="val 44"/>
                <a:gd name="f25" fmla="val 45"/>
                <a:gd name="f26" fmla="val 46"/>
                <a:gd name="f27" fmla="val 9"/>
                <a:gd name="f28" fmla="val 11"/>
                <a:gd name="f29" fmla="val 13"/>
                <a:gd name="f30" fmla="val 24"/>
                <a:gd name="f31" fmla="val 28"/>
                <a:gd name="f32" fmla="val 60"/>
                <a:gd name="f33" fmla="val 31"/>
                <a:gd name="f34" fmla="val 67"/>
                <a:gd name="f35" fmla="val 33"/>
                <a:gd name="f36" fmla="val 36"/>
                <a:gd name="f37" fmla="val 66"/>
                <a:gd name="f38" fmla="val 43"/>
                <a:gd name="f39" fmla="val 61"/>
                <a:gd name="f40" fmla="val 54"/>
                <a:gd name="f41" fmla="val 64"/>
                <a:gd name="f42" fmla="val 72"/>
                <a:gd name="f43" fmla="val 74"/>
                <a:gd name="f44" fmla="val 41"/>
                <a:gd name="f45" fmla="val 75"/>
                <a:gd name="f46" fmla="val 39"/>
                <a:gd name="f47" fmla="val 34"/>
                <a:gd name="f48" fmla="val 76"/>
                <a:gd name="f49" fmla="val 29"/>
                <a:gd name="f50" fmla="val 20"/>
                <a:gd name="f51" fmla="val 17"/>
                <a:gd name="f52" fmla="val 14"/>
                <a:gd name="f53" fmla="val 73"/>
                <a:gd name="f54" fmla="val 12"/>
                <a:gd name="f55" fmla="val 70"/>
                <a:gd name="f56" fmla="val 68"/>
                <a:gd name="f57" fmla="+- 0 0 -90"/>
                <a:gd name="f58" fmla="*/ f3 1 69"/>
                <a:gd name="f59" fmla="*/ f4 1 77"/>
                <a:gd name="f60" fmla="val f5"/>
                <a:gd name="f61" fmla="val f6"/>
                <a:gd name="f62" fmla="val f7"/>
                <a:gd name="f63" fmla="*/ f57 f0 1"/>
                <a:gd name="f64" fmla="+- f62 0 f60"/>
                <a:gd name="f65" fmla="+- f61 0 f60"/>
                <a:gd name="f66" fmla="*/ f63 1 f2"/>
                <a:gd name="f67" fmla="*/ f65 1 69"/>
                <a:gd name="f68" fmla="*/ f64 1 77"/>
                <a:gd name="f69" fmla="*/ 6 f65 1"/>
                <a:gd name="f70" fmla="*/ 65 f64 1"/>
                <a:gd name="f71" fmla="*/ 0 f65 1"/>
                <a:gd name="f72" fmla="*/ 50 f64 1"/>
                <a:gd name="f73" fmla="*/ 10 f65 1"/>
                <a:gd name="f74" fmla="*/ 16 f64 1"/>
                <a:gd name="f75" fmla="*/ 37 f65 1"/>
                <a:gd name="f76" fmla="*/ 0 f64 1"/>
                <a:gd name="f77" fmla="*/ 45 f65 1"/>
                <a:gd name="f78" fmla="*/ 7 f64 1"/>
                <a:gd name="f79" fmla="*/ 46 f65 1"/>
                <a:gd name="f80" fmla="*/ 13 f64 1"/>
                <a:gd name="f81" fmla="*/ 60 f65 1"/>
                <a:gd name="f82" fmla="*/ 31 f64 1"/>
                <a:gd name="f83" fmla="*/ 66 f65 1"/>
                <a:gd name="f84" fmla="*/ 43 f64 1"/>
                <a:gd name="f85" fmla="*/ 72 f64 1"/>
                <a:gd name="f86" fmla="*/ 39 f65 1"/>
                <a:gd name="f87" fmla="*/ 75 f64 1"/>
                <a:gd name="f88" fmla="*/ 24 f65 1"/>
                <a:gd name="f89" fmla="*/ 76 f64 1"/>
                <a:gd name="f90" fmla="*/ 14 f65 1"/>
                <a:gd name="f91" fmla="*/ 73 f64 1"/>
                <a:gd name="f92" fmla="+- f66 0 f1"/>
                <a:gd name="f93" fmla="*/ f69 1 69"/>
                <a:gd name="f94" fmla="*/ f70 1 77"/>
                <a:gd name="f95" fmla="*/ f71 1 69"/>
                <a:gd name="f96" fmla="*/ f72 1 77"/>
                <a:gd name="f97" fmla="*/ f73 1 69"/>
                <a:gd name="f98" fmla="*/ f74 1 77"/>
                <a:gd name="f99" fmla="*/ f75 1 69"/>
                <a:gd name="f100" fmla="*/ f76 1 77"/>
                <a:gd name="f101" fmla="*/ f77 1 69"/>
                <a:gd name="f102" fmla="*/ f78 1 77"/>
                <a:gd name="f103" fmla="*/ f79 1 69"/>
                <a:gd name="f104" fmla="*/ f80 1 77"/>
                <a:gd name="f105" fmla="*/ f81 1 69"/>
                <a:gd name="f106" fmla="*/ f82 1 77"/>
                <a:gd name="f107" fmla="*/ f83 1 69"/>
                <a:gd name="f108" fmla="*/ f84 1 77"/>
                <a:gd name="f109" fmla="*/ f85 1 77"/>
                <a:gd name="f110" fmla="*/ f86 1 69"/>
                <a:gd name="f111" fmla="*/ f87 1 77"/>
                <a:gd name="f112" fmla="*/ f88 1 69"/>
                <a:gd name="f113" fmla="*/ f89 1 77"/>
                <a:gd name="f114" fmla="*/ f90 1 69"/>
                <a:gd name="f115" fmla="*/ f91 1 77"/>
                <a:gd name="f116" fmla="*/ 0 1 f67"/>
                <a:gd name="f117" fmla="*/ f61 1 f67"/>
                <a:gd name="f118" fmla="*/ 0 1 f68"/>
                <a:gd name="f119" fmla="*/ f62 1 f68"/>
                <a:gd name="f120" fmla="*/ f93 1 f67"/>
                <a:gd name="f121" fmla="*/ f94 1 f68"/>
                <a:gd name="f122" fmla="*/ f95 1 f67"/>
                <a:gd name="f123" fmla="*/ f96 1 f68"/>
                <a:gd name="f124" fmla="*/ f97 1 f67"/>
                <a:gd name="f125" fmla="*/ f98 1 f68"/>
                <a:gd name="f126" fmla="*/ f99 1 f67"/>
                <a:gd name="f127" fmla="*/ f100 1 f68"/>
                <a:gd name="f128" fmla="*/ f101 1 f67"/>
                <a:gd name="f129" fmla="*/ f102 1 f68"/>
                <a:gd name="f130" fmla="*/ f103 1 f67"/>
                <a:gd name="f131" fmla="*/ f104 1 f68"/>
                <a:gd name="f132" fmla="*/ f105 1 f67"/>
                <a:gd name="f133" fmla="*/ f106 1 f68"/>
                <a:gd name="f134" fmla="*/ f107 1 f67"/>
                <a:gd name="f135" fmla="*/ f108 1 f68"/>
                <a:gd name="f136" fmla="*/ f109 1 f68"/>
                <a:gd name="f137" fmla="*/ f110 1 f67"/>
                <a:gd name="f138" fmla="*/ f111 1 f68"/>
                <a:gd name="f139" fmla="*/ f112 1 f67"/>
                <a:gd name="f140" fmla="*/ f113 1 f68"/>
                <a:gd name="f141" fmla="*/ f114 1 f67"/>
                <a:gd name="f142" fmla="*/ f115 1 f68"/>
                <a:gd name="f143" fmla="*/ f116 f58 1"/>
                <a:gd name="f144" fmla="*/ f117 f58 1"/>
                <a:gd name="f145" fmla="*/ f119 f59 1"/>
                <a:gd name="f146" fmla="*/ f118 f59 1"/>
                <a:gd name="f147" fmla="*/ f120 f58 1"/>
                <a:gd name="f148" fmla="*/ f121 f59 1"/>
                <a:gd name="f149" fmla="*/ f122 f58 1"/>
                <a:gd name="f150" fmla="*/ f123 f59 1"/>
                <a:gd name="f151" fmla="*/ f124 f58 1"/>
                <a:gd name="f152" fmla="*/ f125 f59 1"/>
                <a:gd name="f153" fmla="*/ f126 f58 1"/>
                <a:gd name="f154" fmla="*/ f127 f59 1"/>
                <a:gd name="f155" fmla="*/ f128 f58 1"/>
                <a:gd name="f156" fmla="*/ f129 f59 1"/>
                <a:gd name="f157" fmla="*/ f130 f58 1"/>
                <a:gd name="f158" fmla="*/ f131 f59 1"/>
                <a:gd name="f159" fmla="*/ f132 f58 1"/>
                <a:gd name="f160" fmla="*/ f133 f59 1"/>
                <a:gd name="f161" fmla="*/ f134 f58 1"/>
                <a:gd name="f162" fmla="*/ f135 f59 1"/>
                <a:gd name="f163" fmla="*/ f136 f59 1"/>
                <a:gd name="f164" fmla="*/ f137 f58 1"/>
                <a:gd name="f165" fmla="*/ f138 f59 1"/>
                <a:gd name="f166" fmla="*/ f139 f58 1"/>
                <a:gd name="f167" fmla="*/ f140 f59 1"/>
                <a:gd name="f168" fmla="*/ f141 f58 1"/>
                <a:gd name="f169" fmla="*/ f142 f59 1"/>
              </a:gdLst>
              <a:ahLst/>
              <a:cxnLst>
                <a:cxn ang="3cd4">
                  <a:pos x="hc" y="t"/>
                </a:cxn>
                <a:cxn ang="0">
                  <a:pos x="r" y="vc"/>
                </a:cxn>
                <a:cxn ang="cd4">
                  <a:pos x="hc" y="b"/>
                </a:cxn>
                <a:cxn ang="cd2">
                  <a:pos x="l" y="vc"/>
                </a:cxn>
                <a:cxn ang="f92">
                  <a:pos x="f147" y="f148"/>
                </a:cxn>
                <a:cxn ang="f92">
                  <a:pos x="f149" y="f150"/>
                </a:cxn>
                <a:cxn ang="f92">
                  <a:pos x="f151" y="f152"/>
                </a:cxn>
                <a:cxn ang="f92">
                  <a:pos x="f153" y="f154"/>
                </a:cxn>
                <a:cxn ang="f92">
                  <a:pos x="f155" y="f156"/>
                </a:cxn>
                <a:cxn ang="f92">
                  <a:pos x="f157" y="f158"/>
                </a:cxn>
                <a:cxn ang="f92">
                  <a:pos x="f159" y="f160"/>
                </a:cxn>
                <a:cxn ang="f92">
                  <a:pos x="f161" y="f162"/>
                </a:cxn>
                <a:cxn ang="f92">
                  <a:pos x="f155" y="f163"/>
                </a:cxn>
                <a:cxn ang="f92">
                  <a:pos x="f164" y="f165"/>
                </a:cxn>
                <a:cxn ang="f92">
                  <a:pos x="f166" y="f167"/>
                </a:cxn>
                <a:cxn ang="f92">
                  <a:pos x="f168" y="f169"/>
                </a:cxn>
                <a:cxn ang="f92">
                  <a:pos x="f147" y="f148"/>
                </a:cxn>
              </a:cxnLst>
              <a:rect l="f143" t="f146" r="f144" b="f145"/>
              <a:pathLst>
                <a:path w="69" h="77">
                  <a:moveTo>
                    <a:pt x="f8" y="f9"/>
                  </a:moveTo>
                  <a:cubicBezTo>
                    <a:pt x="f5" y="f10"/>
                    <a:pt x="f5" y="f11"/>
                    <a:pt x="f5" y="f12"/>
                  </a:cubicBezTo>
                  <a:cubicBezTo>
                    <a:pt x="f13" y="f14"/>
                    <a:pt x="f15" y="f16"/>
                    <a:pt x="f17" y="f18"/>
                  </a:cubicBezTo>
                  <a:cubicBezTo>
                    <a:pt x="f18" y="f19"/>
                    <a:pt x="f20" y="f21"/>
                    <a:pt x="f22" y="f5"/>
                  </a:cubicBezTo>
                  <a:cubicBezTo>
                    <a:pt x="f23" y="f5"/>
                    <a:pt x="f24" y="f15"/>
                    <a:pt x="f25" y="f19"/>
                  </a:cubicBezTo>
                  <a:cubicBezTo>
                    <a:pt x="f26" y="f27"/>
                    <a:pt x="f26" y="f28"/>
                    <a:pt x="f26" y="f29"/>
                  </a:cubicBezTo>
                  <a:cubicBezTo>
                    <a:pt x="f26" y="f30"/>
                    <a:pt x="f12" y="f31"/>
                    <a:pt x="f32" y="f33"/>
                  </a:cubicBezTo>
                  <a:cubicBezTo>
                    <a:pt x="f34" y="f35"/>
                    <a:pt x="f6" y="f36"/>
                    <a:pt x="f37" y="f38"/>
                  </a:cubicBezTo>
                  <a:cubicBezTo>
                    <a:pt x="f39" y="f40"/>
                    <a:pt x="f40" y="f41"/>
                    <a:pt x="f25" y="f42"/>
                  </a:cubicBezTo>
                  <a:cubicBezTo>
                    <a:pt x="f38" y="f43"/>
                    <a:pt x="f44" y="f45"/>
                    <a:pt x="f46" y="f45"/>
                  </a:cubicBezTo>
                  <a:cubicBezTo>
                    <a:pt x="f47" y="f48"/>
                    <a:pt x="f49" y="f48"/>
                    <a:pt x="f30" y="f48"/>
                  </a:cubicBezTo>
                  <a:cubicBezTo>
                    <a:pt x="f50" y="f7"/>
                    <a:pt x="f51" y="f45"/>
                    <a:pt x="f52" y="f53"/>
                  </a:cubicBezTo>
                  <a:cubicBezTo>
                    <a:pt x="f54" y="f55"/>
                    <a:pt x="f27" y="f5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2" name="Freeform 134">
              <a:extLst>
                <a:ext uri="{FF2B5EF4-FFF2-40B4-BE49-F238E27FC236}">
                  <a16:creationId xmlns:a16="http://schemas.microsoft.com/office/drawing/2014/main" id="{7A42E8A2-1B70-46C5-8C1B-ABC9381CFC42}"/>
                </a:ext>
              </a:extLst>
            </p:cNvPr>
            <p:cNvSpPr/>
            <p:nvPr/>
          </p:nvSpPr>
          <p:spPr>
            <a:xfrm>
              <a:off x="7482507" y="4455980"/>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3"/>
                <a:gd name="f13" fmla="val 41"/>
                <a:gd name="f14" fmla="val 1"/>
                <a:gd name="f15" fmla="val 36"/>
                <a:gd name="f16" fmla="val 34"/>
                <a:gd name="f17" fmla="val 31"/>
                <a:gd name="f18" fmla="val 29"/>
                <a:gd name="f19" fmla="val 21"/>
                <a:gd name="f20" fmla="val 6"/>
                <a:gd name="f21" fmla="val 15"/>
                <a:gd name="f22" fmla="val 11"/>
                <a:gd name="f23" fmla="val 9"/>
                <a:gd name="f24" fmla="val 19"/>
                <a:gd name="f25" fmla="val 24"/>
                <a:gd name="f26" fmla="val 2"/>
                <a:gd name="f27" fmla="val 30"/>
                <a:gd name="f28" fmla="val 42"/>
                <a:gd name="f29" fmla="val 43"/>
                <a:gd name="f30" fmla="val 45"/>
                <a:gd name="f31" fmla="val 46"/>
                <a:gd name="f32" fmla="val 49"/>
                <a:gd name="f33" fmla="val 4"/>
                <a:gd name="f34" fmla="val 53"/>
                <a:gd name="f35" fmla="val 56"/>
                <a:gd name="f36" fmla="val 8"/>
                <a:gd name="f37" fmla="val 60"/>
                <a:gd name="f38" fmla="val 64"/>
                <a:gd name="f39" fmla="val 12"/>
                <a:gd name="f40" fmla="val 69"/>
                <a:gd name="f41" fmla="val 75"/>
                <a:gd name="f42" fmla="val 14"/>
                <a:gd name="f43" fmla="val 20"/>
                <a:gd name="f44" fmla="val 72"/>
                <a:gd name="f45" fmla="val 68"/>
                <a:gd name="f46" fmla="val 40"/>
                <a:gd name="f47" fmla="val 58"/>
                <a:gd name="f48" fmla="val 18"/>
                <a:gd name="f49" fmla="val 57"/>
                <a:gd name="f50" fmla="val 13"/>
                <a:gd name="f51" fmla="val 54"/>
                <a:gd name="f52" fmla="+- 0 0 -90"/>
                <a:gd name="f53" fmla="*/ f3 1 76"/>
                <a:gd name="f54" fmla="*/ f4 1 59"/>
                <a:gd name="f55" fmla="val f5"/>
                <a:gd name="f56" fmla="val f6"/>
                <a:gd name="f57" fmla="val f7"/>
                <a:gd name="f58" fmla="*/ f52 f0 1"/>
                <a:gd name="f59" fmla="+- f57 0 f55"/>
                <a:gd name="f60" fmla="+- f56 0 f55"/>
                <a:gd name="f61" fmla="*/ f58 1 f2"/>
                <a:gd name="f62" fmla="*/ f60 1 76"/>
                <a:gd name="f63" fmla="*/ f59 1 59"/>
                <a:gd name="f64" fmla="*/ 10 f60 1"/>
                <a:gd name="f65" fmla="*/ 52 f59 1"/>
                <a:gd name="f66" fmla="*/ 1 f60 1"/>
                <a:gd name="f67" fmla="*/ 36 f59 1"/>
                <a:gd name="f68" fmla="*/ 29 f59 1"/>
                <a:gd name="f69" fmla="*/ 11 f60 1"/>
                <a:gd name="f70" fmla="*/ 9 f59 1"/>
                <a:gd name="f71" fmla="*/ 24 f60 1"/>
                <a:gd name="f72" fmla="*/ 2 f59 1"/>
                <a:gd name="f73" fmla="*/ 42 f60 1"/>
                <a:gd name="f74" fmla="*/ 0 f59 1"/>
                <a:gd name="f75" fmla="*/ 46 f60 1"/>
                <a:gd name="f76" fmla="*/ 1 f59 1"/>
                <a:gd name="f77" fmla="*/ 56 f60 1"/>
                <a:gd name="f78" fmla="*/ 8 f59 1"/>
                <a:gd name="f79" fmla="*/ 69 f60 1"/>
                <a:gd name="f80" fmla="*/ 12 f59 1"/>
                <a:gd name="f81" fmla="*/ 75 f60 1"/>
                <a:gd name="f82" fmla="*/ 20 f59 1"/>
                <a:gd name="f83" fmla="*/ 60 f60 1"/>
                <a:gd name="f84" fmla="*/ 47 f59 1"/>
                <a:gd name="f85" fmla="*/ 29 f60 1"/>
                <a:gd name="f86" fmla="*/ 58 f59 1"/>
                <a:gd name="f87" fmla="*/ 13 f60 1"/>
                <a:gd name="f88" fmla="*/ 54 f59 1"/>
                <a:gd name="f89" fmla="+- f61 0 f1"/>
                <a:gd name="f90" fmla="*/ f64 1 76"/>
                <a:gd name="f91" fmla="*/ f65 1 59"/>
                <a:gd name="f92" fmla="*/ f66 1 76"/>
                <a:gd name="f93" fmla="*/ f67 1 59"/>
                <a:gd name="f94" fmla="*/ f68 1 59"/>
                <a:gd name="f95" fmla="*/ f69 1 76"/>
                <a:gd name="f96" fmla="*/ f70 1 59"/>
                <a:gd name="f97" fmla="*/ f71 1 76"/>
                <a:gd name="f98" fmla="*/ f72 1 59"/>
                <a:gd name="f99" fmla="*/ f73 1 76"/>
                <a:gd name="f100" fmla="*/ f74 1 59"/>
                <a:gd name="f101" fmla="*/ f75 1 76"/>
                <a:gd name="f102" fmla="*/ f76 1 59"/>
                <a:gd name="f103" fmla="*/ f77 1 76"/>
                <a:gd name="f104" fmla="*/ f78 1 59"/>
                <a:gd name="f105" fmla="*/ f79 1 76"/>
                <a:gd name="f106" fmla="*/ f80 1 59"/>
                <a:gd name="f107" fmla="*/ f81 1 76"/>
                <a:gd name="f108" fmla="*/ f82 1 59"/>
                <a:gd name="f109" fmla="*/ f83 1 76"/>
                <a:gd name="f110" fmla="*/ f84 1 59"/>
                <a:gd name="f111" fmla="*/ f85 1 76"/>
                <a:gd name="f112" fmla="*/ f86 1 59"/>
                <a:gd name="f113" fmla="*/ f87 1 76"/>
                <a:gd name="f114" fmla="*/ f88 1 59"/>
                <a:gd name="f115" fmla="*/ 0 1 f62"/>
                <a:gd name="f116" fmla="*/ f56 1 f62"/>
                <a:gd name="f117" fmla="*/ 0 1 f63"/>
                <a:gd name="f118" fmla="*/ f57 1 f63"/>
                <a:gd name="f119" fmla="*/ f90 1 f62"/>
                <a:gd name="f120" fmla="*/ f91 1 f63"/>
                <a:gd name="f121" fmla="*/ f92 1 f62"/>
                <a:gd name="f122" fmla="*/ f93 1 f63"/>
                <a:gd name="f123" fmla="*/ f94 1 f63"/>
                <a:gd name="f124" fmla="*/ f95 1 f62"/>
                <a:gd name="f125" fmla="*/ f96 1 f63"/>
                <a:gd name="f126" fmla="*/ f97 1 f62"/>
                <a:gd name="f127" fmla="*/ f98 1 f63"/>
                <a:gd name="f128" fmla="*/ f99 1 f62"/>
                <a:gd name="f129" fmla="*/ f100 1 f63"/>
                <a:gd name="f130" fmla="*/ f101 1 f62"/>
                <a:gd name="f131" fmla="*/ f102 1 f63"/>
                <a:gd name="f132" fmla="*/ f103 1 f62"/>
                <a:gd name="f133" fmla="*/ f104 1 f63"/>
                <a:gd name="f134" fmla="*/ f105 1 f62"/>
                <a:gd name="f135" fmla="*/ f106 1 f63"/>
                <a:gd name="f136" fmla="*/ f107 1 f62"/>
                <a:gd name="f137" fmla="*/ f108 1 f63"/>
                <a:gd name="f138" fmla="*/ f109 1 f62"/>
                <a:gd name="f139" fmla="*/ f110 1 f63"/>
                <a:gd name="f140" fmla="*/ f111 1 f62"/>
                <a:gd name="f141" fmla="*/ f112 1 f63"/>
                <a:gd name="f142" fmla="*/ f113 1 f62"/>
                <a:gd name="f143" fmla="*/ f114 1 f63"/>
                <a:gd name="f144" fmla="*/ f115 f53 1"/>
                <a:gd name="f145" fmla="*/ f116 f53 1"/>
                <a:gd name="f146" fmla="*/ f118 f54 1"/>
                <a:gd name="f147" fmla="*/ f117 f54 1"/>
                <a:gd name="f148" fmla="*/ f119 f53 1"/>
                <a:gd name="f149" fmla="*/ f120 f54 1"/>
                <a:gd name="f150" fmla="*/ f121 f53 1"/>
                <a:gd name="f151" fmla="*/ f122 f54 1"/>
                <a:gd name="f152" fmla="*/ f123 f54 1"/>
                <a:gd name="f153" fmla="*/ f124 f53 1"/>
                <a:gd name="f154" fmla="*/ f125 f54 1"/>
                <a:gd name="f155" fmla="*/ f126 f53 1"/>
                <a:gd name="f156" fmla="*/ f127 f54 1"/>
                <a:gd name="f157" fmla="*/ f128 f53 1"/>
                <a:gd name="f158" fmla="*/ f129 f54 1"/>
                <a:gd name="f159" fmla="*/ f130 f53 1"/>
                <a:gd name="f160" fmla="*/ f131 f54 1"/>
                <a:gd name="f161" fmla="*/ f132 f53 1"/>
                <a:gd name="f162" fmla="*/ f133 f54 1"/>
                <a:gd name="f163" fmla="*/ f134 f53 1"/>
                <a:gd name="f164" fmla="*/ f135 f54 1"/>
                <a:gd name="f165" fmla="*/ f136 f53 1"/>
                <a:gd name="f166" fmla="*/ f137 f54 1"/>
                <a:gd name="f167" fmla="*/ f138 f53 1"/>
                <a:gd name="f168" fmla="*/ f139 f54 1"/>
                <a:gd name="f169" fmla="*/ f140 f53 1"/>
                <a:gd name="f170" fmla="*/ f141 f54 1"/>
                <a:gd name="f171" fmla="*/ f142 f53 1"/>
                <a:gd name="f172" fmla="*/ f143 f54 1"/>
              </a:gdLst>
              <a:ahLst/>
              <a:cxnLst>
                <a:cxn ang="3cd4">
                  <a:pos x="hc" y="t"/>
                </a:cxn>
                <a:cxn ang="0">
                  <a:pos x="r" y="vc"/>
                </a:cxn>
                <a:cxn ang="cd4">
                  <a:pos x="hc" y="b"/>
                </a:cxn>
                <a:cxn ang="cd2">
                  <a:pos x="l" y="vc"/>
                </a:cxn>
                <a:cxn ang="f89">
                  <a:pos x="f148" y="f149"/>
                </a:cxn>
                <a:cxn ang="f89">
                  <a:pos x="f150" y="f151"/>
                </a:cxn>
                <a:cxn ang="f89">
                  <a:pos x="f150" y="f152"/>
                </a:cxn>
                <a:cxn ang="f89">
                  <a:pos x="f153" y="f154"/>
                </a:cxn>
                <a:cxn ang="f89">
                  <a:pos x="f155" y="f156"/>
                </a:cxn>
                <a:cxn ang="f89">
                  <a:pos x="f157" y="f158"/>
                </a:cxn>
                <a:cxn ang="f89">
                  <a:pos x="f159" y="f160"/>
                </a:cxn>
                <a:cxn ang="f89">
                  <a:pos x="f161" y="f162"/>
                </a:cxn>
                <a:cxn ang="f89">
                  <a:pos x="f163" y="f164"/>
                </a:cxn>
                <a:cxn ang="f89">
                  <a:pos x="f165" y="f166"/>
                </a:cxn>
                <a:cxn ang="f89">
                  <a:pos x="f167" y="f168"/>
                </a:cxn>
                <a:cxn ang="f89">
                  <a:pos x="f169" y="f170"/>
                </a:cxn>
                <a:cxn ang="f89">
                  <a:pos x="f171" y="f172"/>
                </a:cxn>
                <a:cxn ang="f89">
                  <a:pos x="f148" y="f149"/>
                </a:cxn>
              </a:cxnLst>
              <a:rect l="f144" t="f147" r="f145" b="f146"/>
              <a:pathLst>
                <a:path w="76" h="59">
                  <a:moveTo>
                    <a:pt x="f8" y="f9"/>
                  </a:moveTo>
                  <a:cubicBezTo>
                    <a:pt x="f10" y="f11"/>
                    <a:pt x="f12" y="f13"/>
                    <a:pt x="f14" y="f15"/>
                  </a:cubicBezTo>
                  <a:cubicBezTo>
                    <a:pt x="f5" y="f16"/>
                    <a:pt x="f5" y="f17"/>
                    <a:pt x="f14" y="f18"/>
                  </a:cubicBezTo>
                  <a:cubicBezTo>
                    <a:pt x="f12" y="f19"/>
                    <a:pt x="f20" y="f21"/>
                    <a:pt x="f22" y="f23"/>
                  </a:cubicBezTo>
                  <a:cubicBezTo>
                    <a:pt x="f21" y="f10"/>
                    <a:pt x="f24" y="f12"/>
                    <a:pt x="f25" y="f26"/>
                  </a:cubicBezTo>
                  <a:cubicBezTo>
                    <a:pt x="f27" y="f14"/>
                    <a:pt x="f15" y="f14"/>
                    <a:pt x="f28" y="f5"/>
                  </a:cubicBezTo>
                  <a:cubicBezTo>
                    <a:pt x="f29" y="f5"/>
                    <a:pt x="f30" y="f14"/>
                    <a:pt x="f31" y="f14"/>
                  </a:cubicBezTo>
                  <a:cubicBezTo>
                    <a:pt x="f32" y="f33"/>
                    <a:pt x="f34" y="f20"/>
                    <a:pt x="f35" y="f36"/>
                  </a:cubicBezTo>
                  <a:cubicBezTo>
                    <a:pt x="f37" y="f22"/>
                    <a:pt x="f38" y="f39"/>
                    <a:pt x="f40" y="f39"/>
                  </a:cubicBezTo>
                  <a:cubicBezTo>
                    <a:pt x="f41" y="f39"/>
                    <a:pt x="f6" y="f42"/>
                    <a:pt x="f41" y="f43"/>
                  </a:cubicBezTo>
                  <a:cubicBezTo>
                    <a:pt x="f44" y="f27"/>
                    <a:pt x="f45" y="f46"/>
                    <a:pt x="f37" y="f11"/>
                  </a:cubicBezTo>
                  <a:cubicBezTo>
                    <a:pt x="f9" y="f35"/>
                    <a:pt x="f13" y="f47"/>
                    <a:pt x="f18" y="f47"/>
                  </a:cubicBezTo>
                  <a:cubicBezTo>
                    <a:pt x="f25" y="f7"/>
                    <a:pt x="f48" y="f49"/>
                    <a:pt x="f50" y="f51"/>
                  </a:cubicBezTo>
                  <a:cubicBezTo>
                    <a:pt x="f39" y="f34"/>
                    <a:pt x="f22"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3" name="Freeform 135">
              <a:extLst>
                <a:ext uri="{FF2B5EF4-FFF2-40B4-BE49-F238E27FC236}">
                  <a16:creationId xmlns:a16="http://schemas.microsoft.com/office/drawing/2014/main" id="{B48886B6-FB2E-4757-827A-C02E81B1D491}"/>
                </a:ext>
              </a:extLst>
            </p:cNvPr>
            <p:cNvSpPr/>
            <p:nvPr/>
          </p:nvSpPr>
          <p:spPr>
            <a:xfrm>
              <a:off x="7469724" y="4613650"/>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45"/>
                <a:gd name="f10" fmla="val 8"/>
                <a:gd name="f11" fmla="val 47"/>
                <a:gd name="f12" fmla="val 14"/>
                <a:gd name="f13" fmla="val 53"/>
                <a:gd name="f14" fmla="val 19"/>
                <a:gd name="f15" fmla="val 55"/>
                <a:gd name="f16" fmla="val 22"/>
                <a:gd name="f17" fmla="val 59"/>
                <a:gd name="f18" fmla="val 23"/>
                <a:gd name="f19" fmla="val 62"/>
                <a:gd name="f20" fmla="val 25"/>
                <a:gd name="f21" fmla="val 64"/>
                <a:gd name="f22" fmla="val 26"/>
                <a:gd name="f23" fmla="val 66"/>
                <a:gd name="f24" fmla="val 27"/>
                <a:gd name="f25" fmla="val 67"/>
                <a:gd name="f26" fmla="val 71"/>
                <a:gd name="f27" fmla="val 29"/>
                <a:gd name="f28" fmla="val 32"/>
                <a:gd name="f29" fmla="val 36"/>
                <a:gd name="f30" fmla="val 69"/>
                <a:gd name="f31" fmla="val 40"/>
                <a:gd name="f32" fmla="val 56"/>
                <a:gd name="f33" fmla="val 58"/>
                <a:gd name="f34" fmla="val 33"/>
                <a:gd name="f35" fmla="val 68"/>
                <a:gd name="f36" fmla="val 24"/>
                <a:gd name="f37" fmla="val 16"/>
                <a:gd name="f38" fmla="val 9"/>
                <a:gd name="f39" fmla="val 4"/>
                <a:gd name="f40" fmla="val 46"/>
                <a:gd name="f41" fmla="val 39"/>
                <a:gd name="f42" fmla="val 2"/>
                <a:gd name="f43" fmla="val 7"/>
                <a:gd name="f44" fmla="val 11"/>
                <a:gd name="f45" fmla="val 17"/>
                <a:gd name="f46" fmla="val 18"/>
                <a:gd name="f47" fmla="val 13"/>
                <a:gd name="f48" fmla="val 10"/>
                <a:gd name="f49" fmla="val 30"/>
                <a:gd name="f50" fmla="val 34"/>
                <a:gd name="f51" fmla="val 37"/>
                <a:gd name="f52" fmla="+- 0 0 -90"/>
                <a:gd name="f53" fmla="*/ f3 1 72"/>
                <a:gd name="f54" fmla="*/ f4 1 70"/>
                <a:gd name="f55" fmla="val f5"/>
                <a:gd name="f56" fmla="val f6"/>
                <a:gd name="f57" fmla="val f7"/>
                <a:gd name="f58" fmla="*/ f52 f0 1"/>
                <a:gd name="f59" fmla="+- f57 0 f55"/>
                <a:gd name="f60" fmla="+- f56 0 f55"/>
                <a:gd name="f61" fmla="*/ f58 1 f2"/>
                <a:gd name="f62" fmla="*/ f60 1 72"/>
                <a:gd name="f63" fmla="*/ f59 1 70"/>
                <a:gd name="f64" fmla="*/ 44 f60 1"/>
                <a:gd name="f65" fmla="*/ 0 f59 1"/>
                <a:gd name="f66" fmla="*/ 53 f60 1"/>
                <a:gd name="f67" fmla="*/ 19 f59 1"/>
                <a:gd name="f68" fmla="*/ 62 f60 1"/>
                <a:gd name="f69" fmla="*/ 25 f59 1"/>
                <a:gd name="f70" fmla="*/ 67 f60 1"/>
                <a:gd name="f71" fmla="*/ 27 f59 1"/>
                <a:gd name="f72" fmla="*/ 71 f60 1"/>
                <a:gd name="f73" fmla="*/ 36 f59 1"/>
                <a:gd name="f74" fmla="*/ 64 f60 1"/>
                <a:gd name="f75" fmla="*/ 47 f59 1"/>
                <a:gd name="f76" fmla="*/ 33 f60 1"/>
                <a:gd name="f77" fmla="*/ 68 f59 1"/>
                <a:gd name="f78" fmla="*/ 9 f60 1"/>
                <a:gd name="f79" fmla="*/ 62 f59 1"/>
                <a:gd name="f80" fmla="*/ 0 f60 1"/>
                <a:gd name="f81" fmla="*/ 46 f59 1"/>
                <a:gd name="f82" fmla="*/ 7 f60 1"/>
                <a:gd name="f83" fmla="*/ 22 f60 1"/>
                <a:gd name="f84" fmla="*/ 13 f59 1"/>
                <a:gd name="f85" fmla="*/ 34 f60 1"/>
                <a:gd name="f86" fmla="*/ 4 f59 1"/>
                <a:gd name="f87" fmla="+- f61 0 f1"/>
                <a:gd name="f88" fmla="*/ f64 1 72"/>
                <a:gd name="f89" fmla="*/ f65 1 70"/>
                <a:gd name="f90" fmla="*/ f66 1 72"/>
                <a:gd name="f91" fmla="*/ f67 1 70"/>
                <a:gd name="f92" fmla="*/ f68 1 72"/>
                <a:gd name="f93" fmla="*/ f69 1 70"/>
                <a:gd name="f94" fmla="*/ f70 1 72"/>
                <a:gd name="f95" fmla="*/ f71 1 70"/>
                <a:gd name="f96" fmla="*/ f72 1 72"/>
                <a:gd name="f97" fmla="*/ f73 1 70"/>
                <a:gd name="f98" fmla="*/ f74 1 72"/>
                <a:gd name="f99" fmla="*/ f75 1 70"/>
                <a:gd name="f100" fmla="*/ f76 1 72"/>
                <a:gd name="f101" fmla="*/ f77 1 70"/>
                <a:gd name="f102" fmla="*/ f78 1 72"/>
                <a:gd name="f103" fmla="*/ f79 1 70"/>
                <a:gd name="f104" fmla="*/ f80 1 72"/>
                <a:gd name="f105" fmla="*/ f81 1 70"/>
                <a:gd name="f106" fmla="*/ f82 1 72"/>
                <a:gd name="f107" fmla="*/ f83 1 72"/>
                <a:gd name="f108" fmla="*/ f84 1 70"/>
                <a:gd name="f109" fmla="*/ f85 1 72"/>
                <a:gd name="f110" fmla="*/ f86 1 70"/>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3"/>
                <a:gd name="f133" fmla="*/ f106 1 f62"/>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59"/>
                </a:cxn>
                <a:cxn ang="f87">
                  <a:pos x="f160" y="f149"/>
                </a:cxn>
                <a:cxn ang="f87">
                  <a:pos x="f161" y="f162"/>
                </a:cxn>
                <a:cxn ang="f87">
                  <a:pos x="f163" y="f164"/>
                </a:cxn>
                <a:cxn ang="f87">
                  <a:pos x="f142" y="f143"/>
                </a:cxn>
              </a:cxnLst>
              <a:rect l="f138" t="f141" r="f139" b="f140"/>
              <a:pathLst>
                <a:path w="72" h="70">
                  <a:moveTo>
                    <a:pt x="f8" y="f5"/>
                  </a:moveTo>
                  <a:cubicBezTo>
                    <a:pt x="f9" y="f10"/>
                    <a:pt x="f11" y="f12"/>
                    <a:pt x="f13" y="f14"/>
                  </a:cubicBezTo>
                  <a:cubicBezTo>
                    <a:pt x="f15" y="f16"/>
                    <a:pt x="f17" y="f18"/>
                    <a:pt x="f19" y="f20"/>
                  </a:cubicBezTo>
                  <a:cubicBezTo>
                    <a:pt x="f21" y="f22"/>
                    <a:pt x="f23" y="f24"/>
                    <a:pt x="f25" y="f24"/>
                  </a:cubicBezTo>
                  <a:cubicBezTo>
                    <a:pt x="f26" y="f27"/>
                    <a:pt x="f6" y="f28"/>
                    <a:pt x="f26" y="f29"/>
                  </a:cubicBezTo>
                  <a:cubicBezTo>
                    <a:pt x="f30" y="f31"/>
                    <a:pt x="f25" y="f8"/>
                    <a:pt x="f21" y="f11"/>
                  </a:cubicBezTo>
                  <a:cubicBezTo>
                    <a:pt x="f32" y="f33"/>
                    <a:pt x="f9" y="f21"/>
                    <a:pt x="f34" y="f35"/>
                  </a:cubicBezTo>
                  <a:cubicBezTo>
                    <a:pt x="f36" y="f7"/>
                    <a:pt x="f37" y="f35"/>
                    <a:pt x="f38" y="f19"/>
                  </a:cubicBezTo>
                  <a:cubicBezTo>
                    <a:pt x="f39" y="f33"/>
                    <a:pt x="f5" y="f13"/>
                    <a:pt x="f5" y="f40"/>
                  </a:cubicBezTo>
                  <a:cubicBezTo>
                    <a:pt x="f5" y="f41"/>
                    <a:pt x="f42" y="f28"/>
                    <a:pt x="f43" y="f24"/>
                  </a:cubicBezTo>
                  <a:cubicBezTo>
                    <a:pt x="f44" y="f16"/>
                    <a:pt x="f45" y="f46"/>
                    <a:pt x="f16" y="f47"/>
                  </a:cubicBezTo>
                  <a:cubicBezTo>
                    <a:pt x="f22" y="f48"/>
                    <a:pt x="f49" y="f10"/>
                    <a:pt x="f50" y="f39"/>
                  </a:cubicBezTo>
                  <a:cubicBezTo>
                    <a:pt x="f51" y="f42"/>
                    <a:pt x="f31"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4" name="Freeform 136">
              <a:extLst>
                <a:ext uri="{FF2B5EF4-FFF2-40B4-BE49-F238E27FC236}">
                  <a16:creationId xmlns:a16="http://schemas.microsoft.com/office/drawing/2014/main" id="{6F67059A-10D6-4457-A700-7A4233B9A145}"/>
                </a:ext>
              </a:extLst>
            </p:cNvPr>
            <p:cNvSpPr/>
            <p:nvPr/>
          </p:nvSpPr>
          <p:spPr>
            <a:xfrm>
              <a:off x="7595436" y="4375019"/>
              <a:ext cx="55394"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2"/>
                <a:gd name="f18" fmla="val 1"/>
                <a:gd name="f19" fmla="val 32"/>
                <a:gd name="f20" fmla="val 31"/>
                <a:gd name="f21" fmla="val 30"/>
                <a:gd name="f22" fmla="val 28"/>
                <a:gd name="f23" fmla="val 3"/>
                <a:gd name="f24" fmla="val 6"/>
                <a:gd name="f25" fmla="val 22"/>
                <a:gd name="f26" fmla="val 7"/>
                <a:gd name="f27" fmla="val 10"/>
                <a:gd name="f28" fmla="val 14"/>
                <a:gd name="f29" fmla="val 11"/>
                <a:gd name="f30" fmla="val 9"/>
                <a:gd name="f31" fmla="val 4"/>
                <a:gd name="f32" fmla="val 16"/>
                <a:gd name="f33" fmla="val 21"/>
                <a:gd name="f34" fmla="val 26"/>
                <a:gd name="f35" fmla="val 23"/>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1 f44 1"/>
                <a:gd name="f53" fmla="*/ 32 f43 1"/>
                <a:gd name="f54" fmla="*/ 2 f44 1"/>
                <a:gd name="f55" fmla="*/ 28 f43 1"/>
                <a:gd name="f56" fmla="*/ 7 f44 1"/>
                <a:gd name="f57" fmla="*/ 19 f43 1"/>
                <a:gd name="f58" fmla="*/ 14 f44 1"/>
                <a:gd name="f59" fmla="*/ 4 f43 1"/>
                <a:gd name="f60" fmla="*/ 22 f44 1"/>
                <a:gd name="f61" fmla="*/ 25 f44 1"/>
                <a:gd name="f62" fmla="*/ 21 f43 1"/>
                <a:gd name="f63" fmla="+- f45 0 f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25"/>
                <a:gd name="f75" fmla="*/ f59 1 41"/>
                <a:gd name="f76" fmla="*/ f60 1 25"/>
                <a:gd name="f77" fmla="*/ f61 1 25"/>
                <a:gd name="f78" fmla="*/ f62 1 41"/>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6"/>
                <a:gd name="f94" fmla="*/ f75 1 f47"/>
                <a:gd name="f95" fmla="*/ f76 1 f46"/>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7 1"/>
                <a:gd name="f113" fmla="*/ f94 f38 1"/>
                <a:gd name="f114" fmla="*/ f95 f37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12" y="f113"/>
                </a:cxn>
                <a:cxn ang="f63">
                  <a:pos x="f114" y="f113"/>
                </a:cxn>
                <a:cxn ang="f63">
                  <a:pos x="f115" y="f116"/>
                </a:cxn>
                <a:cxn ang="f63">
                  <a:pos x="f102" y="f103"/>
                </a:cxn>
              </a:cxnLst>
              <a:rect l="f98" t="f101" r="f99" b="f100"/>
              <a:pathLst>
                <a:path w="25" h="41">
                  <a:moveTo>
                    <a:pt x="f8" y="f9"/>
                  </a:moveTo>
                  <a:cubicBezTo>
                    <a:pt x="f10" y="f11"/>
                    <a:pt x="f12" y="f13"/>
                    <a:pt x="f14" y="f15"/>
                  </a:cubicBezTo>
                  <a:cubicBezTo>
                    <a:pt x="f16" y="f7"/>
                    <a:pt x="f17" y="f15"/>
                    <a:pt x="f18" y="f19"/>
                  </a:cubicBezTo>
                  <a:cubicBezTo>
                    <a:pt x="f5" y="f20"/>
                    <a:pt x="f18" y="f21"/>
                    <a:pt x="f17" y="f22"/>
                  </a:cubicBezTo>
                  <a:cubicBezTo>
                    <a:pt x="f23" y="f6"/>
                    <a:pt x="f24" y="f25"/>
                    <a:pt x="f26" y="f8"/>
                  </a:cubicBezTo>
                  <a:cubicBezTo>
                    <a:pt x="f27" y="f28"/>
                    <a:pt x="f29" y="f30"/>
                    <a:pt x="f28" y="f31"/>
                  </a:cubicBezTo>
                  <a:cubicBezTo>
                    <a:pt x="f32" y="f5"/>
                    <a:pt x="f8" y="f5"/>
                    <a:pt x="f25" y="f31"/>
                  </a:cubicBezTo>
                  <a:cubicBezTo>
                    <a:pt x="f6" y="f30"/>
                    <a:pt x="f6" y="f12"/>
                    <a:pt x="f6" y="f33"/>
                  </a:cubicBezTo>
                  <a:cubicBezTo>
                    <a:pt x="f6" y="f34"/>
                    <a:pt x="f35"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5" name="Freeform 137">
              <a:extLst>
                <a:ext uri="{FF2B5EF4-FFF2-40B4-BE49-F238E27FC236}">
                  <a16:creationId xmlns:a16="http://schemas.microsoft.com/office/drawing/2014/main" id="{AA5ECA9A-1053-4EC3-A9B9-1B71BDACF5AB}"/>
                </a:ext>
              </a:extLst>
            </p:cNvPr>
            <p:cNvSpPr/>
            <p:nvPr/>
          </p:nvSpPr>
          <p:spPr>
            <a:xfrm>
              <a:off x="7595436" y="4575300"/>
              <a:ext cx="6817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5"/>
                <a:gd name="f18" fmla="val 1"/>
                <a:gd name="f19" fmla="val 20"/>
                <a:gd name="f20" fmla="val 17"/>
                <a:gd name="f21" fmla="val 5"/>
                <a:gd name="f22" fmla="val 15"/>
                <a:gd name="f23" fmla="val 9"/>
                <a:gd name="f24" fmla="val 13"/>
                <a:gd name="f25" fmla="val 10"/>
                <a:gd name="f26" fmla="val 22"/>
                <a:gd name="f27" fmla="val 24"/>
                <a:gd name="f28" fmla="val 27"/>
                <a:gd name="f29" fmla="val 4"/>
                <a:gd name="f30" fmla="val 14"/>
                <a:gd name="f31" fmla="val 21"/>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8 f40 1"/>
                <a:gd name="f45" fmla="*/ 29 f39 1"/>
                <a:gd name="f46" fmla="*/ 8 f40 1"/>
                <a:gd name="f47" fmla="*/ 34 f39 1"/>
                <a:gd name="f48" fmla="*/ 0 f40 1"/>
                <a:gd name="f49" fmla="*/ 3 f40 1"/>
                <a:gd name="f50" fmla="*/ 17 f39 1"/>
                <a:gd name="f51" fmla="*/ 13 f40 1"/>
                <a:gd name="f52" fmla="*/ 12 f39 1"/>
                <a:gd name="f53" fmla="*/ 24 f40 1"/>
                <a:gd name="f54" fmla="*/ 3 f39 1"/>
                <a:gd name="f55" fmla="*/ 29 f40 1"/>
                <a:gd name="f56" fmla="*/ 0 f39 1"/>
                <a:gd name="f57" fmla="*/ 31 f40 1"/>
                <a:gd name="f58" fmla="*/ 4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11"/>
                    <a:pt x="f12" y="f13"/>
                    <a:pt x="f14" y="f15"/>
                  </a:cubicBezTo>
                  <a:cubicBezTo>
                    <a:pt x="f16" y="f7"/>
                    <a:pt x="f5" y="f15"/>
                    <a:pt x="f5" y="f9"/>
                  </a:cubicBezTo>
                  <a:cubicBezTo>
                    <a:pt x="f5" y="f17"/>
                    <a:pt x="f18" y="f19"/>
                    <a:pt x="f16" y="f20"/>
                  </a:cubicBezTo>
                  <a:cubicBezTo>
                    <a:pt x="f21" y="f22"/>
                    <a:pt x="f23" y="f24"/>
                    <a:pt x="f24" y="f12"/>
                  </a:cubicBezTo>
                  <a:cubicBezTo>
                    <a:pt x="f8" y="f25"/>
                    <a:pt x="f26" y="f14"/>
                    <a:pt x="f27" y="f16"/>
                  </a:cubicBezTo>
                  <a:cubicBezTo>
                    <a:pt x="f27" y="f18"/>
                    <a:pt x="f28" y="f18"/>
                    <a:pt x="f9" y="f5"/>
                  </a:cubicBezTo>
                  <a:cubicBezTo>
                    <a:pt x="f11" y="f18"/>
                    <a:pt x="f6" y="f16"/>
                    <a:pt x="f6" y="f29"/>
                  </a:cubicBezTo>
                  <a:cubicBezTo>
                    <a:pt x="f11" y="f30"/>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6" name="Freeform 138">
              <a:extLst>
                <a:ext uri="{FF2B5EF4-FFF2-40B4-BE49-F238E27FC236}">
                  <a16:creationId xmlns:a16="http://schemas.microsoft.com/office/drawing/2014/main" id="{9A37E232-9EB2-45CC-90A8-9E82F180D988}"/>
                </a:ext>
              </a:extLst>
            </p:cNvPr>
            <p:cNvSpPr/>
            <p:nvPr/>
          </p:nvSpPr>
          <p:spPr>
            <a:xfrm>
              <a:off x="7497430" y="4302572"/>
              <a:ext cx="80970" cy="66056"/>
            </a:xfrm>
            <a:custGeom>
              <a:avLst/>
              <a:gdLst>
                <a:gd name="f0" fmla="val 10800000"/>
                <a:gd name="f1" fmla="val 5400000"/>
                <a:gd name="f2" fmla="val 180"/>
                <a:gd name="f3" fmla="val w"/>
                <a:gd name="f4" fmla="val h"/>
                <a:gd name="f5" fmla="val 0"/>
                <a:gd name="f6" fmla="val 37"/>
                <a:gd name="f7" fmla="val 30"/>
                <a:gd name="f8" fmla="val 1"/>
                <a:gd name="f9" fmla="val 35"/>
                <a:gd name="f10" fmla="val 6"/>
                <a:gd name="f11" fmla="val 33"/>
                <a:gd name="f12" fmla="val 10"/>
                <a:gd name="f13" fmla="val 14"/>
                <a:gd name="f14" fmla="val 26"/>
                <a:gd name="f15" fmla="val 20"/>
                <a:gd name="f16" fmla="val 25"/>
                <a:gd name="f17" fmla="val 28"/>
                <a:gd name="f18" fmla="val 8"/>
                <a:gd name="f19" fmla="val 4"/>
                <a:gd name="f20" fmla="val 29"/>
                <a:gd name="f21" fmla="val 3"/>
                <a:gd name="f22" fmla="val 21"/>
                <a:gd name="f23" fmla="val 2"/>
                <a:gd name="f24" fmla="val 12"/>
                <a:gd name="f25" fmla="val 16"/>
                <a:gd name="f26" fmla="val 36"/>
                <a:gd name="f27" fmla="+- 0 0 -90"/>
                <a:gd name="f28" fmla="*/ f3 1 37"/>
                <a:gd name="f29" fmla="*/ f4 1 30"/>
                <a:gd name="f30" fmla="val f5"/>
                <a:gd name="f31" fmla="val f6"/>
                <a:gd name="f32" fmla="val f7"/>
                <a:gd name="f33" fmla="*/ f27 f0 1"/>
                <a:gd name="f34" fmla="+- f32 0 f30"/>
                <a:gd name="f35" fmla="+- f31 0 f30"/>
                <a:gd name="f36" fmla="*/ f33 1 f2"/>
                <a:gd name="f37" fmla="*/ f35 1 37"/>
                <a:gd name="f38" fmla="*/ f34 1 30"/>
                <a:gd name="f39" fmla="*/ 37 f35 1"/>
                <a:gd name="f40" fmla="*/ 1 f34 1"/>
                <a:gd name="f41" fmla="*/ 30 f35 1"/>
                <a:gd name="f42" fmla="*/ 14 f34 1"/>
                <a:gd name="f43" fmla="*/ 14 f35 1"/>
                <a:gd name="f44" fmla="*/ 28 f34 1"/>
                <a:gd name="f45" fmla="*/ 3 f35 1"/>
                <a:gd name="f46" fmla="*/ 26 f34 1"/>
                <a:gd name="f47" fmla="*/ 6 f35 1"/>
                <a:gd name="f48" fmla="*/ 12 f34 1"/>
                <a:gd name="f49" fmla="*/ 36 f35 1"/>
                <a:gd name="f50" fmla="*/ 0 f34 1"/>
                <a:gd name="f51" fmla="+- f36 0 f1"/>
                <a:gd name="f52" fmla="*/ f39 1 37"/>
                <a:gd name="f53" fmla="*/ f40 1 30"/>
                <a:gd name="f54" fmla="*/ f41 1 37"/>
                <a:gd name="f55" fmla="*/ f42 1 30"/>
                <a:gd name="f56" fmla="*/ f43 1 37"/>
                <a:gd name="f57" fmla="*/ f44 1 30"/>
                <a:gd name="f58" fmla="*/ f45 1 37"/>
                <a:gd name="f59" fmla="*/ f46 1 30"/>
                <a:gd name="f60" fmla="*/ f47 1 37"/>
                <a:gd name="f61" fmla="*/ f48 1 30"/>
                <a:gd name="f62" fmla="*/ f49 1 37"/>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7" h="30">
                  <a:moveTo>
                    <a:pt x="f6" y="f8"/>
                  </a:moveTo>
                  <a:cubicBezTo>
                    <a:pt x="f9" y="f10"/>
                    <a:pt x="f11" y="f12"/>
                    <a:pt x="f7" y="f13"/>
                  </a:cubicBezTo>
                  <a:cubicBezTo>
                    <a:pt x="f14" y="f15"/>
                    <a:pt x="f15" y="f16"/>
                    <a:pt x="f13" y="f17"/>
                  </a:cubicBezTo>
                  <a:cubicBezTo>
                    <a:pt x="f18" y="f7"/>
                    <a:pt x="f19" y="f20"/>
                    <a:pt x="f21" y="f14"/>
                  </a:cubicBezTo>
                  <a:cubicBezTo>
                    <a:pt x="f5" y="f22"/>
                    <a:pt x="f23" y="f13"/>
                    <a:pt x="f10" y="f24"/>
                  </a:cubicBezTo>
                  <a:cubicBezTo>
                    <a:pt x="f25" y="f18"/>
                    <a:pt x="f14" y="f19"/>
                    <a:pt x="f26" y="f5"/>
                  </a:cubicBezTo>
                  <a:cubicBezTo>
                    <a:pt x="f26" y="f8"/>
                    <a:pt x="f2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7" name="Freeform 139">
              <a:extLst>
                <a:ext uri="{FF2B5EF4-FFF2-40B4-BE49-F238E27FC236}">
                  <a16:creationId xmlns:a16="http://schemas.microsoft.com/office/drawing/2014/main" id="{BF69133F-2421-4AB5-A5F6-FDD24D4E4129}"/>
                </a:ext>
              </a:extLst>
            </p:cNvPr>
            <p:cNvSpPr/>
            <p:nvPr/>
          </p:nvSpPr>
          <p:spPr>
            <a:xfrm>
              <a:off x="7322707" y="4304702"/>
              <a:ext cx="72438" cy="57524"/>
            </a:xfrm>
            <a:custGeom>
              <a:avLst/>
              <a:gdLst>
                <a:gd name="f0" fmla="val 10800000"/>
                <a:gd name="f1" fmla="val 5400000"/>
                <a:gd name="f2" fmla="val 180"/>
                <a:gd name="f3" fmla="val w"/>
                <a:gd name="f4" fmla="val h"/>
                <a:gd name="f5" fmla="val 0"/>
                <a:gd name="f6" fmla="val 33"/>
                <a:gd name="f7" fmla="val 27"/>
                <a:gd name="f8" fmla="val 23"/>
                <a:gd name="f9" fmla="val 14"/>
                <a:gd name="f10" fmla="val 20"/>
                <a:gd name="f11" fmla="val 17"/>
                <a:gd name="f12" fmla="val 18"/>
                <a:gd name="f13" fmla="val 19"/>
                <a:gd name="f14" fmla="val 16"/>
                <a:gd name="f15" fmla="val 21"/>
                <a:gd name="f16" fmla="val 15"/>
                <a:gd name="f17" fmla="val 22"/>
                <a:gd name="f18" fmla="val 13"/>
                <a:gd name="f19" fmla="val 24"/>
                <a:gd name="f20" fmla="val 9"/>
                <a:gd name="f21" fmla="val 25"/>
                <a:gd name="f22" fmla="val 4"/>
                <a:gd name="f23" fmla="val 2"/>
                <a:gd name="f24" fmla="val 12"/>
                <a:gd name="f25" fmla="val 1"/>
                <a:gd name="f26" fmla="val 11"/>
                <a:gd name="f27" fmla="val 8"/>
                <a:gd name="f28" fmla="val 6"/>
                <a:gd name="f29" fmla="val 29"/>
                <a:gd name="f30" fmla="val 5"/>
                <a:gd name="f31" fmla="val 31"/>
                <a:gd name="f32" fmla="val 28"/>
                <a:gd name="f33" fmla="val 10"/>
                <a:gd name="f34" fmla="val 26"/>
                <a:gd name="f35" fmla="+- 0 0 -90"/>
                <a:gd name="f36" fmla="*/ f3 1 33"/>
                <a:gd name="f37" fmla="*/ f4 1 27"/>
                <a:gd name="f38" fmla="val f5"/>
                <a:gd name="f39" fmla="val f6"/>
                <a:gd name="f40" fmla="val f7"/>
                <a:gd name="f41" fmla="*/ f35 f0 1"/>
                <a:gd name="f42" fmla="+- f40 0 f38"/>
                <a:gd name="f43" fmla="+- f39 0 f38"/>
                <a:gd name="f44" fmla="*/ f41 1 f2"/>
                <a:gd name="f45" fmla="*/ f43 1 33"/>
                <a:gd name="f46" fmla="*/ f42 1 27"/>
                <a:gd name="f47" fmla="*/ 23 f43 1"/>
                <a:gd name="f48" fmla="*/ 14 f42 1"/>
                <a:gd name="f49" fmla="*/ 16 f43 1"/>
                <a:gd name="f50" fmla="*/ 21 f42 1"/>
                <a:gd name="f51" fmla="*/ 13 f43 1"/>
                <a:gd name="f52" fmla="*/ 24 f42 1"/>
                <a:gd name="f53" fmla="*/ 2 f43 1"/>
                <a:gd name="f54" fmla="*/ 0 f43 1"/>
                <a:gd name="f55" fmla="*/ 13 f42 1"/>
                <a:gd name="f56" fmla="*/ 11 f42 1"/>
                <a:gd name="f57" fmla="*/ 22 f43 1"/>
                <a:gd name="f58" fmla="*/ 0 f42 1"/>
                <a:gd name="f59" fmla="*/ 29 f43 1"/>
                <a:gd name="f60" fmla="*/ 1 f42 1"/>
                <a:gd name="f61" fmla="*/ 31 f43 1"/>
                <a:gd name="f62" fmla="*/ 8 f42 1"/>
                <a:gd name="f63" fmla="*/ 15 f42 1"/>
                <a:gd name="f64" fmla="+- f44 0 f1"/>
                <a:gd name="f65" fmla="*/ f47 1 33"/>
                <a:gd name="f66" fmla="*/ f48 1 27"/>
                <a:gd name="f67" fmla="*/ f49 1 33"/>
                <a:gd name="f68" fmla="*/ f50 1 27"/>
                <a:gd name="f69" fmla="*/ f51 1 33"/>
                <a:gd name="f70" fmla="*/ f52 1 27"/>
                <a:gd name="f71" fmla="*/ f53 1 33"/>
                <a:gd name="f72" fmla="*/ f54 1 33"/>
                <a:gd name="f73" fmla="*/ f55 1 27"/>
                <a:gd name="f74" fmla="*/ f56 1 27"/>
                <a:gd name="f75" fmla="*/ f57 1 33"/>
                <a:gd name="f76" fmla="*/ f58 1 27"/>
                <a:gd name="f77" fmla="*/ f59 1 33"/>
                <a:gd name="f78" fmla="*/ f60 1 27"/>
                <a:gd name="f79" fmla="*/ f61 1 33"/>
                <a:gd name="f80" fmla="*/ f62 1 27"/>
                <a:gd name="f81" fmla="*/ f63 1 27"/>
                <a:gd name="f82" fmla="*/ 0 1 f45"/>
                <a:gd name="f83" fmla="*/ f39 1 f45"/>
                <a:gd name="f84" fmla="*/ 0 1 f46"/>
                <a:gd name="f85" fmla="*/ f40 1 f46"/>
                <a:gd name="f86" fmla="*/ f65 1 f45"/>
                <a:gd name="f87" fmla="*/ f66 1 f46"/>
                <a:gd name="f88" fmla="*/ f67 1 f45"/>
                <a:gd name="f89" fmla="*/ f68 1 f46"/>
                <a:gd name="f90" fmla="*/ f69 1 f45"/>
                <a:gd name="f91" fmla="*/ f70 1 f46"/>
                <a:gd name="f92" fmla="*/ f71 1 f45"/>
                <a:gd name="f93" fmla="*/ f72 1 f45"/>
                <a:gd name="f94" fmla="*/ f73 1 f46"/>
                <a:gd name="f95" fmla="*/ f74 1 f46"/>
                <a:gd name="f96" fmla="*/ f75 1 f45"/>
                <a:gd name="f97" fmla="*/ f76 1 f46"/>
                <a:gd name="f98" fmla="*/ f77 1 f45"/>
                <a:gd name="f99" fmla="*/ f78 1 f46"/>
                <a:gd name="f100" fmla="*/ f79 1 f45"/>
                <a:gd name="f101" fmla="*/ f80 1 f46"/>
                <a:gd name="f102" fmla="*/ f81 1 f46"/>
                <a:gd name="f103" fmla="*/ f82 f36 1"/>
                <a:gd name="f104" fmla="*/ f83 f36 1"/>
                <a:gd name="f105" fmla="*/ f85 f37 1"/>
                <a:gd name="f106" fmla="*/ f84 f37 1"/>
                <a:gd name="f107" fmla="*/ f86 f36 1"/>
                <a:gd name="f108" fmla="*/ f87 f37 1"/>
                <a:gd name="f109" fmla="*/ f88 f36 1"/>
                <a:gd name="f110" fmla="*/ f89 f37 1"/>
                <a:gd name="f111" fmla="*/ f90 f36 1"/>
                <a:gd name="f112" fmla="*/ f91 f37 1"/>
                <a:gd name="f113" fmla="*/ f92 f36 1"/>
                <a:gd name="f114" fmla="*/ f93 f36 1"/>
                <a:gd name="f115" fmla="*/ f94 f37 1"/>
                <a:gd name="f116" fmla="*/ f95 f37 1"/>
                <a:gd name="f117" fmla="*/ f96 f36 1"/>
                <a:gd name="f118" fmla="*/ f97 f37 1"/>
                <a:gd name="f119" fmla="*/ f98 f36 1"/>
                <a:gd name="f120" fmla="*/ f99 f37 1"/>
                <a:gd name="f121" fmla="*/ f100 f36 1"/>
                <a:gd name="f122" fmla="*/ f101 f37 1"/>
                <a:gd name="f123" fmla="*/ f102 f37 1"/>
              </a:gdLst>
              <a:ahLst/>
              <a:cxnLst>
                <a:cxn ang="3cd4">
                  <a:pos x="hc" y="t"/>
                </a:cxn>
                <a:cxn ang="0">
                  <a:pos x="r" y="vc"/>
                </a:cxn>
                <a:cxn ang="cd4">
                  <a:pos x="hc" y="b"/>
                </a:cxn>
                <a:cxn ang="cd2">
                  <a:pos x="l" y="vc"/>
                </a:cxn>
                <a:cxn ang="f64">
                  <a:pos x="f107" y="f108"/>
                </a:cxn>
                <a:cxn ang="f64">
                  <a:pos x="f109" y="f110"/>
                </a:cxn>
                <a:cxn ang="f64">
                  <a:pos x="f111" y="f112"/>
                </a:cxn>
                <a:cxn ang="f64">
                  <a:pos x="f113" y="f112"/>
                </a:cxn>
                <a:cxn ang="f64">
                  <a:pos x="f114" y="f115"/>
                </a:cxn>
                <a:cxn ang="f64">
                  <a:pos x="f113" y="f116"/>
                </a:cxn>
                <a:cxn ang="f64">
                  <a:pos x="f117" y="f118"/>
                </a:cxn>
                <a:cxn ang="f64">
                  <a:pos x="f119" y="f120"/>
                </a:cxn>
                <a:cxn ang="f64">
                  <a:pos x="f121" y="f122"/>
                </a:cxn>
                <a:cxn ang="f64">
                  <a:pos x="f107" y="f123"/>
                </a:cxn>
                <a:cxn ang="f64">
                  <a:pos x="f107" y="f108"/>
                </a:cxn>
              </a:cxnLst>
              <a:rect l="f103" t="f106" r="f104" b="f105"/>
              <a:pathLst>
                <a:path w="33" h="27">
                  <a:moveTo>
                    <a:pt x="f8" y="f9"/>
                  </a:moveTo>
                  <a:cubicBezTo>
                    <a:pt x="f10" y="f11"/>
                    <a:pt x="f12" y="f13"/>
                    <a:pt x="f14" y="f15"/>
                  </a:cubicBezTo>
                  <a:cubicBezTo>
                    <a:pt x="f16" y="f17"/>
                    <a:pt x="f9" y="f8"/>
                    <a:pt x="f18" y="f19"/>
                  </a:cubicBezTo>
                  <a:cubicBezTo>
                    <a:pt x="f20" y="f21"/>
                    <a:pt x="f22" y="f7"/>
                    <a:pt x="f23" y="f19"/>
                  </a:cubicBezTo>
                  <a:cubicBezTo>
                    <a:pt x="f5" y="f15"/>
                    <a:pt x="f5" y="f11"/>
                    <a:pt x="f5" y="f18"/>
                  </a:cubicBezTo>
                  <a:cubicBezTo>
                    <a:pt x="f5" y="f24"/>
                    <a:pt x="f25" y="f26"/>
                    <a:pt x="f23" y="f26"/>
                  </a:cubicBezTo>
                  <a:cubicBezTo>
                    <a:pt x="f27" y="f28"/>
                    <a:pt x="f9" y="f23"/>
                    <a:pt x="f17" y="f5"/>
                  </a:cubicBezTo>
                  <a:cubicBezTo>
                    <a:pt x="f19" y="f5"/>
                    <a:pt x="f7" y="f5"/>
                    <a:pt x="f29" y="f25"/>
                  </a:cubicBezTo>
                  <a:cubicBezTo>
                    <a:pt x="f6" y="f23"/>
                    <a:pt x="f6" y="f30"/>
                    <a:pt x="f31" y="f27"/>
                  </a:cubicBezTo>
                  <a:cubicBezTo>
                    <a:pt x="f32" y="f33"/>
                    <a:pt x="f34" y="f24"/>
                    <a:pt x="f8" y="f16"/>
                  </a:cubicBezTo>
                  <a:cubicBezTo>
                    <a:pt x="f8" y="f16"/>
                    <a:pt x="f8" y="f1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8" name="Freeform 140">
              <a:extLst>
                <a:ext uri="{FF2B5EF4-FFF2-40B4-BE49-F238E27FC236}">
                  <a16:creationId xmlns:a16="http://schemas.microsoft.com/office/drawing/2014/main" id="{4540EDF0-75C6-4210-A1C3-D380023C5CA7}"/>
                </a:ext>
              </a:extLst>
            </p:cNvPr>
            <p:cNvSpPr/>
            <p:nvPr/>
          </p:nvSpPr>
          <p:spPr>
            <a:xfrm>
              <a:off x="956215" y="3169045"/>
              <a:ext cx="24290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7"/>
                <a:gd name="f13" fmla="val 63"/>
                <a:gd name="f14" fmla="val 8"/>
                <a:gd name="f15" fmla="val 52"/>
                <a:gd name="f16" fmla="val 7"/>
                <a:gd name="f17" fmla="val 51"/>
                <a:gd name="f18" fmla="val 50"/>
                <a:gd name="f19" fmla="val 6"/>
                <a:gd name="f20" fmla="val 48"/>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106"/>
                <a:gd name="f53" fmla="val 99"/>
                <a:gd name="f54" fmla="val 43"/>
                <a:gd name="f55" fmla="val 91"/>
                <a:gd name="f56" fmla="val 41"/>
                <a:gd name="f57" fmla="val 89"/>
                <a:gd name="f58" fmla="val 39"/>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8 f67 1"/>
                <a:gd name="f74" fmla="*/ 52 f66 1"/>
                <a:gd name="f75" fmla="*/ 6 f67 1"/>
                <a:gd name="f76" fmla="*/ 48 f66 1"/>
                <a:gd name="f77" fmla="*/ 10 f67 1"/>
                <a:gd name="f78" fmla="*/ 24 f66 1"/>
                <a:gd name="f79" fmla="*/ 75 f67 1"/>
                <a:gd name="f80" fmla="*/ 0 f66 1"/>
                <a:gd name="f81" fmla="*/ 88 f67 1"/>
                <a:gd name="f82" fmla="*/ 1 f66 1"/>
                <a:gd name="f83" fmla="*/ 109 f67 1"/>
                <a:gd name="f84" fmla="*/ 22 f66 1"/>
                <a:gd name="f85" fmla="*/ 110 f67 1"/>
                <a:gd name="f86" fmla="*/ 59 f66 1"/>
                <a:gd name="f87" fmla="*/ 93 f67 1"/>
                <a:gd name="f88" fmla="*/ 104 f66 1"/>
                <a:gd name="f89" fmla="*/ 71 f67 1"/>
                <a:gd name="f90" fmla="*/ 111 f66 1"/>
                <a:gd name="f91" fmla="*/ 43 f67 1"/>
                <a:gd name="f92" fmla="*/ 91 f66 1"/>
                <a:gd name="f93" fmla="*/ 84 f66 1"/>
                <a:gd name="f94" fmla="+- f68 0 f1"/>
                <a:gd name="f95" fmla="*/ f71 1 113"/>
                <a:gd name="f96" fmla="*/ f72 1 115"/>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5"/>
                <a:gd name="f118" fmla="*/ 0 1 f69"/>
                <a:gd name="f119" fmla="*/ f63 1 f69"/>
                <a:gd name="f120" fmla="*/ 0 1 f70"/>
                <a:gd name="f121" fmla="*/ f64 1 f70"/>
                <a:gd name="f122" fmla="*/ f95 1 f69"/>
                <a:gd name="f123" fmla="*/ f96 1 f70"/>
                <a:gd name="f124" fmla="*/ f97 1 f69"/>
                <a:gd name="f125" fmla="*/ f98 1 f70"/>
                <a:gd name="f126" fmla="*/ f99 1 f69"/>
                <a:gd name="f127" fmla="*/ f100 1 f70"/>
                <a:gd name="f128" fmla="*/ f101 1 f69"/>
                <a:gd name="f129" fmla="*/ f102 1 f70"/>
                <a:gd name="f130" fmla="*/ f103 1 f69"/>
                <a:gd name="f131" fmla="*/ f104 1 f70"/>
                <a:gd name="f132" fmla="*/ f105 1 f69"/>
                <a:gd name="f133" fmla="*/ f106 1 f70"/>
                <a:gd name="f134" fmla="*/ f107 1 f69"/>
                <a:gd name="f135" fmla="*/ f108 1 f70"/>
                <a:gd name="f136" fmla="*/ f109 1 f69"/>
                <a:gd name="f137" fmla="*/ f110 1 f70"/>
                <a:gd name="f138" fmla="*/ f111 1 f69"/>
                <a:gd name="f139" fmla="*/ f112 1 f70"/>
                <a:gd name="f140" fmla="*/ f113 1 f69"/>
                <a:gd name="f141" fmla="*/ f114 1 f70"/>
                <a:gd name="f142" fmla="*/ f115 1 f69"/>
                <a:gd name="f143" fmla="*/ f116 1 f70"/>
                <a:gd name="f144" fmla="*/ f117 1 f70"/>
                <a:gd name="f145" fmla="*/ f118 f60 1"/>
                <a:gd name="f146" fmla="*/ f119 f60 1"/>
                <a:gd name="f147" fmla="*/ f121 f61 1"/>
                <a:gd name="f148" fmla="*/ f120 f61 1"/>
                <a:gd name="f149" fmla="*/ f122 f60 1"/>
                <a:gd name="f150" fmla="*/ f123 f61 1"/>
                <a:gd name="f151" fmla="*/ f124 f60 1"/>
                <a:gd name="f152" fmla="*/ f125 f61 1"/>
                <a:gd name="f153" fmla="*/ f126 f60 1"/>
                <a:gd name="f154" fmla="*/ f127 f61 1"/>
                <a:gd name="f155" fmla="*/ f128 f60 1"/>
                <a:gd name="f156" fmla="*/ f129 f61 1"/>
                <a:gd name="f157" fmla="*/ f130 f60 1"/>
                <a:gd name="f158" fmla="*/ f131 f61 1"/>
                <a:gd name="f159" fmla="*/ f132 f60 1"/>
                <a:gd name="f160" fmla="*/ f133 f61 1"/>
                <a:gd name="f161" fmla="*/ f134 f60 1"/>
                <a:gd name="f162" fmla="*/ f135 f61 1"/>
                <a:gd name="f163" fmla="*/ f136 f60 1"/>
                <a:gd name="f164" fmla="*/ f137 f61 1"/>
                <a:gd name="f165" fmla="*/ f138 f60 1"/>
                <a:gd name="f166" fmla="*/ f139 f61 1"/>
                <a:gd name="f167" fmla="*/ f140 f60 1"/>
                <a:gd name="f168" fmla="*/ f141 f61 1"/>
                <a:gd name="f169" fmla="*/ f142 f60 1"/>
                <a:gd name="f170" fmla="*/ f143 f61 1"/>
                <a:gd name="f171" fmla="*/ f144 f61 1"/>
              </a:gdLst>
              <a:ahLst/>
              <a:cxnLst>
                <a:cxn ang="3cd4">
                  <a:pos x="hc" y="t"/>
                </a:cxn>
                <a:cxn ang="0">
                  <a:pos x="r" y="vc"/>
                </a:cxn>
                <a:cxn ang="cd4">
                  <a:pos x="hc" y="b"/>
                </a:cxn>
                <a:cxn ang="cd2">
                  <a:pos x="l" y="vc"/>
                </a:cxn>
                <a:cxn ang="f94">
                  <a:pos x="f149" y="f150"/>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49" y="f171"/>
                </a:cxn>
                <a:cxn ang="f94">
                  <a:pos x="f149" y="f150"/>
                </a:cxn>
              </a:cxnLst>
              <a:rect l="f145" t="f148" r="f146" b="f147"/>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52"/>
                    <a:pt x="f15" y="f53"/>
                    <a:pt x="f54" y="f55"/>
                  </a:cubicBezTo>
                  <a:cubicBezTo>
                    <a:pt x="f56" y="f57"/>
                    <a:pt x="f58" y="f47"/>
                    <a:pt x="f8" y="f29"/>
                  </a:cubicBezTo>
                  <a:cubicBezTo>
                    <a:pt x="f8" y="f2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39" name="Freeform 141">
              <a:extLst>
                <a:ext uri="{FF2B5EF4-FFF2-40B4-BE49-F238E27FC236}">
                  <a16:creationId xmlns:a16="http://schemas.microsoft.com/office/drawing/2014/main" id="{01A75F71-8BFE-4995-9E7E-0242D72299C3}"/>
                </a:ext>
              </a:extLst>
            </p:cNvPr>
            <p:cNvSpPr/>
            <p:nvPr/>
          </p:nvSpPr>
          <p:spPr>
            <a:xfrm>
              <a:off x="958346" y="2973025"/>
              <a:ext cx="125711" cy="17684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3"/>
                <a:gd name="f11" fmla="val 70"/>
                <a:gd name="f12" fmla="val 2"/>
                <a:gd name="f13" fmla="val 67"/>
                <a:gd name="f14" fmla="val 65"/>
                <a:gd name="f15" fmla="val 50"/>
                <a:gd name="f16" fmla="val 35"/>
                <a:gd name="f17" fmla="val 8"/>
                <a:gd name="f18" fmla="val 21"/>
                <a:gd name="f19" fmla="val 10"/>
                <a:gd name="f20" fmla="val 15"/>
                <a:gd name="f21" fmla="val 16"/>
                <a:gd name="f22" fmla="val 11"/>
                <a:gd name="f23" fmla="val 22"/>
                <a:gd name="f24" fmla="val 7"/>
                <a:gd name="f25" fmla="val 25"/>
                <a:gd name="f26" fmla="val 28"/>
                <a:gd name="f27" fmla="val 32"/>
                <a:gd name="f28" fmla="val 36"/>
                <a:gd name="f29" fmla="val 38"/>
                <a:gd name="f30" fmla="val 1"/>
                <a:gd name="f31" fmla="val 39"/>
                <a:gd name="f32" fmla="val 42"/>
                <a:gd name="f33" fmla="val 45"/>
                <a:gd name="f34" fmla="val 14"/>
                <a:gd name="f35" fmla="val 17"/>
                <a:gd name="f36" fmla="val 56"/>
                <a:gd name="f37" fmla="val 20"/>
                <a:gd name="f38" fmla="val 58"/>
                <a:gd name="f39" fmla="val 57"/>
                <a:gd name="f40" fmla="val 46"/>
                <a:gd name="f41" fmla="val 60"/>
                <a:gd name="f42" fmla="val 76"/>
                <a:gd name="f43" fmla="val 79"/>
                <a:gd name="f44" fmla="val 55"/>
                <a:gd name="f45" fmla="val 80"/>
                <a:gd name="f46" fmla="val 52"/>
                <a:gd name="f47" fmla="val 48"/>
                <a:gd name="f48" fmla="val 77"/>
                <a:gd name="f49" fmla="val 13"/>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5 f60 1"/>
                <a:gd name="f65" fmla="*/ 73 f59 1"/>
                <a:gd name="f66" fmla="*/ 2 f60 1"/>
                <a:gd name="f67" fmla="*/ 65 f59 1"/>
                <a:gd name="f68" fmla="*/ 8 f60 1"/>
                <a:gd name="f69" fmla="*/ 21 f59 1"/>
                <a:gd name="f70" fmla="*/ 22 f60 1"/>
                <a:gd name="f71" fmla="*/ 7 f59 1"/>
                <a:gd name="f72" fmla="*/ 32 f60 1"/>
                <a:gd name="f73" fmla="*/ 2 f59 1"/>
                <a:gd name="f74" fmla="*/ 39 f60 1"/>
                <a:gd name="f75" fmla="*/ 5 f59 1"/>
                <a:gd name="f76" fmla="*/ 50 f60 1"/>
                <a:gd name="f77" fmla="*/ 17 f59 1"/>
                <a:gd name="f78" fmla="*/ 57 f60 1"/>
                <a:gd name="f79" fmla="*/ 32 f59 1"/>
                <a:gd name="f80" fmla="*/ 59 f60 1"/>
                <a:gd name="f81" fmla="*/ 55 f60 1"/>
                <a:gd name="f82" fmla="*/ 80 f59 1"/>
                <a:gd name="f83" fmla="*/ 48 f60 1"/>
                <a:gd name="f84" fmla="*/ 81 f59 1"/>
                <a:gd name="f85" fmla="*/ 17 f60 1"/>
                <a:gd name="f86" fmla="*/ 77 f59 1"/>
                <a:gd name="f87" fmla="+- f61 0 f1"/>
                <a:gd name="f88" fmla="*/ f64 1 59"/>
                <a:gd name="f89" fmla="*/ f65 1 8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59"/>
                <a:gd name="f106" fmla="*/ f82 1 81"/>
                <a:gd name="f107" fmla="*/ f83 1 59"/>
                <a:gd name="f108" fmla="*/ f84 1 81"/>
                <a:gd name="f109" fmla="*/ f85 1 59"/>
                <a:gd name="f110" fmla="*/ f86 1 8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2"/>
                <a:gd name="f133" fmla="*/ f106 1 f63"/>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3 1"/>
                <a:gd name="f160" fmla="*/ f133 f54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43"/>
                </a:cxn>
                <a:cxn ang="f87">
                  <a:pos x="f159" y="f160"/>
                </a:cxn>
                <a:cxn ang="f87">
                  <a:pos x="f161" y="f162"/>
                </a:cxn>
                <a:cxn ang="f87">
                  <a:pos x="f163" y="f164"/>
                </a:cxn>
                <a:cxn ang="f87">
                  <a:pos x="f142" y="f143"/>
                </a:cxn>
              </a:cxnLst>
              <a:rect l="f138" t="f141" r="f139" b="f140"/>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10"/>
                    <a:pt x="f27" y="f12"/>
                  </a:cubicBezTo>
                  <a:cubicBezTo>
                    <a:pt x="f28" y="f5"/>
                    <a:pt x="f29" y="f30"/>
                    <a:pt x="f31" y="f8"/>
                  </a:cubicBezTo>
                  <a:cubicBezTo>
                    <a:pt x="f32" y="f19"/>
                    <a:pt x="f33" y="f34"/>
                    <a:pt x="f15" y="f35"/>
                  </a:cubicBezTo>
                  <a:cubicBezTo>
                    <a:pt x="f36" y="f37"/>
                    <a:pt x="f38" y="f25"/>
                    <a:pt x="f39" y="f27"/>
                  </a:cubicBezTo>
                  <a:cubicBezTo>
                    <a:pt x="f39" y="f40"/>
                    <a:pt x="f38" y="f41"/>
                    <a:pt x="f6" y="f9"/>
                  </a:cubicBezTo>
                  <a:cubicBezTo>
                    <a:pt x="f6" y="f42"/>
                    <a:pt x="f38" y="f43"/>
                    <a:pt x="f44" y="f45"/>
                  </a:cubicBezTo>
                  <a:cubicBezTo>
                    <a:pt x="f46" y="f7"/>
                    <a:pt x="f15" y="f7"/>
                    <a:pt x="f47" y="f7"/>
                  </a:cubicBezTo>
                  <a:cubicBezTo>
                    <a:pt x="f29" y="f45"/>
                    <a:pt x="f26" y="f43"/>
                    <a:pt x="f35" y="f48"/>
                  </a:cubicBezTo>
                  <a:cubicBezTo>
                    <a:pt x="f49" y="f48"/>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0" name="Freeform 142">
              <a:extLst>
                <a:ext uri="{FF2B5EF4-FFF2-40B4-BE49-F238E27FC236}">
                  <a16:creationId xmlns:a16="http://schemas.microsoft.com/office/drawing/2014/main" id="{23D71428-01CC-4036-96E2-B8BC77EBD340}"/>
                </a:ext>
              </a:extLst>
            </p:cNvPr>
            <p:cNvSpPr/>
            <p:nvPr/>
          </p:nvSpPr>
          <p:spPr>
            <a:xfrm>
              <a:off x="1122407" y="2955980"/>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6"/>
                <a:gd name="f12" fmla="val 50"/>
                <a:gd name="f13" fmla="val 1"/>
                <a:gd name="f14" fmla="val 38"/>
                <a:gd name="f15" fmla="val 3"/>
                <a:gd name="f16" fmla="val 27"/>
                <a:gd name="f17" fmla="val 10"/>
                <a:gd name="f18" fmla="val 16"/>
                <a:gd name="f19" fmla="val 7"/>
                <a:gd name="f20" fmla="val 26"/>
                <a:gd name="f21" fmla="val 2"/>
                <a:gd name="f22" fmla="val 37"/>
                <a:gd name="f23" fmla="val 40"/>
                <a:gd name="f24" fmla="val 44"/>
                <a:gd name="f25" fmla="val 45"/>
                <a:gd name="f26" fmla="val 46"/>
                <a:gd name="f27" fmla="val 9"/>
                <a:gd name="f28" fmla="val 11"/>
                <a:gd name="f29" fmla="val 13"/>
                <a:gd name="f30" fmla="val 24"/>
                <a:gd name="f31" fmla="val 28"/>
                <a:gd name="f32" fmla="val 60"/>
                <a:gd name="f33" fmla="val 31"/>
                <a:gd name="f34" fmla="val 67"/>
                <a:gd name="f35" fmla="val 33"/>
                <a:gd name="f36" fmla="val 35"/>
                <a:gd name="f37" fmla="val 66"/>
                <a:gd name="f38" fmla="val 43"/>
                <a:gd name="f39" fmla="val 61"/>
                <a:gd name="f40" fmla="val 54"/>
                <a:gd name="f41" fmla="val 64"/>
                <a:gd name="f42" fmla="val 72"/>
                <a:gd name="f43" fmla="val 74"/>
                <a:gd name="f44" fmla="val 41"/>
                <a:gd name="f45" fmla="val 75"/>
                <a:gd name="f46" fmla="val 39"/>
                <a:gd name="f47" fmla="val 34"/>
                <a:gd name="f48" fmla="val 76"/>
                <a:gd name="f49" fmla="val 29"/>
                <a:gd name="f50" fmla="val 20"/>
                <a:gd name="f51" fmla="val 17"/>
                <a:gd name="f52" fmla="val 14"/>
                <a:gd name="f53" fmla="val 73"/>
                <a:gd name="f54" fmla="val 70"/>
                <a:gd name="f55" fmla="val 68"/>
                <a:gd name="f56" fmla="+- 0 0 -90"/>
                <a:gd name="f57" fmla="*/ f3 1 69"/>
                <a:gd name="f58" fmla="*/ f4 1 77"/>
                <a:gd name="f59" fmla="val f5"/>
                <a:gd name="f60" fmla="val f6"/>
                <a:gd name="f61" fmla="val f7"/>
                <a:gd name="f62" fmla="*/ f56 f0 1"/>
                <a:gd name="f63" fmla="+- f61 0 f59"/>
                <a:gd name="f64" fmla="+- f60 0 f59"/>
                <a:gd name="f65" fmla="*/ f62 1 f2"/>
                <a:gd name="f66" fmla="*/ f64 1 69"/>
                <a:gd name="f67" fmla="*/ f63 1 77"/>
                <a:gd name="f68" fmla="*/ 6 f64 1"/>
                <a:gd name="f69" fmla="*/ 65 f63 1"/>
                <a:gd name="f70" fmla="*/ 0 f64 1"/>
                <a:gd name="f71" fmla="*/ 50 f63 1"/>
                <a:gd name="f72" fmla="*/ 10 f64 1"/>
                <a:gd name="f73" fmla="*/ 16 f63 1"/>
                <a:gd name="f74" fmla="*/ 37 f64 1"/>
                <a:gd name="f75" fmla="*/ 0 f63 1"/>
                <a:gd name="f76" fmla="*/ 45 f64 1"/>
                <a:gd name="f77" fmla="*/ 7 f63 1"/>
                <a:gd name="f78" fmla="*/ 46 f64 1"/>
                <a:gd name="f79" fmla="*/ 13 f63 1"/>
                <a:gd name="f80" fmla="*/ 60 f64 1"/>
                <a:gd name="f81" fmla="*/ 31 f63 1"/>
                <a:gd name="f82" fmla="*/ 66 f64 1"/>
                <a:gd name="f83" fmla="*/ 43 f63 1"/>
                <a:gd name="f84" fmla="*/ 72 f63 1"/>
                <a:gd name="f85" fmla="*/ 39 f64 1"/>
                <a:gd name="f86" fmla="*/ 75 f63 1"/>
                <a:gd name="f87" fmla="*/ 24 f64 1"/>
                <a:gd name="f88" fmla="*/ 76 f63 1"/>
                <a:gd name="f89" fmla="*/ 14 f64 1"/>
                <a:gd name="f90" fmla="*/ 73 f63 1"/>
                <a:gd name="f91" fmla="+- f65 0 f1"/>
                <a:gd name="f92" fmla="*/ f68 1 69"/>
                <a:gd name="f93" fmla="*/ f69 1 77"/>
                <a:gd name="f94" fmla="*/ f70 1 69"/>
                <a:gd name="f95" fmla="*/ f71 1 77"/>
                <a:gd name="f96" fmla="*/ f72 1 69"/>
                <a:gd name="f97" fmla="*/ f73 1 77"/>
                <a:gd name="f98" fmla="*/ f74 1 69"/>
                <a:gd name="f99" fmla="*/ f75 1 77"/>
                <a:gd name="f100" fmla="*/ f76 1 69"/>
                <a:gd name="f101" fmla="*/ f77 1 77"/>
                <a:gd name="f102" fmla="*/ f78 1 69"/>
                <a:gd name="f103" fmla="*/ f79 1 77"/>
                <a:gd name="f104" fmla="*/ f80 1 69"/>
                <a:gd name="f105" fmla="*/ f81 1 77"/>
                <a:gd name="f106" fmla="*/ f82 1 69"/>
                <a:gd name="f107" fmla="*/ f83 1 77"/>
                <a:gd name="f108" fmla="*/ f84 1 77"/>
                <a:gd name="f109" fmla="*/ f85 1 69"/>
                <a:gd name="f110" fmla="*/ f86 1 77"/>
                <a:gd name="f111" fmla="*/ f87 1 69"/>
                <a:gd name="f112" fmla="*/ f88 1 77"/>
                <a:gd name="f113" fmla="*/ f89 1 69"/>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69" h="77">
                  <a:moveTo>
                    <a:pt x="f8" y="f9"/>
                  </a:moveTo>
                  <a:cubicBezTo>
                    <a:pt x="f5" y="f10"/>
                    <a:pt x="f5" y="f11"/>
                    <a:pt x="f5" y="f12"/>
                  </a:cubicBezTo>
                  <a:cubicBezTo>
                    <a:pt x="f13" y="f14"/>
                    <a:pt x="f15" y="f16"/>
                    <a:pt x="f17" y="f18"/>
                  </a:cubicBezTo>
                  <a:cubicBezTo>
                    <a:pt x="f18" y="f19"/>
                    <a:pt x="f20" y="f21"/>
                    <a:pt x="f22" y="f5"/>
                  </a:cubicBezTo>
                  <a:cubicBezTo>
                    <a:pt x="f23" y="f5"/>
                    <a:pt x="f24" y="f15"/>
                    <a:pt x="f25" y="f19"/>
                  </a:cubicBezTo>
                  <a:cubicBezTo>
                    <a:pt x="f26" y="f27"/>
                    <a:pt x="f26" y="f28"/>
                    <a:pt x="f26" y="f29"/>
                  </a:cubicBezTo>
                  <a:cubicBezTo>
                    <a:pt x="f26" y="f30"/>
                    <a:pt x="f12" y="f31"/>
                    <a:pt x="f32" y="f33"/>
                  </a:cubicBezTo>
                  <a:cubicBezTo>
                    <a:pt x="f34" y="f35"/>
                    <a:pt x="f6" y="f36"/>
                    <a:pt x="f37" y="f38"/>
                  </a:cubicBezTo>
                  <a:cubicBezTo>
                    <a:pt x="f39" y="f40"/>
                    <a:pt x="f40" y="f41"/>
                    <a:pt x="f25" y="f42"/>
                  </a:cubicBezTo>
                  <a:cubicBezTo>
                    <a:pt x="f38" y="f43"/>
                    <a:pt x="f44" y="f45"/>
                    <a:pt x="f46" y="f45"/>
                  </a:cubicBezTo>
                  <a:cubicBezTo>
                    <a:pt x="f47" y="f48"/>
                    <a:pt x="f49" y="f48"/>
                    <a:pt x="f30" y="f48"/>
                  </a:cubicBezTo>
                  <a:cubicBezTo>
                    <a:pt x="f50" y="f7"/>
                    <a:pt x="f51" y="f45"/>
                    <a:pt x="f52" y="f53"/>
                  </a:cubicBezTo>
                  <a:cubicBezTo>
                    <a:pt x="f28" y="f54"/>
                    <a:pt x="f27"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1" name="Freeform 143">
              <a:extLst>
                <a:ext uri="{FF2B5EF4-FFF2-40B4-BE49-F238E27FC236}">
                  <a16:creationId xmlns:a16="http://schemas.microsoft.com/office/drawing/2014/main" id="{49594DE6-10D6-4248-B058-4FF551ACA639}"/>
                </a:ext>
              </a:extLst>
            </p:cNvPr>
            <p:cNvSpPr/>
            <p:nvPr/>
          </p:nvSpPr>
          <p:spPr>
            <a:xfrm>
              <a:off x="1224683" y="3092345"/>
              <a:ext cx="166192"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1"/>
                <a:gd name="f15" fmla="val 35"/>
                <a:gd name="f16" fmla="val 34"/>
                <a:gd name="f17" fmla="val 31"/>
                <a:gd name="f18" fmla="val 29"/>
                <a:gd name="f19" fmla="val 3"/>
                <a:gd name="f20" fmla="val 21"/>
                <a:gd name="f21" fmla="val 6"/>
                <a:gd name="f22" fmla="val 15"/>
                <a:gd name="f23" fmla="val 11"/>
                <a:gd name="f24" fmla="val 9"/>
                <a:gd name="f25" fmla="val 19"/>
                <a:gd name="f26" fmla="val 24"/>
                <a:gd name="f27" fmla="val 30"/>
                <a:gd name="f28" fmla="val 36"/>
                <a:gd name="f29" fmla="val 42"/>
                <a:gd name="f30" fmla="val 43"/>
                <a:gd name="f31" fmla="val 45"/>
                <a:gd name="f32" fmla="val 46"/>
                <a:gd name="f33" fmla="val 49"/>
                <a:gd name="f34" fmla="val 56"/>
                <a:gd name="f35" fmla="val 8"/>
                <a:gd name="f36" fmla="val 60"/>
                <a:gd name="f37" fmla="val 64"/>
                <a:gd name="f38" fmla="val 12"/>
                <a:gd name="f39" fmla="val 69"/>
                <a:gd name="f40" fmla="val 75"/>
                <a:gd name="f41" fmla="val 14"/>
                <a:gd name="f42" fmla="val 20"/>
                <a:gd name="f43" fmla="val 72"/>
                <a:gd name="f44" fmla="val 68"/>
                <a:gd name="f45" fmla="val 40"/>
                <a:gd name="f46" fmla="val 58"/>
                <a:gd name="f47" fmla="val 23"/>
                <a:gd name="f48" fmla="val 18"/>
                <a:gd name="f49" fmla="val 57"/>
                <a:gd name="f50" fmla="val 13"/>
                <a:gd name="f51" fmla="val 54"/>
                <a:gd name="f52" fmla="val 53"/>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1 f61 1"/>
                <a:gd name="f68" fmla="*/ 35 f60 1"/>
                <a:gd name="f69" fmla="*/ 29 f60 1"/>
                <a:gd name="f70" fmla="*/ 11 f61 1"/>
                <a:gd name="f71" fmla="*/ 9 f60 1"/>
                <a:gd name="f72" fmla="*/ 24 f61 1"/>
                <a:gd name="f73" fmla="*/ 2 f60 1"/>
                <a:gd name="f74" fmla="*/ 42 f61 1"/>
                <a:gd name="f75" fmla="*/ 0 f60 1"/>
                <a:gd name="f76" fmla="*/ 46 f61 1"/>
                <a:gd name="f77" fmla="*/ 1 f60 1"/>
                <a:gd name="f78" fmla="*/ 56 f61 1"/>
                <a:gd name="f79" fmla="*/ 8 f60 1"/>
                <a:gd name="f80" fmla="*/ 69 f61 1"/>
                <a:gd name="f81" fmla="*/ 12 f60 1"/>
                <a:gd name="f82" fmla="*/ 75 f61 1"/>
                <a:gd name="f83" fmla="*/ 20 f60 1"/>
                <a:gd name="f84" fmla="*/ 60 f61 1"/>
                <a:gd name="f85" fmla="*/ 47 f60 1"/>
                <a:gd name="f86" fmla="*/ 29 f61 1"/>
                <a:gd name="f87" fmla="*/ 58 f60 1"/>
                <a:gd name="f88" fmla="*/ 13 f61 1"/>
                <a:gd name="f89" fmla="*/ 54 f60 1"/>
                <a:gd name="f90" fmla="+- f62 0 f1"/>
                <a:gd name="f91" fmla="*/ f65 1 76"/>
                <a:gd name="f92" fmla="*/ f66 1 59"/>
                <a:gd name="f93" fmla="*/ f67 1 76"/>
                <a:gd name="f94" fmla="*/ f68 1 59"/>
                <a:gd name="f95" fmla="*/ f69 1 59"/>
                <a:gd name="f96" fmla="*/ f70 1 76"/>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0 1 f63"/>
                <a:gd name="f117" fmla="*/ f57 1 f63"/>
                <a:gd name="f118" fmla="*/ 0 1 f64"/>
                <a:gd name="f119" fmla="*/ f58 1 f64"/>
                <a:gd name="f120" fmla="*/ f91 1 f63"/>
                <a:gd name="f121" fmla="*/ f92 1 f64"/>
                <a:gd name="f122" fmla="*/ f93 1 f63"/>
                <a:gd name="f123" fmla="*/ f94 1 f64"/>
                <a:gd name="f124" fmla="*/ f95 1 f64"/>
                <a:gd name="f125" fmla="*/ f96 1 f63"/>
                <a:gd name="f126" fmla="*/ f97 1 f64"/>
                <a:gd name="f127" fmla="*/ f98 1 f63"/>
                <a:gd name="f128" fmla="*/ f99 1 f64"/>
                <a:gd name="f129" fmla="*/ f100 1 f63"/>
                <a:gd name="f130" fmla="*/ f101 1 f64"/>
                <a:gd name="f131" fmla="*/ f102 1 f63"/>
                <a:gd name="f132" fmla="*/ f103 1 f64"/>
                <a:gd name="f133" fmla="*/ f104 1 f63"/>
                <a:gd name="f134" fmla="*/ f105 1 f64"/>
                <a:gd name="f135" fmla="*/ f106 1 f63"/>
                <a:gd name="f136" fmla="*/ f107 1 f64"/>
                <a:gd name="f137" fmla="*/ f108 1 f63"/>
                <a:gd name="f138" fmla="*/ f109 1 f64"/>
                <a:gd name="f139" fmla="*/ f110 1 f63"/>
                <a:gd name="f140" fmla="*/ f111 1 f64"/>
                <a:gd name="f141" fmla="*/ f112 1 f63"/>
                <a:gd name="f142" fmla="*/ f113 1 f64"/>
                <a:gd name="f143" fmla="*/ f114 1 f63"/>
                <a:gd name="f144" fmla="*/ f115 1 f64"/>
                <a:gd name="f145" fmla="*/ f116 f54 1"/>
                <a:gd name="f146" fmla="*/ f117 f54 1"/>
                <a:gd name="f147" fmla="*/ f119 f55 1"/>
                <a:gd name="f148" fmla="*/ f118 f55 1"/>
                <a:gd name="f149" fmla="*/ f120 f54 1"/>
                <a:gd name="f150" fmla="*/ f121 f55 1"/>
                <a:gd name="f151" fmla="*/ f122 f54 1"/>
                <a:gd name="f152" fmla="*/ f123 f55 1"/>
                <a:gd name="f153" fmla="*/ f124 f55 1"/>
                <a:gd name="f154" fmla="*/ f125 f54 1"/>
                <a:gd name="f155" fmla="*/ f126 f55 1"/>
                <a:gd name="f156" fmla="*/ f127 f54 1"/>
                <a:gd name="f157" fmla="*/ f128 f55 1"/>
                <a:gd name="f158" fmla="*/ f129 f54 1"/>
                <a:gd name="f159" fmla="*/ f130 f55 1"/>
                <a:gd name="f160" fmla="*/ f131 f54 1"/>
                <a:gd name="f161" fmla="*/ f132 f55 1"/>
                <a:gd name="f162" fmla="*/ f133 f54 1"/>
                <a:gd name="f163" fmla="*/ f134 f55 1"/>
                <a:gd name="f164" fmla="*/ f135 f54 1"/>
                <a:gd name="f165" fmla="*/ f136 f55 1"/>
                <a:gd name="f166" fmla="*/ f137 f54 1"/>
                <a:gd name="f167" fmla="*/ f138 f55 1"/>
                <a:gd name="f168" fmla="*/ f139 f54 1"/>
                <a:gd name="f169" fmla="*/ f140 f55 1"/>
                <a:gd name="f170" fmla="*/ f141 f54 1"/>
                <a:gd name="f171" fmla="*/ f142 f55 1"/>
                <a:gd name="f172" fmla="*/ f143 f54 1"/>
                <a:gd name="f173" fmla="*/ f144 f55 1"/>
              </a:gdLst>
              <a:ahLst/>
              <a:cxnLst>
                <a:cxn ang="3cd4">
                  <a:pos x="hc" y="t"/>
                </a:cxn>
                <a:cxn ang="0">
                  <a:pos x="r" y="vc"/>
                </a:cxn>
                <a:cxn ang="cd4">
                  <a:pos x="hc" y="b"/>
                </a:cxn>
                <a:cxn ang="cd2">
                  <a:pos x="l" y="vc"/>
                </a:cxn>
                <a:cxn ang="f90">
                  <a:pos x="f149" y="f150"/>
                </a:cxn>
                <a:cxn ang="f90">
                  <a:pos x="f151" y="f152"/>
                </a:cxn>
                <a:cxn ang="f90">
                  <a:pos x="f151" y="f153"/>
                </a:cxn>
                <a:cxn ang="f90">
                  <a:pos x="f154" y="f155"/>
                </a:cxn>
                <a:cxn ang="f90">
                  <a:pos x="f156" y="f157"/>
                </a:cxn>
                <a:cxn ang="f90">
                  <a:pos x="f158" y="f159"/>
                </a:cxn>
                <a:cxn ang="f90">
                  <a:pos x="f160" y="f161"/>
                </a:cxn>
                <a:cxn ang="f90">
                  <a:pos x="f162" y="f163"/>
                </a:cxn>
                <a:cxn ang="f90">
                  <a:pos x="f164" y="f165"/>
                </a:cxn>
                <a:cxn ang="f90">
                  <a:pos x="f166" y="f167"/>
                </a:cxn>
                <a:cxn ang="f90">
                  <a:pos x="f168" y="f169"/>
                </a:cxn>
                <a:cxn ang="f90">
                  <a:pos x="f170" y="f171"/>
                </a:cxn>
                <a:cxn ang="f90">
                  <a:pos x="f172" y="f173"/>
                </a:cxn>
                <a:cxn ang="f90">
                  <a:pos x="f149" y="f150"/>
                </a:cxn>
              </a:cxnLst>
              <a:rect l="f145" t="f148" r="f146" b="f147"/>
              <a:pathLst>
                <a:path w="76" h="59">
                  <a:moveTo>
                    <a:pt x="f8" y="f9"/>
                  </a:moveTo>
                  <a:cubicBezTo>
                    <a:pt x="f10" y="f11"/>
                    <a:pt x="f12" y="f13"/>
                    <a:pt x="f14" y="f15"/>
                  </a:cubicBezTo>
                  <a:cubicBezTo>
                    <a:pt x="f5" y="f16"/>
                    <a:pt x="f5" y="f17"/>
                    <a:pt x="f14" y="f18"/>
                  </a:cubicBezTo>
                  <a:cubicBezTo>
                    <a:pt x="f19" y="f20"/>
                    <a:pt x="f21" y="f22"/>
                    <a:pt x="f23" y="f24"/>
                  </a:cubicBezTo>
                  <a:cubicBezTo>
                    <a:pt x="f22" y="f10"/>
                    <a:pt x="f25" y="f19"/>
                    <a:pt x="f26" y="f12"/>
                  </a:cubicBezTo>
                  <a:cubicBezTo>
                    <a:pt x="f27" y="f14"/>
                    <a:pt x="f28" y="f14"/>
                    <a:pt x="f29" y="f5"/>
                  </a:cubicBezTo>
                  <a:cubicBezTo>
                    <a:pt x="f30" y="f5"/>
                    <a:pt x="f31" y="f14"/>
                    <a:pt x="f32" y="f14"/>
                  </a:cubicBezTo>
                  <a:cubicBezTo>
                    <a:pt x="f33" y="f19"/>
                    <a:pt x="f9" y="f21"/>
                    <a:pt x="f34" y="f35"/>
                  </a:cubicBezTo>
                  <a:cubicBezTo>
                    <a:pt x="f36" y="f23"/>
                    <a:pt x="f37" y="f38"/>
                    <a:pt x="f39" y="f38"/>
                  </a:cubicBezTo>
                  <a:cubicBezTo>
                    <a:pt x="f40" y="f38"/>
                    <a:pt x="f6" y="f41"/>
                    <a:pt x="f40" y="f42"/>
                  </a:cubicBezTo>
                  <a:cubicBezTo>
                    <a:pt x="f43" y="f27"/>
                    <a:pt x="f44" y="f45"/>
                    <a:pt x="f36" y="f11"/>
                  </a:cubicBezTo>
                  <a:cubicBezTo>
                    <a:pt x="f9" y="f34"/>
                    <a:pt x="f13" y="f46"/>
                    <a:pt x="f18" y="f46"/>
                  </a:cubicBezTo>
                  <a:cubicBezTo>
                    <a:pt x="f47" y="f7"/>
                    <a:pt x="f48" y="f49"/>
                    <a:pt x="f50" y="f51"/>
                  </a:cubicBezTo>
                  <a:cubicBezTo>
                    <a:pt x="f38" y="f52"/>
                    <a:pt x="f23"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2" name="Freeform 144">
              <a:extLst>
                <a:ext uri="{FF2B5EF4-FFF2-40B4-BE49-F238E27FC236}">
                  <a16:creationId xmlns:a16="http://schemas.microsoft.com/office/drawing/2014/main" id="{E7AAA812-EAA0-4C45-A91E-46925DBC26A8}"/>
                </a:ext>
              </a:extLst>
            </p:cNvPr>
            <p:cNvSpPr/>
            <p:nvPr/>
          </p:nvSpPr>
          <p:spPr>
            <a:xfrm>
              <a:off x="1211900" y="3250015"/>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8"/>
                <a:gd name="f10" fmla="val 47"/>
                <a:gd name="f11" fmla="val 14"/>
                <a:gd name="f12" fmla="val 52"/>
                <a:gd name="f13" fmla="val 19"/>
                <a:gd name="f14" fmla="val 55"/>
                <a:gd name="f15" fmla="val 22"/>
                <a:gd name="f16" fmla="val 59"/>
                <a:gd name="f17" fmla="val 23"/>
                <a:gd name="f18" fmla="val 62"/>
                <a:gd name="f19" fmla="val 25"/>
                <a:gd name="f20" fmla="val 64"/>
                <a:gd name="f21" fmla="val 26"/>
                <a:gd name="f22" fmla="val 66"/>
                <a:gd name="f23" fmla="val 67"/>
                <a:gd name="f24" fmla="val 27"/>
                <a:gd name="f25" fmla="val 71"/>
                <a:gd name="f26" fmla="val 29"/>
                <a:gd name="f27" fmla="val 32"/>
                <a:gd name="f28" fmla="val 36"/>
                <a:gd name="f29" fmla="val 69"/>
                <a:gd name="f30" fmla="val 40"/>
                <a:gd name="f31" fmla="val 56"/>
                <a:gd name="f32" fmla="val 58"/>
                <a:gd name="f33" fmla="val 45"/>
                <a:gd name="f34" fmla="val 33"/>
                <a:gd name="f35" fmla="val 68"/>
                <a:gd name="f36" fmla="val 24"/>
                <a:gd name="f37" fmla="val 16"/>
                <a:gd name="f38" fmla="val 3"/>
                <a:gd name="f39" fmla="val 57"/>
                <a:gd name="f40" fmla="val 53"/>
                <a:gd name="f41" fmla="val 46"/>
                <a:gd name="f42" fmla="val 39"/>
                <a:gd name="f43" fmla="val 2"/>
                <a:gd name="f44" fmla="val 6"/>
                <a:gd name="f45" fmla="val 11"/>
                <a:gd name="f46" fmla="val 17"/>
                <a:gd name="f47" fmla="val 18"/>
                <a:gd name="f48" fmla="val 13"/>
                <a:gd name="f49" fmla="val 10"/>
                <a:gd name="f50" fmla="val 30"/>
                <a:gd name="f51" fmla="val 7"/>
                <a:gd name="f52" fmla="val 34"/>
                <a:gd name="f53" fmla="val 4"/>
                <a:gd name="f54" fmla="val 37"/>
                <a:gd name="f55" fmla="+- 0 0 -90"/>
                <a:gd name="f56" fmla="*/ f3 1 72"/>
                <a:gd name="f57" fmla="*/ f4 1 70"/>
                <a:gd name="f58" fmla="val f5"/>
                <a:gd name="f59" fmla="val f6"/>
                <a:gd name="f60" fmla="val f7"/>
                <a:gd name="f61" fmla="*/ f55 f0 1"/>
                <a:gd name="f62" fmla="+- f60 0 f58"/>
                <a:gd name="f63" fmla="+- f59 0 f58"/>
                <a:gd name="f64" fmla="*/ f61 1 f2"/>
                <a:gd name="f65" fmla="*/ f63 1 72"/>
                <a:gd name="f66" fmla="*/ f62 1 70"/>
                <a:gd name="f67" fmla="*/ 44 f63 1"/>
                <a:gd name="f68" fmla="*/ 0 f62 1"/>
                <a:gd name="f69" fmla="*/ 52 f63 1"/>
                <a:gd name="f70" fmla="*/ 19 f62 1"/>
                <a:gd name="f71" fmla="*/ 62 f63 1"/>
                <a:gd name="f72" fmla="*/ 25 f62 1"/>
                <a:gd name="f73" fmla="*/ 67 f63 1"/>
                <a:gd name="f74" fmla="*/ 27 f62 1"/>
                <a:gd name="f75" fmla="*/ 71 f63 1"/>
                <a:gd name="f76" fmla="*/ 36 f62 1"/>
                <a:gd name="f77" fmla="*/ 64 f63 1"/>
                <a:gd name="f78" fmla="*/ 47 f62 1"/>
                <a:gd name="f79" fmla="*/ 33 f63 1"/>
                <a:gd name="f80" fmla="*/ 68 f62 1"/>
                <a:gd name="f81" fmla="*/ 8 f63 1"/>
                <a:gd name="f82" fmla="*/ 62 f62 1"/>
                <a:gd name="f83" fmla="*/ 0 f63 1"/>
                <a:gd name="f84" fmla="*/ 46 f62 1"/>
                <a:gd name="f85" fmla="*/ 6 f63 1"/>
                <a:gd name="f86" fmla="*/ 22 f63 1"/>
                <a:gd name="f87" fmla="*/ 13 f62 1"/>
                <a:gd name="f88" fmla="*/ 34 f63 1"/>
                <a:gd name="f89" fmla="*/ 4 f62 1"/>
                <a:gd name="f90" fmla="+- f64 0 f1"/>
                <a:gd name="f91" fmla="*/ f67 1 72"/>
                <a:gd name="f92" fmla="*/ f68 1 70"/>
                <a:gd name="f93" fmla="*/ f69 1 72"/>
                <a:gd name="f94" fmla="*/ f70 1 70"/>
                <a:gd name="f95" fmla="*/ f71 1 72"/>
                <a:gd name="f96" fmla="*/ f72 1 70"/>
                <a:gd name="f97" fmla="*/ f73 1 72"/>
                <a:gd name="f98" fmla="*/ f74 1 70"/>
                <a:gd name="f99" fmla="*/ f75 1 72"/>
                <a:gd name="f100" fmla="*/ f76 1 70"/>
                <a:gd name="f101" fmla="*/ f77 1 72"/>
                <a:gd name="f102" fmla="*/ f78 1 70"/>
                <a:gd name="f103" fmla="*/ f79 1 72"/>
                <a:gd name="f104" fmla="*/ f80 1 70"/>
                <a:gd name="f105" fmla="*/ f81 1 72"/>
                <a:gd name="f106" fmla="*/ f82 1 70"/>
                <a:gd name="f107" fmla="*/ f83 1 72"/>
                <a:gd name="f108" fmla="*/ f84 1 70"/>
                <a:gd name="f109" fmla="*/ f85 1 72"/>
                <a:gd name="f110" fmla="*/ f86 1 72"/>
                <a:gd name="f111" fmla="*/ f87 1 70"/>
                <a:gd name="f112" fmla="*/ f88 1 72"/>
                <a:gd name="f113" fmla="*/ f89 1 70"/>
                <a:gd name="f114" fmla="*/ 0 1 f65"/>
                <a:gd name="f115" fmla="*/ f59 1 f65"/>
                <a:gd name="f116" fmla="*/ 0 1 f66"/>
                <a:gd name="f117" fmla="*/ f60 1 f66"/>
                <a:gd name="f118" fmla="*/ f91 1 f65"/>
                <a:gd name="f119" fmla="*/ f92 1 f66"/>
                <a:gd name="f120" fmla="*/ f93 1 f65"/>
                <a:gd name="f121" fmla="*/ f94 1 f66"/>
                <a:gd name="f122" fmla="*/ f95 1 f65"/>
                <a:gd name="f123" fmla="*/ f96 1 f66"/>
                <a:gd name="f124" fmla="*/ f97 1 f65"/>
                <a:gd name="f125" fmla="*/ f98 1 f66"/>
                <a:gd name="f126" fmla="*/ f99 1 f65"/>
                <a:gd name="f127" fmla="*/ f100 1 f66"/>
                <a:gd name="f128" fmla="*/ f101 1 f65"/>
                <a:gd name="f129" fmla="*/ f102 1 f66"/>
                <a:gd name="f130" fmla="*/ f103 1 f65"/>
                <a:gd name="f131" fmla="*/ f104 1 f66"/>
                <a:gd name="f132" fmla="*/ f105 1 f65"/>
                <a:gd name="f133" fmla="*/ f106 1 f66"/>
                <a:gd name="f134" fmla="*/ f107 1 f65"/>
                <a:gd name="f135" fmla="*/ f108 1 f66"/>
                <a:gd name="f136" fmla="*/ f109 1 f65"/>
                <a:gd name="f137" fmla="*/ f110 1 f65"/>
                <a:gd name="f138" fmla="*/ f111 1 f66"/>
                <a:gd name="f139" fmla="*/ f112 1 f65"/>
                <a:gd name="f140" fmla="*/ f113 1 f66"/>
                <a:gd name="f141" fmla="*/ f114 f56 1"/>
                <a:gd name="f142" fmla="*/ f115 f56 1"/>
                <a:gd name="f143" fmla="*/ f117 f57 1"/>
                <a:gd name="f144" fmla="*/ f116 f57 1"/>
                <a:gd name="f145" fmla="*/ f118 f56 1"/>
                <a:gd name="f146" fmla="*/ f119 f57 1"/>
                <a:gd name="f147" fmla="*/ f120 f56 1"/>
                <a:gd name="f148" fmla="*/ f121 f57 1"/>
                <a:gd name="f149" fmla="*/ f122 f56 1"/>
                <a:gd name="f150" fmla="*/ f123 f57 1"/>
                <a:gd name="f151" fmla="*/ f124 f56 1"/>
                <a:gd name="f152" fmla="*/ f125 f57 1"/>
                <a:gd name="f153" fmla="*/ f126 f56 1"/>
                <a:gd name="f154" fmla="*/ f127 f57 1"/>
                <a:gd name="f155" fmla="*/ f128 f56 1"/>
                <a:gd name="f156" fmla="*/ f129 f57 1"/>
                <a:gd name="f157" fmla="*/ f130 f56 1"/>
                <a:gd name="f158" fmla="*/ f131 f57 1"/>
                <a:gd name="f159" fmla="*/ f132 f56 1"/>
                <a:gd name="f160" fmla="*/ f133 f57 1"/>
                <a:gd name="f161" fmla="*/ f134 f56 1"/>
                <a:gd name="f162" fmla="*/ f135 f57 1"/>
                <a:gd name="f163" fmla="*/ f136 f56 1"/>
                <a:gd name="f164" fmla="*/ f137 f56 1"/>
                <a:gd name="f165" fmla="*/ f138 f57 1"/>
                <a:gd name="f166" fmla="*/ f139 f56 1"/>
                <a:gd name="f167" fmla="*/ f140 f57 1"/>
              </a:gdLst>
              <a:ahLst/>
              <a:cxnLst>
                <a:cxn ang="3cd4">
                  <a:pos x="hc" y="t"/>
                </a:cxn>
                <a:cxn ang="0">
                  <a:pos x="r" y="vc"/>
                </a:cxn>
                <a:cxn ang="cd4">
                  <a:pos x="hc" y="b"/>
                </a:cxn>
                <a:cxn ang="cd2">
                  <a:pos x="l" y="vc"/>
                </a:cxn>
                <a:cxn ang="f90">
                  <a:pos x="f145" y="f146"/>
                </a:cxn>
                <a:cxn ang="f90">
                  <a:pos x="f147" y="f148"/>
                </a:cxn>
                <a:cxn ang="f90">
                  <a:pos x="f149" y="f150"/>
                </a:cxn>
                <a:cxn ang="f90">
                  <a:pos x="f151" y="f152"/>
                </a:cxn>
                <a:cxn ang="f90">
                  <a:pos x="f153" y="f154"/>
                </a:cxn>
                <a:cxn ang="f90">
                  <a:pos x="f155" y="f156"/>
                </a:cxn>
                <a:cxn ang="f90">
                  <a:pos x="f157" y="f158"/>
                </a:cxn>
                <a:cxn ang="f90">
                  <a:pos x="f159" y="f160"/>
                </a:cxn>
                <a:cxn ang="f90">
                  <a:pos x="f161" y="f162"/>
                </a:cxn>
                <a:cxn ang="f90">
                  <a:pos x="f163" y="f152"/>
                </a:cxn>
                <a:cxn ang="f90">
                  <a:pos x="f164" y="f165"/>
                </a:cxn>
                <a:cxn ang="f90">
                  <a:pos x="f166" y="f167"/>
                </a:cxn>
                <a:cxn ang="f90">
                  <a:pos x="f145" y="f146"/>
                </a:cxn>
              </a:cxnLst>
              <a:rect l="f141" t="f144" r="f142" b="f143"/>
              <a:pathLst>
                <a:path w="72" h="70">
                  <a:moveTo>
                    <a:pt x="f8" y="f5"/>
                  </a:moveTo>
                  <a:cubicBezTo>
                    <a:pt x="f8" y="f9"/>
                    <a:pt x="f10" y="f11"/>
                    <a:pt x="f12" y="f13"/>
                  </a:cubicBezTo>
                  <a:cubicBezTo>
                    <a:pt x="f14" y="f15"/>
                    <a:pt x="f16" y="f17"/>
                    <a:pt x="f18" y="f19"/>
                  </a:cubicBezTo>
                  <a:cubicBezTo>
                    <a:pt x="f20" y="f21"/>
                    <a:pt x="f22" y="f21"/>
                    <a:pt x="f23" y="f24"/>
                  </a:cubicBezTo>
                  <a:cubicBezTo>
                    <a:pt x="f25" y="f26"/>
                    <a:pt x="f6" y="f27"/>
                    <a:pt x="f25" y="f28"/>
                  </a:cubicBezTo>
                  <a:cubicBezTo>
                    <a:pt x="f29" y="f30"/>
                    <a:pt x="f23" y="f8"/>
                    <a:pt x="f20" y="f10"/>
                  </a:cubicBezTo>
                  <a:cubicBezTo>
                    <a:pt x="f31" y="f32"/>
                    <a:pt x="f33" y="f20"/>
                    <a:pt x="f34" y="f35"/>
                  </a:cubicBezTo>
                  <a:cubicBezTo>
                    <a:pt x="f36" y="f7"/>
                    <a:pt x="f37" y="f35"/>
                    <a:pt x="f9" y="f18"/>
                  </a:cubicBezTo>
                  <a:cubicBezTo>
                    <a:pt x="f38" y="f39"/>
                    <a:pt x="f5" y="f40"/>
                    <a:pt x="f5" y="f41"/>
                  </a:cubicBezTo>
                  <a:cubicBezTo>
                    <a:pt x="f5" y="f42"/>
                    <a:pt x="f43" y="f27"/>
                    <a:pt x="f44" y="f24"/>
                  </a:cubicBezTo>
                  <a:cubicBezTo>
                    <a:pt x="f45" y="f15"/>
                    <a:pt x="f46" y="f47"/>
                    <a:pt x="f15" y="f48"/>
                  </a:cubicBezTo>
                  <a:cubicBezTo>
                    <a:pt x="f21" y="f49"/>
                    <a:pt x="f50" y="f51"/>
                    <a:pt x="f52" y="f53"/>
                  </a:cubicBezTo>
                  <a:cubicBezTo>
                    <a:pt x="f54" y="f43"/>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3" name="Freeform 145">
              <a:extLst>
                <a:ext uri="{FF2B5EF4-FFF2-40B4-BE49-F238E27FC236}">
                  <a16:creationId xmlns:a16="http://schemas.microsoft.com/office/drawing/2014/main" id="{DFC33017-3FA1-44D9-B63D-279DB13F48B4}"/>
                </a:ext>
              </a:extLst>
            </p:cNvPr>
            <p:cNvSpPr/>
            <p:nvPr/>
          </p:nvSpPr>
          <p:spPr>
            <a:xfrm>
              <a:off x="1337611" y="3011375"/>
              <a:ext cx="55394"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2"/>
                <a:gd name="f18" fmla="val 1"/>
                <a:gd name="f19" fmla="val 32"/>
                <a:gd name="f20" fmla="val 31"/>
                <a:gd name="f21" fmla="val 30"/>
                <a:gd name="f22" fmla="val 28"/>
                <a:gd name="f23" fmla="val 3"/>
                <a:gd name="f24" fmla="val 5"/>
                <a:gd name="f25" fmla="val 22"/>
                <a:gd name="f26" fmla="val 7"/>
                <a:gd name="f27" fmla="val 18"/>
                <a:gd name="f28" fmla="val 9"/>
                <a:gd name="f29" fmla="val 14"/>
                <a:gd name="f30" fmla="val 11"/>
                <a:gd name="f31" fmla="val 4"/>
                <a:gd name="f32" fmla="val 16"/>
                <a:gd name="f33" fmla="val 21"/>
                <a:gd name="f34" fmla="val 26"/>
                <a:gd name="f35" fmla="val 23"/>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1 f44 1"/>
                <a:gd name="f53" fmla="*/ 32 f43 1"/>
                <a:gd name="f54" fmla="*/ 28 f43 1"/>
                <a:gd name="f55" fmla="*/ 7 f44 1"/>
                <a:gd name="f56" fmla="*/ 18 f43 1"/>
                <a:gd name="f57" fmla="*/ 14 f44 1"/>
                <a:gd name="f58" fmla="*/ 4 f43 1"/>
                <a:gd name="f59" fmla="*/ 22 f44 1"/>
                <a:gd name="f60" fmla="*/ 25 f44 1"/>
                <a:gd name="f61" fmla="*/ 21 f43 1"/>
                <a:gd name="f62" fmla="+- f45 0 f1"/>
                <a:gd name="f63" fmla="*/ f48 1 25"/>
                <a:gd name="f64" fmla="*/ f49 1 41"/>
                <a:gd name="f65" fmla="*/ f50 1 25"/>
                <a:gd name="f66" fmla="*/ f51 1 41"/>
                <a:gd name="f67" fmla="*/ f52 1 25"/>
                <a:gd name="f68" fmla="*/ f53 1 41"/>
                <a:gd name="f69" fmla="*/ f54 1 41"/>
                <a:gd name="f70" fmla="*/ f55 1 25"/>
                <a:gd name="f71" fmla="*/ f56 1 41"/>
                <a:gd name="f72" fmla="*/ f57 1 25"/>
                <a:gd name="f73" fmla="*/ f58 1 41"/>
                <a:gd name="f74" fmla="*/ f59 1 25"/>
                <a:gd name="f75" fmla="*/ f60 1 25"/>
                <a:gd name="f76" fmla="*/ f61 1 41"/>
                <a:gd name="f77" fmla="*/ 0 1 f46"/>
                <a:gd name="f78" fmla="*/ f40 1 f46"/>
                <a:gd name="f79" fmla="*/ 0 1 f47"/>
                <a:gd name="f80" fmla="*/ f41 1 f47"/>
                <a:gd name="f81" fmla="*/ f63 1 f46"/>
                <a:gd name="f82" fmla="*/ f64 1 f47"/>
                <a:gd name="f83" fmla="*/ f65 1 f46"/>
                <a:gd name="f84" fmla="*/ f66 1 f47"/>
                <a:gd name="f85" fmla="*/ f67 1 f46"/>
                <a:gd name="f86" fmla="*/ f68 1 f47"/>
                <a:gd name="f87" fmla="*/ f69 1 f47"/>
                <a:gd name="f88" fmla="*/ f70 1 f46"/>
                <a:gd name="f89" fmla="*/ f71 1 f47"/>
                <a:gd name="f90" fmla="*/ f72 1 f46"/>
                <a:gd name="f91" fmla="*/ f73 1 f47"/>
                <a:gd name="f92" fmla="*/ f74 1 f46"/>
                <a:gd name="f93" fmla="*/ f75 1 f46"/>
                <a:gd name="f94" fmla="*/ f76 1 f47"/>
                <a:gd name="f95" fmla="*/ f77 f37 1"/>
                <a:gd name="f96" fmla="*/ f78 f37 1"/>
                <a:gd name="f97" fmla="*/ f80 f38 1"/>
                <a:gd name="f98" fmla="*/ f79 f38 1"/>
                <a:gd name="f99" fmla="*/ f81 f37 1"/>
                <a:gd name="f100" fmla="*/ f82 f38 1"/>
                <a:gd name="f101" fmla="*/ f83 f37 1"/>
                <a:gd name="f102" fmla="*/ f84 f38 1"/>
                <a:gd name="f103" fmla="*/ f85 f37 1"/>
                <a:gd name="f104" fmla="*/ f86 f38 1"/>
                <a:gd name="f105" fmla="*/ f87 f38 1"/>
                <a:gd name="f106" fmla="*/ f88 f37 1"/>
                <a:gd name="f107" fmla="*/ f89 f38 1"/>
                <a:gd name="f108" fmla="*/ f90 f37 1"/>
                <a:gd name="f109" fmla="*/ f91 f38 1"/>
                <a:gd name="f110" fmla="*/ f92 f37 1"/>
                <a:gd name="f111" fmla="*/ f93 f37 1"/>
                <a:gd name="f112" fmla="*/ f94 f38 1"/>
              </a:gdLst>
              <a:ahLst/>
              <a:cxnLst>
                <a:cxn ang="3cd4">
                  <a:pos x="hc" y="t"/>
                </a:cxn>
                <a:cxn ang="0">
                  <a:pos x="r" y="vc"/>
                </a:cxn>
                <a:cxn ang="cd4">
                  <a:pos x="hc" y="b"/>
                </a:cxn>
                <a:cxn ang="cd2">
                  <a:pos x="l" y="vc"/>
                </a:cxn>
                <a:cxn ang="f62">
                  <a:pos x="f99" y="f100"/>
                </a:cxn>
                <a:cxn ang="f62">
                  <a:pos x="f101" y="f102"/>
                </a:cxn>
                <a:cxn ang="f62">
                  <a:pos x="f103" y="f104"/>
                </a:cxn>
                <a:cxn ang="f62">
                  <a:pos x="f103" y="f105"/>
                </a:cxn>
                <a:cxn ang="f62">
                  <a:pos x="f106" y="f107"/>
                </a:cxn>
                <a:cxn ang="f62">
                  <a:pos x="f108" y="f109"/>
                </a:cxn>
                <a:cxn ang="f62">
                  <a:pos x="f110" y="f109"/>
                </a:cxn>
                <a:cxn ang="f62">
                  <a:pos x="f111" y="f112"/>
                </a:cxn>
                <a:cxn ang="f62">
                  <a:pos x="f99" y="f100"/>
                </a:cxn>
              </a:cxnLst>
              <a:rect l="f95" t="f98" r="f96" b="f97"/>
              <a:pathLst>
                <a:path w="25" h="41">
                  <a:moveTo>
                    <a:pt x="f8" y="f9"/>
                  </a:moveTo>
                  <a:cubicBezTo>
                    <a:pt x="f10" y="f11"/>
                    <a:pt x="f12" y="f13"/>
                    <a:pt x="f14" y="f15"/>
                  </a:cubicBezTo>
                  <a:cubicBezTo>
                    <a:pt x="f16" y="f7"/>
                    <a:pt x="f17" y="f15"/>
                    <a:pt x="f18" y="f19"/>
                  </a:cubicBezTo>
                  <a:cubicBezTo>
                    <a:pt x="f5" y="f20"/>
                    <a:pt x="f18" y="f21"/>
                    <a:pt x="f18" y="f22"/>
                  </a:cubicBezTo>
                  <a:cubicBezTo>
                    <a:pt x="f23" y="f6"/>
                    <a:pt x="f24" y="f25"/>
                    <a:pt x="f26" y="f27"/>
                  </a:cubicBezTo>
                  <a:cubicBezTo>
                    <a:pt x="f28" y="f29"/>
                    <a:pt x="f30" y="f28"/>
                    <a:pt x="f29" y="f31"/>
                  </a:cubicBezTo>
                  <a:cubicBezTo>
                    <a:pt x="f32" y="f5"/>
                    <a:pt x="f8" y="f5"/>
                    <a:pt x="f25" y="f31"/>
                  </a:cubicBezTo>
                  <a:cubicBezTo>
                    <a:pt x="f6" y="f28"/>
                    <a:pt x="f6" y="f12"/>
                    <a:pt x="f6" y="f33"/>
                  </a:cubicBezTo>
                  <a:cubicBezTo>
                    <a:pt x="f6" y="f34"/>
                    <a:pt x="f35"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4" name="Freeform 146">
              <a:extLst>
                <a:ext uri="{FF2B5EF4-FFF2-40B4-BE49-F238E27FC236}">
                  <a16:creationId xmlns:a16="http://schemas.microsoft.com/office/drawing/2014/main" id="{B5480D78-2E39-4A5B-8616-3A78E7110DED}"/>
                </a:ext>
              </a:extLst>
            </p:cNvPr>
            <p:cNvSpPr/>
            <p:nvPr/>
          </p:nvSpPr>
          <p:spPr>
            <a:xfrm>
              <a:off x="1337611" y="3211656"/>
              <a:ext cx="6817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5"/>
                <a:gd name="f18" fmla="val 1"/>
                <a:gd name="f19" fmla="val 20"/>
                <a:gd name="f20" fmla="val 17"/>
                <a:gd name="f21" fmla="val 5"/>
                <a:gd name="f22" fmla="val 15"/>
                <a:gd name="f23" fmla="val 9"/>
                <a:gd name="f24" fmla="val 13"/>
                <a:gd name="f25" fmla="val 11"/>
                <a:gd name="f26" fmla="val 10"/>
                <a:gd name="f27" fmla="val 21"/>
                <a:gd name="f28" fmla="val 24"/>
                <a:gd name="f29" fmla="val 27"/>
                <a:gd name="f30" fmla="val 4"/>
                <a:gd name="f31" fmla="val 14"/>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8 f40 1"/>
                <a:gd name="f45" fmla="*/ 29 f39 1"/>
                <a:gd name="f46" fmla="*/ 8 f40 1"/>
                <a:gd name="f47" fmla="*/ 34 f39 1"/>
                <a:gd name="f48" fmla="*/ 0 f40 1"/>
                <a:gd name="f49" fmla="*/ 3 f40 1"/>
                <a:gd name="f50" fmla="*/ 17 f39 1"/>
                <a:gd name="f51" fmla="*/ 13 f40 1"/>
                <a:gd name="f52" fmla="*/ 11 f39 1"/>
                <a:gd name="f53" fmla="*/ 24 f40 1"/>
                <a:gd name="f54" fmla="*/ 3 f39 1"/>
                <a:gd name="f55" fmla="*/ 29 f40 1"/>
                <a:gd name="f56" fmla="*/ 0 f39 1"/>
                <a:gd name="f57" fmla="*/ 31 f40 1"/>
                <a:gd name="f58" fmla="*/ 4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11"/>
                    <a:pt x="f12" y="f13"/>
                    <a:pt x="f14" y="f15"/>
                  </a:cubicBezTo>
                  <a:cubicBezTo>
                    <a:pt x="f16" y="f7"/>
                    <a:pt x="f5" y="f15"/>
                    <a:pt x="f5" y="f9"/>
                  </a:cubicBezTo>
                  <a:cubicBezTo>
                    <a:pt x="f5" y="f17"/>
                    <a:pt x="f18" y="f19"/>
                    <a:pt x="f16" y="f20"/>
                  </a:cubicBezTo>
                  <a:cubicBezTo>
                    <a:pt x="f21" y="f22"/>
                    <a:pt x="f23" y="f24"/>
                    <a:pt x="f24" y="f25"/>
                  </a:cubicBezTo>
                  <a:cubicBezTo>
                    <a:pt x="f8" y="f26"/>
                    <a:pt x="f27" y="f14"/>
                    <a:pt x="f28" y="f16"/>
                  </a:cubicBezTo>
                  <a:cubicBezTo>
                    <a:pt x="f28" y="f18"/>
                    <a:pt x="f29" y="f18"/>
                    <a:pt x="f9" y="f5"/>
                  </a:cubicBezTo>
                  <a:cubicBezTo>
                    <a:pt x="f11" y="f18"/>
                    <a:pt x="f6" y="f16"/>
                    <a:pt x="f6" y="f30"/>
                  </a:cubicBezTo>
                  <a:cubicBezTo>
                    <a:pt x="f11" y="f31"/>
                    <a:pt x="f17" y="f27"/>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5" name="Freeform 147">
              <a:extLst>
                <a:ext uri="{FF2B5EF4-FFF2-40B4-BE49-F238E27FC236}">
                  <a16:creationId xmlns:a16="http://schemas.microsoft.com/office/drawing/2014/main" id="{4213FC4A-3B9E-46DB-B2FB-FCFFFB9C33F7}"/>
                </a:ext>
              </a:extLst>
            </p:cNvPr>
            <p:cNvSpPr/>
            <p:nvPr/>
          </p:nvSpPr>
          <p:spPr>
            <a:xfrm>
              <a:off x="1241727" y="2938936"/>
              <a:ext cx="78839" cy="6605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3"/>
                <a:gd name="f12" fmla="val 10"/>
                <a:gd name="f13" fmla="val 14"/>
                <a:gd name="f14" fmla="val 26"/>
                <a:gd name="f15" fmla="val 20"/>
                <a:gd name="f16" fmla="val 25"/>
                <a:gd name="f17" fmla="val 28"/>
                <a:gd name="f18" fmla="val 8"/>
                <a:gd name="f19" fmla="val 4"/>
                <a:gd name="f20" fmla="val 29"/>
                <a:gd name="f21" fmla="val 2"/>
                <a:gd name="f22" fmla="val 21"/>
                <a:gd name="f23" fmla="val 6"/>
                <a:gd name="f24" fmla="val 12"/>
                <a:gd name="f25" fmla="val 16"/>
                <a:gd name="f26" fmla="val 36"/>
                <a:gd name="f27" fmla="+- 0 0 -90"/>
                <a:gd name="f28" fmla="*/ f3 1 37"/>
                <a:gd name="f29" fmla="*/ f4 1 30"/>
                <a:gd name="f30" fmla="val f5"/>
                <a:gd name="f31" fmla="val f6"/>
                <a:gd name="f32" fmla="val f7"/>
                <a:gd name="f33" fmla="*/ f27 f0 1"/>
                <a:gd name="f34" fmla="+- f32 0 f30"/>
                <a:gd name="f35" fmla="+- f31 0 f30"/>
                <a:gd name="f36" fmla="*/ f33 1 f2"/>
                <a:gd name="f37" fmla="*/ f35 1 37"/>
                <a:gd name="f38" fmla="*/ f34 1 30"/>
                <a:gd name="f39" fmla="*/ 37 f35 1"/>
                <a:gd name="f40" fmla="*/ 1 f34 1"/>
                <a:gd name="f41" fmla="*/ 30 f35 1"/>
                <a:gd name="f42" fmla="*/ 14 f34 1"/>
                <a:gd name="f43" fmla="*/ 14 f35 1"/>
                <a:gd name="f44" fmla="*/ 28 f34 1"/>
                <a:gd name="f45" fmla="*/ 2 f35 1"/>
                <a:gd name="f46" fmla="*/ 26 f34 1"/>
                <a:gd name="f47" fmla="*/ 6 f35 1"/>
                <a:gd name="f48" fmla="*/ 12 f34 1"/>
                <a:gd name="f49" fmla="*/ 36 f35 1"/>
                <a:gd name="f50" fmla="*/ 0 f34 1"/>
                <a:gd name="f51" fmla="+- f36 0 f1"/>
                <a:gd name="f52" fmla="*/ f39 1 37"/>
                <a:gd name="f53" fmla="*/ f40 1 30"/>
                <a:gd name="f54" fmla="*/ f41 1 37"/>
                <a:gd name="f55" fmla="*/ f42 1 30"/>
                <a:gd name="f56" fmla="*/ f43 1 37"/>
                <a:gd name="f57" fmla="*/ f44 1 30"/>
                <a:gd name="f58" fmla="*/ f45 1 37"/>
                <a:gd name="f59" fmla="*/ f46 1 30"/>
                <a:gd name="f60" fmla="*/ f47 1 37"/>
                <a:gd name="f61" fmla="*/ f48 1 30"/>
                <a:gd name="f62" fmla="*/ f49 1 37"/>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7" h="30">
                  <a:moveTo>
                    <a:pt x="f6" y="f8"/>
                  </a:moveTo>
                  <a:cubicBezTo>
                    <a:pt x="f9" y="f10"/>
                    <a:pt x="f11" y="f12"/>
                    <a:pt x="f7" y="f13"/>
                  </a:cubicBezTo>
                  <a:cubicBezTo>
                    <a:pt x="f14" y="f15"/>
                    <a:pt x="f15" y="f16"/>
                    <a:pt x="f13" y="f17"/>
                  </a:cubicBezTo>
                  <a:cubicBezTo>
                    <a:pt x="f18" y="f7"/>
                    <a:pt x="f19" y="f20"/>
                    <a:pt x="f21" y="f14"/>
                  </a:cubicBezTo>
                  <a:cubicBezTo>
                    <a:pt x="f5" y="f22"/>
                    <a:pt x="f21" y="f13"/>
                    <a:pt x="f23" y="f24"/>
                  </a:cubicBezTo>
                  <a:cubicBezTo>
                    <a:pt x="f25" y="f18"/>
                    <a:pt x="f14" y="f19"/>
                    <a:pt x="f26" y="f5"/>
                  </a:cubicBezTo>
                  <a:cubicBezTo>
                    <a:pt x="f26" y="f8"/>
                    <a:pt x="f2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6" name="Freeform 148">
              <a:extLst>
                <a:ext uri="{FF2B5EF4-FFF2-40B4-BE49-F238E27FC236}">
                  <a16:creationId xmlns:a16="http://schemas.microsoft.com/office/drawing/2014/main" id="{861A286F-741D-4D0D-8227-8A28499FAC2A}"/>
                </a:ext>
              </a:extLst>
            </p:cNvPr>
            <p:cNvSpPr/>
            <p:nvPr/>
          </p:nvSpPr>
          <p:spPr>
            <a:xfrm>
              <a:off x="1064882" y="2941067"/>
              <a:ext cx="72438" cy="57524"/>
            </a:xfrm>
            <a:custGeom>
              <a:avLst/>
              <a:gdLst>
                <a:gd name="f0" fmla="val 10800000"/>
                <a:gd name="f1" fmla="val 5400000"/>
                <a:gd name="f2" fmla="val 180"/>
                <a:gd name="f3" fmla="val w"/>
                <a:gd name="f4" fmla="val h"/>
                <a:gd name="f5" fmla="val 0"/>
                <a:gd name="f6" fmla="val 33"/>
                <a:gd name="f7" fmla="val 26"/>
                <a:gd name="f8" fmla="val 23"/>
                <a:gd name="f9" fmla="val 14"/>
                <a:gd name="f10" fmla="val 20"/>
                <a:gd name="f11" fmla="val 17"/>
                <a:gd name="f12" fmla="val 18"/>
                <a:gd name="f13" fmla="val 19"/>
                <a:gd name="f14" fmla="val 16"/>
                <a:gd name="f15" fmla="val 21"/>
                <a:gd name="f16" fmla="val 15"/>
                <a:gd name="f17" fmla="val 22"/>
                <a:gd name="f18" fmla="val 13"/>
                <a:gd name="f19" fmla="val 9"/>
                <a:gd name="f20" fmla="val 25"/>
                <a:gd name="f21" fmla="val 4"/>
                <a:gd name="f22" fmla="val 2"/>
                <a:gd name="f23" fmla="val 24"/>
                <a:gd name="f24" fmla="val 12"/>
                <a:gd name="f25" fmla="val 1"/>
                <a:gd name="f26" fmla="val 11"/>
                <a:gd name="f27" fmla="val 8"/>
                <a:gd name="f28" fmla="val 6"/>
                <a:gd name="f29" fmla="val 27"/>
                <a:gd name="f30" fmla="val 29"/>
                <a:gd name="f31" fmla="val 5"/>
                <a:gd name="f32" fmla="val 31"/>
                <a:gd name="f33" fmla="val 28"/>
                <a:gd name="f34" fmla="val 10"/>
                <a:gd name="f35" fmla="+- 0 0 -90"/>
                <a:gd name="f36" fmla="*/ f3 1 33"/>
                <a:gd name="f37" fmla="*/ f4 1 26"/>
                <a:gd name="f38" fmla="val f5"/>
                <a:gd name="f39" fmla="val f6"/>
                <a:gd name="f40" fmla="val f7"/>
                <a:gd name="f41" fmla="*/ f35 f0 1"/>
                <a:gd name="f42" fmla="+- f40 0 f38"/>
                <a:gd name="f43" fmla="+- f39 0 f38"/>
                <a:gd name="f44" fmla="*/ f41 1 f2"/>
                <a:gd name="f45" fmla="*/ f43 1 33"/>
                <a:gd name="f46" fmla="*/ f42 1 26"/>
                <a:gd name="f47" fmla="*/ 23 f43 1"/>
                <a:gd name="f48" fmla="*/ 14 f42 1"/>
                <a:gd name="f49" fmla="*/ 16 f43 1"/>
                <a:gd name="f50" fmla="*/ 21 f42 1"/>
                <a:gd name="f51" fmla="*/ 13 f43 1"/>
                <a:gd name="f52" fmla="*/ 23 f42 1"/>
                <a:gd name="f53" fmla="*/ 2 f43 1"/>
                <a:gd name="f54" fmla="*/ 24 f42 1"/>
                <a:gd name="f55" fmla="*/ 0 f43 1"/>
                <a:gd name="f56" fmla="*/ 13 f42 1"/>
                <a:gd name="f57" fmla="*/ 11 f42 1"/>
                <a:gd name="f58" fmla="*/ 22 f43 1"/>
                <a:gd name="f59" fmla="*/ 0 f42 1"/>
                <a:gd name="f60" fmla="*/ 29 f43 1"/>
                <a:gd name="f61" fmla="*/ 1 f42 1"/>
                <a:gd name="f62" fmla="*/ 31 f43 1"/>
                <a:gd name="f63" fmla="*/ 8 f42 1"/>
                <a:gd name="f64" fmla="*/ 15 f42 1"/>
                <a:gd name="f65" fmla="+- f44 0 f1"/>
                <a:gd name="f66" fmla="*/ f47 1 33"/>
                <a:gd name="f67" fmla="*/ f48 1 26"/>
                <a:gd name="f68" fmla="*/ f49 1 33"/>
                <a:gd name="f69" fmla="*/ f50 1 26"/>
                <a:gd name="f70" fmla="*/ f51 1 33"/>
                <a:gd name="f71" fmla="*/ f52 1 26"/>
                <a:gd name="f72" fmla="*/ f53 1 33"/>
                <a:gd name="f73" fmla="*/ f54 1 26"/>
                <a:gd name="f74" fmla="*/ f55 1 33"/>
                <a:gd name="f75" fmla="*/ f56 1 26"/>
                <a:gd name="f76" fmla="*/ f57 1 26"/>
                <a:gd name="f77" fmla="*/ f58 1 33"/>
                <a:gd name="f78" fmla="*/ f59 1 26"/>
                <a:gd name="f79" fmla="*/ f60 1 33"/>
                <a:gd name="f80" fmla="*/ f61 1 26"/>
                <a:gd name="f81" fmla="*/ f62 1 33"/>
                <a:gd name="f82" fmla="*/ f63 1 26"/>
                <a:gd name="f83" fmla="*/ f64 1 26"/>
                <a:gd name="f84" fmla="*/ 0 1 f45"/>
                <a:gd name="f85" fmla="*/ f39 1 f45"/>
                <a:gd name="f86" fmla="*/ 0 1 f46"/>
                <a:gd name="f87" fmla="*/ f40 1 f46"/>
                <a:gd name="f88" fmla="*/ f66 1 f45"/>
                <a:gd name="f89" fmla="*/ f67 1 f46"/>
                <a:gd name="f90" fmla="*/ f68 1 f45"/>
                <a:gd name="f91" fmla="*/ f69 1 f46"/>
                <a:gd name="f92" fmla="*/ f70 1 f45"/>
                <a:gd name="f93" fmla="*/ f71 1 f46"/>
                <a:gd name="f94" fmla="*/ f72 1 f45"/>
                <a:gd name="f95" fmla="*/ f73 1 f46"/>
                <a:gd name="f96" fmla="*/ f74 1 f45"/>
                <a:gd name="f97" fmla="*/ f75 1 f46"/>
                <a:gd name="f98" fmla="*/ f76 1 f46"/>
                <a:gd name="f99" fmla="*/ f77 1 f45"/>
                <a:gd name="f100" fmla="*/ f78 1 f46"/>
                <a:gd name="f101" fmla="*/ f79 1 f45"/>
                <a:gd name="f102" fmla="*/ f80 1 f46"/>
                <a:gd name="f103" fmla="*/ f81 1 f45"/>
                <a:gd name="f104" fmla="*/ f82 1 f46"/>
                <a:gd name="f105" fmla="*/ f83 1 f46"/>
                <a:gd name="f106" fmla="*/ f84 f36 1"/>
                <a:gd name="f107" fmla="*/ f85 f36 1"/>
                <a:gd name="f108" fmla="*/ f87 f37 1"/>
                <a:gd name="f109" fmla="*/ f86 f37 1"/>
                <a:gd name="f110" fmla="*/ f88 f36 1"/>
                <a:gd name="f111" fmla="*/ f89 f37 1"/>
                <a:gd name="f112" fmla="*/ f90 f36 1"/>
                <a:gd name="f113" fmla="*/ f91 f37 1"/>
                <a:gd name="f114" fmla="*/ f92 f36 1"/>
                <a:gd name="f115" fmla="*/ f93 f37 1"/>
                <a:gd name="f116" fmla="*/ f94 f36 1"/>
                <a:gd name="f117" fmla="*/ f95 f37 1"/>
                <a:gd name="f118" fmla="*/ f96 f36 1"/>
                <a:gd name="f119" fmla="*/ f97 f37 1"/>
                <a:gd name="f120" fmla="*/ f98 f37 1"/>
                <a:gd name="f121" fmla="*/ f99 f36 1"/>
                <a:gd name="f122" fmla="*/ f100 f37 1"/>
                <a:gd name="f123" fmla="*/ f101 f36 1"/>
                <a:gd name="f124" fmla="*/ f102 f37 1"/>
                <a:gd name="f125" fmla="*/ f103 f36 1"/>
                <a:gd name="f126" fmla="*/ f104 f37 1"/>
                <a:gd name="f127" fmla="*/ f105 f37 1"/>
              </a:gdLst>
              <a:ahLst/>
              <a:cxnLst>
                <a:cxn ang="3cd4">
                  <a:pos x="hc" y="t"/>
                </a:cxn>
                <a:cxn ang="0">
                  <a:pos x="r" y="vc"/>
                </a:cxn>
                <a:cxn ang="cd4">
                  <a:pos x="hc" y="b"/>
                </a:cxn>
                <a:cxn ang="cd2">
                  <a:pos x="l" y="vc"/>
                </a:cxn>
                <a:cxn ang="f65">
                  <a:pos x="f110" y="f111"/>
                </a:cxn>
                <a:cxn ang="f65">
                  <a:pos x="f112" y="f113"/>
                </a:cxn>
                <a:cxn ang="f65">
                  <a:pos x="f114" y="f115"/>
                </a:cxn>
                <a:cxn ang="f65">
                  <a:pos x="f116" y="f117"/>
                </a:cxn>
                <a:cxn ang="f65">
                  <a:pos x="f118" y="f119"/>
                </a:cxn>
                <a:cxn ang="f65">
                  <a:pos x="f116" y="f120"/>
                </a:cxn>
                <a:cxn ang="f65">
                  <a:pos x="f121" y="f122"/>
                </a:cxn>
                <a:cxn ang="f65">
                  <a:pos x="f123" y="f124"/>
                </a:cxn>
                <a:cxn ang="f65">
                  <a:pos x="f125" y="f126"/>
                </a:cxn>
                <a:cxn ang="f65">
                  <a:pos x="f110" y="f127"/>
                </a:cxn>
                <a:cxn ang="f65">
                  <a:pos x="f110" y="f111"/>
                </a:cxn>
              </a:cxnLst>
              <a:rect l="f106" t="f109" r="f107" b="f108"/>
              <a:pathLst>
                <a:path w="33" h="26">
                  <a:moveTo>
                    <a:pt x="f8" y="f9"/>
                  </a:moveTo>
                  <a:cubicBezTo>
                    <a:pt x="f10" y="f11"/>
                    <a:pt x="f12" y="f13"/>
                    <a:pt x="f14" y="f15"/>
                  </a:cubicBezTo>
                  <a:cubicBezTo>
                    <a:pt x="f16" y="f17"/>
                    <a:pt x="f9" y="f8"/>
                    <a:pt x="f18" y="f8"/>
                  </a:cubicBezTo>
                  <a:cubicBezTo>
                    <a:pt x="f19" y="f20"/>
                    <a:pt x="f21" y="f7"/>
                    <a:pt x="f22" y="f23"/>
                  </a:cubicBezTo>
                  <a:cubicBezTo>
                    <a:pt x="f5" y="f15"/>
                    <a:pt x="f5" y="f11"/>
                    <a:pt x="f5" y="f18"/>
                  </a:cubicBezTo>
                  <a:cubicBezTo>
                    <a:pt x="f5" y="f24"/>
                    <a:pt x="f25" y="f26"/>
                    <a:pt x="f22" y="f26"/>
                  </a:cubicBezTo>
                  <a:cubicBezTo>
                    <a:pt x="f27" y="f28"/>
                    <a:pt x="f9" y="f22"/>
                    <a:pt x="f17" y="f5"/>
                  </a:cubicBezTo>
                  <a:cubicBezTo>
                    <a:pt x="f23" y="f5"/>
                    <a:pt x="f29" y="f5"/>
                    <a:pt x="f30" y="f25"/>
                  </a:cubicBezTo>
                  <a:cubicBezTo>
                    <a:pt x="f6" y="f22"/>
                    <a:pt x="f6" y="f31"/>
                    <a:pt x="f32" y="f27"/>
                  </a:cubicBezTo>
                  <a:cubicBezTo>
                    <a:pt x="f33" y="f34"/>
                    <a:pt x="f7" y="f24"/>
                    <a:pt x="f8" y="f16"/>
                  </a:cubicBezTo>
                  <a:cubicBezTo>
                    <a:pt x="f8" y="f16"/>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7" name="Freeform 149">
              <a:extLst>
                <a:ext uri="{FF2B5EF4-FFF2-40B4-BE49-F238E27FC236}">
                  <a16:creationId xmlns:a16="http://schemas.microsoft.com/office/drawing/2014/main" id="{91261FB6-FC26-4D64-B29C-36BC2ED54131}"/>
                </a:ext>
              </a:extLst>
            </p:cNvPr>
            <p:cNvSpPr/>
            <p:nvPr/>
          </p:nvSpPr>
          <p:spPr>
            <a:xfrm>
              <a:off x="2584057" y="1705264"/>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6"/>
                <a:gd name="f11" fmla="val 74"/>
                <a:gd name="f12" fmla="val 17"/>
                <a:gd name="f13" fmla="val 63"/>
                <a:gd name="f14" fmla="val 8"/>
                <a:gd name="f15" fmla="val 52"/>
                <a:gd name="f16" fmla="val 7"/>
                <a:gd name="f17" fmla="val 51"/>
                <a:gd name="f18" fmla="val 6"/>
                <a:gd name="f19" fmla="val 50"/>
                <a:gd name="f20" fmla="val 48"/>
                <a:gd name="f21" fmla="val 38"/>
                <a:gd name="f22" fmla="val 31"/>
                <a:gd name="f23" fmla="val 10"/>
                <a:gd name="f24" fmla="val 24"/>
                <a:gd name="f25" fmla="val 29"/>
                <a:gd name="f26" fmla="val 75"/>
                <a:gd name="f27" fmla="val 79"/>
                <a:gd name="f28" fmla="val 84"/>
                <a:gd name="f29" fmla="val 88"/>
                <a:gd name="f30" fmla="val 1"/>
                <a:gd name="f31" fmla="val 99"/>
                <a:gd name="f32" fmla="val 3"/>
                <a:gd name="f33" fmla="val 105"/>
                <a:gd name="f34" fmla="val 12"/>
                <a:gd name="f35" fmla="val 109"/>
                <a:gd name="f36" fmla="val 22"/>
                <a:gd name="f37" fmla="val 34"/>
                <a:gd name="f38" fmla="val 112"/>
                <a:gd name="f39" fmla="val 46"/>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106"/>
                <a:gd name="f53" fmla="val 43"/>
                <a:gd name="f54" fmla="val 91"/>
                <a:gd name="f55" fmla="val 41"/>
                <a:gd name="f56" fmla="val 89"/>
                <a:gd name="f57" fmla="val 39"/>
                <a:gd name="f58" fmla="+- 0 0 -90"/>
                <a:gd name="f59" fmla="*/ f3 1 113"/>
                <a:gd name="f60" fmla="*/ f4 1 115"/>
                <a:gd name="f61" fmla="val f5"/>
                <a:gd name="f62" fmla="val f6"/>
                <a:gd name="f63" fmla="val f7"/>
                <a:gd name="f64" fmla="*/ f58 f0 1"/>
                <a:gd name="f65" fmla="+- f63 0 f61"/>
                <a:gd name="f66" fmla="+- f62 0 f61"/>
                <a:gd name="f67" fmla="*/ f64 1 f2"/>
                <a:gd name="f68" fmla="*/ f66 1 113"/>
                <a:gd name="f69" fmla="*/ f65 1 115"/>
                <a:gd name="f70" fmla="*/ 36 f66 1"/>
                <a:gd name="f71" fmla="*/ 85 f65 1"/>
                <a:gd name="f72" fmla="*/ 8 f66 1"/>
                <a:gd name="f73" fmla="*/ 52 f65 1"/>
                <a:gd name="f74" fmla="*/ 6 f66 1"/>
                <a:gd name="f75" fmla="*/ 48 f65 1"/>
                <a:gd name="f76" fmla="*/ 10 f66 1"/>
                <a:gd name="f77" fmla="*/ 24 f65 1"/>
                <a:gd name="f78" fmla="*/ 75 f66 1"/>
                <a:gd name="f79" fmla="*/ 0 f65 1"/>
                <a:gd name="f80" fmla="*/ 88 f66 1"/>
                <a:gd name="f81" fmla="*/ 1 f65 1"/>
                <a:gd name="f82" fmla="*/ 109 f66 1"/>
                <a:gd name="f83" fmla="*/ 22 f65 1"/>
                <a:gd name="f84" fmla="*/ 110 f66 1"/>
                <a:gd name="f85" fmla="*/ 59 f65 1"/>
                <a:gd name="f86" fmla="*/ 93 f66 1"/>
                <a:gd name="f87" fmla="*/ 104 f65 1"/>
                <a:gd name="f88" fmla="*/ 71 f66 1"/>
                <a:gd name="f89" fmla="*/ 111 f65 1"/>
                <a:gd name="f90" fmla="*/ 43 f66 1"/>
                <a:gd name="f91" fmla="*/ 91 f65 1"/>
                <a:gd name="f92" fmla="*/ 84 f65 1"/>
                <a:gd name="f93" fmla="+- f67 0 f1"/>
                <a:gd name="f94" fmla="*/ f70 1 113"/>
                <a:gd name="f95" fmla="*/ f71 1 115"/>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3"/>
                <a:gd name="f115" fmla="*/ f91 1 115"/>
                <a:gd name="f116" fmla="*/ f92 1 115"/>
                <a:gd name="f117" fmla="*/ 0 1 f68"/>
                <a:gd name="f118" fmla="*/ f62 1 f68"/>
                <a:gd name="f119" fmla="*/ 0 1 f69"/>
                <a:gd name="f120" fmla="*/ f63 1 f69"/>
                <a:gd name="f121" fmla="*/ f94 1 f68"/>
                <a:gd name="f122" fmla="*/ f95 1 f69"/>
                <a:gd name="f123" fmla="*/ f96 1 f68"/>
                <a:gd name="f124" fmla="*/ f97 1 f69"/>
                <a:gd name="f125" fmla="*/ f98 1 f68"/>
                <a:gd name="f126" fmla="*/ f99 1 f69"/>
                <a:gd name="f127" fmla="*/ f100 1 f68"/>
                <a:gd name="f128" fmla="*/ f101 1 f69"/>
                <a:gd name="f129" fmla="*/ f102 1 f68"/>
                <a:gd name="f130" fmla="*/ f103 1 f69"/>
                <a:gd name="f131" fmla="*/ f104 1 f68"/>
                <a:gd name="f132" fmla="*/ f105 1 f69"/>
                <a:gd name="f133" fmla="*/ f106 1 f68"/>
                <a:gd name="f134" fmla="*/ f107 1 f69"/>
                <a:gd name="f135" fmla="*/ f108 1 f68"/>
                <a:gd name="f136" fmla="*/ f109 1 f69"/>
                <a:gd name="f137" fmla="*/ f110 1 f68"/>
                <a:gd name="f138" fmla="*/ f111 1 f69"/>
                <a:gd name="f139" fmla="*/ f112 1 f68"/>
                <a:gd name="f140" fmla="*/ f113 1 f69"/>
                <a:gd name="f141" fmla="*/ f114 1 f68"/>
                <a:gd name="f142" fmla="*/ f115 1 f69"/>
                <a:gd name="f143" fmla="*/ f116 1 f69"/>
                <a:gd name="f144" fmla="*/ f117 f59 1"/>
                <a:gd name="f145" fmla="*/ f118 f59 1"/>
                <a:gd name="f146" fmla="*/ f120 f60 1"/>
                <a:gd name="f147" fmla="*/ f119 f60 1"/>
                <a:gd name="f148" fmla="*/ f121 f59 1"/>
                <a:gd name="f149" fmla="*/ f122 f60 1"/>
                <a:gd name="f150" fmla="*/ f123 f59 1"/>
                <a:gd name="f151" fmla="*/ f124 f60 1"/>
                <a:gd name="f152" fmla="*/ f125 f59 1"/>
                <a:gd name="f153" fmla="*/ f126 f60 1"/>
                <a:gd name="f154" fmla="*/ f127 f59 1"/>
                <a:gd name="f155" fmla="*/ f128 f60 1"/>
                <a:gd name="f156" fmla="*/ f129 f59 1"/>
                <a:gd name="f157" fmla="*/ f130 f60 1"/>
                <a:gd name="f158" fmla="*/ f131 f59 1"/>
                <a:gd name="f159" fmla="*/ f132 f60 1"/>
                <a:gd name="f160" fmla="*/ f133 f59 1"/>
                <a:gd name="f161" fmla="*/ f134 f60 1"/>
                <a:gd name="f162" fmla="*/ f135 f59 1"/>
                <a:gd name="f163" fmla="*/ f136 f60 1"/>
                <a:gd name="f164" fmla="*/ f137 f59 1"/>
                <a:gd name="f165" fmla="*/ f138 f60 1"/>
                <a:gd name="f166" fmla="*/ f139 f59 1"/>
                <a:gd name="f167" fmla="*/ f140 f60 1"/>
                <a:gd name="f168" fmla="*/ f141 f59 1"/>
                <a:gd name="f169" fmla="*/ f142 f60 1"/>
                <a:gd name="f170" fmla="*/ f143 f60 1"/>
              </a:gdLst>
              <a:ahLst/>
              <a:cxnLst>
                <a:cxn ang="3cd4">
                  <a:pos x="hc" y="t"/>
                </a:cxn>
                <a:cxn ang="0">
                  <a:pos x="r" y="vc"/>
                </a:cxn>
                <a:cxn ang="cd4">
                  <a:pos x="hc" y="b"/>
                </a:cxn>
                <a:cxn ang="cd2">
                  <a:pos x="l" y="vc"/>
                </a:cxn>
                <a:cxn ang="f93">
                  <a:pos x="f148" y="f149"/>
                </a:cxn>
                <a:cxn ang="f93">
                  <a:pos x="f150" y="f151"/>
                </a:cxn>
                <a:cxn ang="f93">
                  <a:pos x="f152" y="f153"/>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48" y="f170"/>
                </a:cxn>
                <a:cxn ang="f93">
                  <a:pos x="f148" y="f149"/>
                </a:cxn>
              </a:cxnLst>
              <a:rect l="f144" t="f147" r="f145" b="f146"/>
              <a:pathLst>
                <a:path w="113" h="115">
                  <a:moveTo>
                    <a:pt x="f8" y="f9"/>
                  </a:moveTo>
                  <a:cubicBezTo>
                    <a:pt x="f10" y="f11"/>
                    <a:pt x="f12" y="f13"/>
                    <a:pt x="f14" y="f15"/>
                  </a:cubicBezTo>
                  <a:cubicBezTo>
                    <a:pt x="f16" y="f17"/>
                    <a:pt x="f18" y="f19"/>
                    <a:pt x="f18" y="f20"/>
                  </a:cubicBezTo>
                  <a:cubicBezTo>
                    <a:pt x="f5" y="f21"/>
                    <a:pt x="f5" y="f22"/>
                    <a:pt x="f23" y="f24"/>
                  </a:cubicBezTo>
                  <a:cubicBezTo>
                    <a:pt x="f25" y="f23"/>
                    <a:pt x="f19" y="f5"/>
                    <a:pt x="f26" y="f5"/>
                  </a:cubicBezTo>
                  <a:cubicBezTo>
                    <a:pt x="f27" y="f5"/>
                    <a:pt x="f28" y="f5"/>
                    <a:pt x="f29" y="f30"/>
                  </a:cubicBezTo>
                  <a:cubicBezTo>
                    <a:pt x="f31" y="f32"/>
                    <a:pt x="f33" y="f34"/>
                    <a:pt x="f35" y="f36"/>
                  </a:cubicBezTo>
                  <a:cubicBezTo>
                    <a:pt x="f6" y="f37"/>
                    <a:pt x="f38" y="f39"/>
                    <a:pt x="f40" y="f41"/>
                  </a:cubicBezTo>
                  <a:cubicBezTo>
                    <a:pt x="f42" y="f26"/>
                    <a:pt x="f43" y="f44"/>
                    <a:pt x="f45" y="f46"/>
                  </a:cubicBezTo>
                  <a:cubicBezTo>
                    <a:pt x="f47" y="f6"/>
                    <a:pt x="f48" y="f7"/>
                    <a:pt x="f49" y="f50"/>
                  </a:cubicBezTo>
                  <a:cubicBezTo>
                    <a:pt x="f51" y="f52"/>
                    <a:pt x="f15" y="f31"/>
                    <a:pt x="f53" y="f54"/>
                  </a:cubicBezTo>
                  <a:cubicBezTo>
                    <a:pt x="f55" y="f56"/>
                    <a:pt x="f57" y="f47"/>
                    <a:pt x="f8" y="f28"/>
                  </a:cubicBezTo>
                  <a:cubicBezTo>
                    <a:pt x="f8" y="f28"/>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8" name="Freeform 150">
              <a:extLst>
                <a:ext uri="{FF2B5EF4-FFF2-40B4-BE49-F238E27FC236}">
                  <a16:creationId xmlns:a16="http://schemas.microsoft.com/office/drawing/2014/main" id="{67AD12BE-F825-4264-87B7-E3B957582747}"/>
                </a:ext>
              </a:extLst>
            </p:cNvPr>
            <p:cNvSpPr/>
            <p:nvPr/>
          </p:nvSpPr>
          <p:spPr>
            <a:xfrm>
              <a:off x="2586188" y="1511375"/>
              <a:ext cx="127842" cy="174714"/>
            </a:xfrm>
            <a:custGeom>
              <a:avLst/>
              <a:gdLst>
                <a:gd name="f0" fmla="val 10800000"/>
                <a:gd name="f1" fmla="val 5400000"/>
                <a:gd name="f2" fmla="val 180"/>
                <a:gd name="f3" fmla="val w"/>
                <a:gd name="f4" fmla="val h"/>
                <a:gd name="f5" fmla="val 0"/>
                <a:gd name="f6" fmla="val 59"/>
                <a:gd name="f7" fmla="val 81"/>
                <a:gd name="f8" fmla="val 4"/>
                <a:gd name="f9" fmla="val 73"/>
                <a:gd name="f10" fmla="val 3"/>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7"/>
                <a:gd name="f24" fmla="val 25"/>
                <a:gd name="f25" fmla="val 5"/>
                <a:gd name="f26" fmla="val 28"/>
                <a:gd name="f27" fmla="val 32"/>
                <a:gd name="f28" fmla="val 36"/>
                <a:gd name="f29" fmla="val 37"/>
                <a:gd name="f30" fmla="val 1"/>
                <a:gd name="f31" fmla="val 39"/>
                <a:gd name="f32" fmla="val 42"/>
                <a:gd name="f33" fmla="val 45"/>
                <a:gd name="f34" fmla="val 50"/>
                <a:gd name="f35" fmla="val 17"/>
                <a:gd name="f36" fmla="val 55"/>
                <a:gd name="f37" fmla="val 20"/>
                <a:gd name="f38" fmla="val 57"/>
                <a:gd name="f39" fmla="val 46"/>
                <a:gd name="f40" fmla="val 58"/>
                <a:gd name="f41" fmla="val 60"/>
                <a:gd name="f42" fmla="val 76"/>
                <a:gd name="f43" fmla="val 79"/>
                <a:gd name="f44" fmla="val 54"/>
                <a:gd name="f45" fmla="val 80"/>
                <a:gd name="f46" fmla="val 52"/>
                <a:gd name="f47" fmla="val 48"/>
                <a:gd name="f48" fmla="val 38"/>
                <a:gd name="f49" fmla="val 27"/>
                <a:gd name="f50" fmla="val 77"/>
                <a:gd name="f51" fmla="val 13"/>
                <a:gd name="f52" fmla="val 9"/>
                <a:gd name="f53" fmla="val 74"/>
                <a:gd name="f54" fmla="+- 0 0 -90"/>
                <a:gd name="f55" fmla="*/ f3 1 59"/>
                <a:gd name="f56" fmla="*/ f4 1 81"/>
                <a:gd name="f57" fmla="val f5"/>
                <a:gd name="f58" fmla="val f6"/>
                <a:gd name="f59" fmla="val f7"/>
                <a:gd name="f60" fmla="*/ f54 f0 1"/>
                <a:gd name="f61" fmla="+- f59 0 f57"/>
                <a:gd name="f62" fmla="+- f58 0 f57"/>
                <a:gd name="f63" fmla="*/ f60 1 f2"/>
                <a:gd name="f64" fmla="*/ f62 1 59"/>
                <a:gd name="f65" fmla="*/ f61 1 81"/>
                <a:gd name="f66" fmla="*/ 4 f62 1"/>
                <a:gd name="f67" fmla="*/ 73 f61 1"/>
                <a:gd name="f68" fmla="*/ 2 f62 1"/>
                <a:gd name="f69" fmla="*/ 64 f61 1"/>
                <a:gd name="f70" fmla="*/ 8 f62 1"/>
                <a:gd name="f71" fmla="*/ 21 f61 1"/>
                <a:gd name="f72" fmla="*/ 21 f62 1"/>
                <a:gd name="f73" fmla="*/ 7 f61 1"/>
                <a:gd name="f74" fmla="*/ 32 f62 1"/>
                <a:gd name="f75" fmla="*/ 2 f61 1"/>
                <a:gd name="f76" fmla="*/ 39 f62 1"/>
                <a:gd name="f77" fmla="*/ 5 f61 1"/>
                <a:gd name="f78" fmla="*/ 50 f62 1"/>
                <a:gd name="f79" fmla="*/ 17 f61 1"/>
                <a:gd name="f80" fmla="*/ 57 f62 1"/>
                <a:gd name="f81" fmla="*/ 32 f61 1"/>
                <a:gd name="f82" fmla="*/ 58 f62 1"/>
                <a:gd name="f83" fmla="*/ 54 f62 1"/>
                <a:gd name="f84" fmla="*/ 80 f61 1"/>
                <a:gd name="f85" fmla="*/ 48 f62 1"/>
                <a:gd name="f86" fmla="*/ 81 f61 1"/>
                <a:gd name="f87" fmla="*/ 17 f62 1"/>
                <a:gd name="f88" fmla="*/ 77 f61 1"/>
                <a:gd name="f89" fmla="+- f63 0 f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81"/>
                <a:gd name="f106" fmla="*/ f82 1 59"/>
                <a:gd name="f107" fmla="*/ f83 1 59"/>
                <a:gd name="f108" fmla="*/ f84 1 81"/>
                <a:gd name="f109" fmla="*/ f85 1 59"/>
                <a:gd name="f110" fmla="*/ f86 1 81"/>
                <a:gd name="f111" fmla="*/ f87 1 59"/>
                <a:gd name="f112" fmla="*/ f88 1 81"/>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4"/>
                <a:gd name="f134" fmla="*/ f107 1 f64"/>
                <a:gd name="f135" fmla="*/ f108 1 f65"/>
                <a:gd name="f136" fmla="*/ f109 1 f64"/>
                <a:gd name="f137" fmla="*/ f110 1 f65"/>
                <a:gd name="f138" fmla="*/ f111 1 f64"/>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5 1"/>
                <a:gd name="f161" fmla="*/ f134 f55 1"/>
                <a:gd name="f162" fmla="*/ f135 f56 1"/>
                <a:gd name="f163" fmla="*/ f136 f55 1"/>
                <a:gd name="f164" fmla="*/ f137 f56 1"/>
                <a:gd name="f165" fmla="*/ f138 f55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60" y="f145"/>
                </a:cxn>
                <a:cxn ang="f89">
                  <a:pos x="f161" y="f162"/>
                </a:cxn>
                <a:cxn ang="f89">
                  <a:pos x="f163" y="f164"/>
                </a:cxn>
                <a:cxn ang="f89">
                  <a:pos x="f165" y="f166"/>
                </a:cxn>
                <a:cxn ang="f89">
                  <a:pos x="f144" y="f145"/>
                </a:cxn>
              </a:cxnLst>
              <a:rect l="f140" t="f143" r="f141" b="f142"/>
              <a:pathLst>
                <a:path w="59" h="81">
                  <a:moveTo>
                    <a:pt x="f8" y="f9"/>
                  </a:moveTo>
                  <a:cubicBezTo>
                    <a:pt x="f10" y="f11"/>
                    <a:pt x="f12" y="f13"/>
                    <a:pt x="f12" y="f14"/>
                  </a:cubicBezTo>
                  <a:cubicBezTo>
                    <a:pt x="f5" y="f15"/>
                    <a:pt x="f12" y="f16"/>
                    <a:pt x="f17" y="f18"/>
                  </a:cubicBezTo>
                  <a:cubicBezTo>
                    <a:pt x="f19" y="f20"/>
                    <a:pt x="f21" y="f22"/>
                    <a:pt x="f18" y="f23"/>
                  </a:cubicBezTo>
                  <a:cubicBezTo>
                    <a:pt x="f24" y="f25"/>
                    <a:pt x="f26" y="f10"/>
                    <a:pt x="f27" y="f12"/>
                  </a:cubicBezTo>
                  <a:cubicBezTo>
                    <a:pt x="f28" y="f5"/>
                    <a:pt x="f29" y="f30"/>
                    <a:pt x="f31" y="f25"/>
                  </a:cubicBezTo>
                  <a:cubicBezTo>
                    <a:pt x="f32" y="f19"/>
                    <a:pt x="f33" y="f20"/>
                    <a:pt x="f34" y="f35"/>
                  </a:cubicBezTo>
                  <a:cubicBezTo>
                    <a:pt x="f36" y="f37"/>
                    <a:pt x="f38" y="f24"/>
                    <a:pt x="f38" y="f27"/>
                  </a:cubicBezTo>
                  <a:cubicBezTo>
                    <a:pt x="f38" y="f39"/>
                    <a:pt x="f40" y="f41"/>
                    <a:pt x="f40" y="f9"/>
                  </a:cubicBezTo>
                  <a:cubicBezTo>
                    <a:pt x="f6" y="f42"/>
                    <a:pt x="f38" y="f43"/>
                    <a:pt x="f44" y="f45"/>
                  </a:cubicBezTo>
                  <a:cubicBezTo>
                    <a:pt x="f46" y="f7"/>
                    <a:pt x="f34" y="f7"/>
                    <a:pt x="f47" y="f7"/>
                  </a:cubicBezTo>
                  <a:cubicBezTo>
                    <a:pt x="f48" y="f45"/>
                    <a:pt x="f49" y="f43"/>
                    <a:pt x="f35" y="f50"/>
                  </a:cubicBezTo>
                  <a:cubicBezTo>
                    <a:pt x="f51" y="f50"/>
                    <a:pt x="f52"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49" name="Freeform 151">
              <a:extLst>
                <a:ext uri="{FF2B5EF4-FFF2-40B4-BE49-F238E27FC236}">
                  <a16:creationId xmlns:a16="http://schemas.microsoft.com/office/drawing/2014/main" id="{45F39153-779C-433B-A96B-9617519BC8BB}"/>
                </a:ext>
              </a:extLst>
            </p:cNvPr>
            <p:cNvSpPr/>
            <p:nvPr/>
          </p:nvSpPr>
          <p:spPr>
            <a:xfrm>
              <a:off x="2748119" y="1494321"/>
              <a:ext cx="151278" cy="164061"/>
            </a:xfrm>
            <a:custGeom>
              <a:avLst/>
              <a:gdLst>
                <a:gd name="f0" fmla="val 10800000"/>
                <a:gd name="f1" fmla="val 5400000"/>
                <a:gd name="f2" fmla="val 180"/>
                <a:gd name="f3" fmla="val w"/>
                <a:gd name="f4" fmla="val h"/>
                <a:gd name="f5" fmla="val 0"/>
                <a:gd name="f6" fmla="val 70"/>
                <a:gd name="f7" fmla="val 76"/>
                <a:gd name="f8" fmla="val 7"/>
                <a:gd name="f9" fmla="val 65"/>
                <a:gd name="f10" fmla="val 63"/>
                <a:gd name="f11" fmla="val 1"/>
                <a:gd name="f12" fmla="val 56"/>
                <a:gd name="f13" fmla="val 50"/>
                <a:gd name="f14" fmla="val 2"/>
                <a:gd name="f15" fmla="val 38"/>
                <a:gd name="f16" fmla="val 4"/>
                <a:gd name="f17" fmla="val 27"/>
                <a:gd name="f18" fmla="val 11"/>
                <a:gd name="f19" fmla="val 16"/>
                <a:gd name="f20" fmla="val 17"/>
                <a:gd name="f21" fmla="val 41"/>
                <a:gd name="f22" fmla="val 45"/>
                <a:gd name="f23" fmla="val 3"/>
                <a:gd name="f24" fmla="val 46"/>
                <a:gd name="f25" fmla="val 47"/>
                <a:gd name="f26" fmla="val 9"/>
                <a:gd name="f27" fmla="val 13"/>
                <a:gd name="f28" fmla="val 24"/>
                <a:gd name="f29" fmla="val 28"/>
                <a:gd name="f30" fmla="val 61"/>
                <a:gd name="f31" fmla="val 31"/>
                <a:gd name="f32" fmla="val 68"/>
                <a:gd name="f33" fmla="val 33"/>
                <a:gd name="f34" fmla="val 35"/>
                <a:gd name="f35" fmla="val 67"/>
                <a:gd name="f36" fmla="val 43"/>
                <a:gd name="f37" fmla="val 62"/>
                <a:gd name="f38" fmla="val 54"/>
                <a:gd name="f39" fmla="val 55"/>
                <a:gd name="f40" fmla="val 64"/>
                <a:gd name="f41" fmla="val 72"/>
                <a:gd name="f42" fmla="val 44"/>
                <a:gd name="f43" fmla="val 74"/>
                <a:gd name="f44" fmla="val 42"/>
                <a:gd name="f45" fmla="val 75"/>
                <a:gd name="f46" fmla="val 40"/>
                <a:gd name="f47" fmla="val 30"/>
                <a:gd name="f48" fmla="val 25"/>
                <a:gd name="f49" fmla="val 21"/>
                <a:gd name="f50" fmla="val 18"/>
                <a:gd name="f51" fmla="val 15"/>
                <a:gd name="f52" fmla="val 73"/>
                <a:gd name="f53" fmla="val 12"/>
                <a:gd name="f54" fmla="val 10"/>
                <a:gd name="f55" fmla="+- 0 0 -90"/>
                <a:gd name="f56" fmla="*/ f3 1 70"/>
                <a:gd name="f57" fmla="*/ f4 1 76"/>
                <a:gd name="f58" fmla="val f5"/>
                <a:gd name="f59" fmla="val f6"/>
                <a:gd name="f60" fmla="val f7"/>
                <a:gd name="f61" fmla="*/ f55 f0 1"/>
                <a:gd name="f62" fmla="+- f60 0 f58"/>
                <a:gd name="f63" fmla="+- f59 0 f58"/>
                <a:gd name="f64" fmla="*/ f61 1 f2"/>
                <a:gd name="f65" fmla="*/ f63 1 70"/>
                <a:gd name="f66" fmla="*/ f62 1 76"/>
                <a:gd name="f67" fmla="*/ 7 f63 1"/>
                <a:gd name="f68" fmla="*/ 65 f62 1"/>
                <a:gd name="f69" fmla="*/ 1 f63 1"/>
                <a:gd name="f70" fmla="*/ 50 f62 1"/>
                <a:gd name="f71" fmla="*/ 11 f63 1"/>
                <a:gd name="f72" fmla="*/ 16 f62 1"/>
                <a:gd name="f73" fmla="*/ 38 f63 1"/>
                <a:gd name="f74" fmla="*/ 0 f62 1"/>
                <a:gd name="f75" fmla="*/ 46 f63 1"/>
                <a:gd name="f76" fmla="*/ 7 f62 1"/>
                <a:gd name="f77" fmla="*/ 47 f63 1"/>
                <a:gd name="f78" fmla="*/ 13 f62 1"/>
                <a:gd name="f79" fmla="*/ 61 f63 1"/>
                <a:gd name="f80" fmla="*/ 31 f62 1"/>
                <a:gd name="f81" fmla="*/ 67 f63 1"/>
                <a:gd name="f82" fmla="*/ 43 f62 1"/>
                <a:gd name="f83" fmla="*/ 72 f62 1"/>
                <a:gd name="f84" fmla="*/ 40 f63 1"/>
                <a:gd name="f85" fmla="*/ 75 f62 1"/>
                <a:gd name="f86" fmla="*/ 25 f63 1"/>
                <a:gd name="f87" fmla="*/ 76 f62 1"/>
                <a:gd name="f88" fmla="*/ 15 f63 1"/>
                <a:gd name="f89" fmla="*/ 73 f62 1"/>
                <a:gd name="f90" fmla="+- f64 0 f1"/>
                <a:gd name="f91" fmla="*/ f67 1 70"/>
                <a:gd name="f92" fmla="*/ f68 1 76"/>
                <a:gd name="f93" fmla="*/ f69 1 70"/>
                <a:gd name="f94" fmla="*/ f70 1 76"/>
                <a:gd name="f95" fmla="*/ f71 1 70"/>
                <a:gd name="f96" fmla="*/ f72 1 76"/>
                <a:gd name="f97" fmla="*/ f73 1 70"/>
                <a:gd name="f98" fmla="*/ f74 1 76"/>
                <a:gd name="f99" fmla="*/ f75 1 70"/>
                <a:gd name="f100" fmla="*/ f76 1 76"/>
                <a:gd name="f101" fmla="*/ f77 1 70"/>
                <a:gd name="f102" fmla="*/ f78 1 76"/>
                <a:gd name="f103" fmla="*/ f79 1 70"/>
                <a:gd name="f104" fmla="*/ f80 1 76"/>
                <a:gd name="f105" fmla="*/ f81 1 70"/>
                <a:gd name="f106" fmla="*/ f82 1 76"/>
                <a:gd name="f107" fmla="*/ f83 1 76"/>
                <a:gd name="f108" fmla="*/ f84 1 70"/>
                <a:gd name="f109" fmla="*/ f85 1 76"/>
                <a:gd name="f110" fmla="*/ f86 1 70"/>
                <a:gd name="f111" fmla="*/ f87 1 76"/>
                <a:gd name="f112" fmla="*/ f88 1 70"/>
                <a:gd name="f113" fmla="*/ f89 1 76"/>
                <a:gd name="f114" fmla="*/ 0 1 f65"/>
                <a:gd name="f115" fmla="*/ f59 1 f65"/>
                <a:gd name="f116" fmla="*/ 0 1 f66"/>
                <a:gd name="f117" fmla="*/ f60 1 f66"/>
                <a:gd name="f118" fmla="*/ f91 1 f65"/>
                <a:gd name="f119" fmla="*/ f92 1 f66"/>
                <a:gd name="f120" fmla="*/ f93 1 f65"/>
                <a:gd name="f121" fmla="*/ f94 1 f66"/>
                <a:gd name="f122" fmla="*/ f95 1 f65"/>
                <a:gd name="f123" fmla="*/ f96 1 f66"/>
                <a:gd name="f124" fmla="*/ f97 1 f65"/>
                <a:gd name="f125" fmla="*/ f98 1 f66"/>
                <a:gd name="f126" fmla="*/ f99 1 f65"/>
                <a:gd name="f127" fmla="*/ f100 1 f66"/>
                <a:gd name="f128" fmla="*/ f101 1 f65"/>
                <a:gd name="f129" fmla="*/ f102 1 f66"/>
                <a:gd name="f130" fmla="*/ f103 1 f65"/>
                <a:gd name="f131" fmla="*/ f104 1 f66"/>
                <a:gd name="f132" fmla="*/ f105 1 f65"/>
                <a:gd name="f133" fmla="*/ f106 1 f66"/>
                <a:gd name="f134" fmla="*/ f107 1 f66"/>
                <a:gd name="f135" fmla="*/ f108 1 f65"/>
                <a:gd name="f136" fmla="*/ f109 1 f66"/>
                <a:gd name="f137" fmla="*/ f110 1 f65"/>
                <a:gd name="f138" fmla="*/ f111 1 f66"/>
                <a:gd name="f139" fmla="*/ f112 1 f65"/>
                <a:gd name="f140" fmla="*/ f113 1 f66"/>
                <a:gd name="f141" fmla="*/ f114 f56 1"/>
                <a:gd name="f142" fmla="*/ f115 f56 1"/>
                <a:gd name="f143" fmla="*/ f117 f57 1"/>
                <a:gd name="f144" fmla="*/ f116 f57 1"/>
                <a:gd name="f145" fmla="*/ f118 f56 1"/>
                <a:gd name="f146" fmla="*/ f119 f57 1"/>
                <a:gd name="f147" fmla="*/ f120 f56 1"/>
                <a:gd name="f148" fmla="*/ f121 f57 1"/>
                <a:gd name="f149" fmla="*/ f122 f56 1"/>
                <a:gd name="f150" fmla="*/ f123 f57 1"/>
                <a:gd name="f151" fmla="*/ f124 f56 1"/>
                <a:gd name="f152" fmla="*/ f125 f57 1"/>
                <a:gd name="f153" fmla="*/ f126 f56 1"/>
                <a:gd name="f154" fmla="*/ f127 f57 1"/>
                <a:gd name="f155" fmla="*/ f128 f56 1"/>
                <a:gd name="f156" fmla="*/ f129 f57 1"/>
                <a:gd name="f157" fmla="*/ f130 f56 1"/>
                <a:gd name="f158" fmla="*/ f131 f57 1"/>
                <a:gd name="f159" fmla="*/ f132 f56 1"/>
                <a:gd name="f160" fmla="*/ f133 f57 1"/>
                <a:gd name="f161" fmla="*/ f134 f57 1"/>
                <a:gd name="f162" fmla="*/ f135 f56 1"/>
                <a:gd name="f163" fmla="*/ f136 f57 1"/>
                <a:gd name="f164" fmla="*/ f137 f56 1"/>
                <a:gd name="f165" fmla="*/ f138 f57 1"/>
                <a:gd name="f166" fmla="*/ f139 f56 1"/>
                <a:gd name="f167" fmla="*/ f140 f57 1"/>
              </a:gdLst>
              <a:ahLst/>
              <a:cxnLst>
                <a:cxn ang="3cd4">
                  <a:pos x="hc" y="t"/>
                </a:cxn>
                <a:cxn ang="0">
                  <a:pos x="r" y="vc"/>
                </a:cxn>
                <a:cxn ang="cd4">
                  <a:pos x="hc" y="b"/>
                </a:cxn>
                <a:cxn ang="cd2">
                  <a:pos x="l" y="vc"/>
                </a:cxn>
                <a:cxn ang="f90">
                  <a:pos x="f145" y="f146"/>
                </a:cxn>
                <a:cxn ang="f90">
                  <a:pos x="f147" y="f148"/>
                </a:cxn>
                <a:cxn ang="f90">
                  <a:pos x="f149" y="f150"/>
                </a:cxn>
                <a:cxn ang="f90">
                  <a:pos x="f151" y="f152"/>
                </a:cxn>
                <a:cxn ang="f90">
                  <a:pos x="f153" y="f154"/>
                </a:cxn>
                <a:cxn ang="f90">
                  <a:pos x="f155" y="f156"/>
                </a:cxn>
                <a:cxn ang="f90">
                  <a:pos x="f157" y="f158"/>
                </a:cxn>
                <a:cxn ang="f90">
                  <a:pos x="f159" y="f160"/>
                </a:cxn>
                <a:cxn ang="f90">
                  <a:pos x="f153" y="f161"/>
                </a:cxn>
                <a:cxn ang="f90">
                  <a:pos x="f162" y="f163"/>
                </a:cxn>
                <a:cxn ang="f90">
                  <a:pos x="f164" y="f165"/>
                </a:cxn>
                <a:cxn ang="f90">
                  <a:pos x="f166" y="f167"/>
                </a:cxn>
                <a:cxn ang="f90">
                  <a:pos x="f145" y="f146"/>
                </a:cxn>
              </a:cxnLst>
              <a:rect l="f141" t="f144" r="f142" b="f143"/>
              <a:pathLst>
                <a:path w="70" h="76">
                  <a:moveTo>
                    <a:pt x="f8" y="f9"/>
                  </a:moveTo>
                  <a:cubicBezTo>
                    <a:pt x="f5" y="f10"/>
                    <a:pt x="f11" y="f12"/>
                    <a:pt x="f11" y="f13"/>
                  </a:cubicBezTo>
                  <a:cubicBezTo>
                    <a:pt x="f14" y="f15"/>
                    <a:pt x="f16" y="f17"/>
                    <a:pt x="f18" y="f19"/>
                  </a:cubicBezTo>
                  <a:cubicBezTo>
                    <a:pt x="f20" y="f8"/>
                    <a:pt x="f17" y="f14"/>
                    <a:pt x="f15" y="f5"/>
                  </a:cubicBezTo>
                  <a:cubicBezTo>
                    <a:pt x="f21" y="f5"/>
                    <a:pt x="f22" y="f23"/>
                    <a:pt x="f24" y="f8"/>
                  </a:cubicBezTo>
                  <a:cubicBezTo>
                    <a:pt x="f25" y="f26"/>
                    <a:pt x="f25" y="f18"/>
                    <a:pt x="f25" y="f27"/>
                  </a:cubicBezTo>
                  <a:cubicBezTo>
                    <a:pt x="f25" y="f28"/>
                    <a:pt x="f13" y="f29"/>
                    <a:pt x="f30" y="f31"/>
                  </a:cubicBezTo>
                  <a:cubicBezTo>
                    <a:pt x="f32" y="f33"/>
                    <a:pt x="f6" y="f34"/>
                    <a:pt x="f35" y="f36"/>
                  </a:cubicBezTo>
                  <a:cubicBezTo>
                    <a:pt x="f37" y="f38"/>
                    <a:pt x="f39" y="f40"/>
                    <a:pt x="f24" y="f41"/>
                  </a:cubicBezTo>
                  <a:cubicBezTo>
                    <a:pt x="f42" y="f43"/>
                    <a:pt x="f44" y="f45"/>
                    <a:pt x="f46" y="f45"/>
                  </a:cubicBezTo>
                  <a:cubicBezTo>
                    <a:pt x="f34" y="f7"/>
                    <a:pt x="f47" y="f7"/>
                    <a:pt x="f48" y="f7"/>
                  </a:cubicBezTo>
                  <a:cubicBezTo>
                    <a:pt x="f49" y="f7"/>
                    <a:pt x="f50" y="f45"/>
                    <a:pt x="f51" y="f52"/>
                  </a:cubicBezTo>
                  <a:cubicBezTo>
                    <a:pt x="f53" y="f6"/>
                    <a:pt x="f54" y="f32"/>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0" name="Freeform 152">
              <a:extLst>
                <a:ext uri="{FF2B5EF4-FFF2-40B4-BE49-F238E27FC236}">
                  <a16:creationId xmlns:a16="http://schemas.microsoft.com/office/drawing/2014/main" id="{8AA616E5-A833-4F60-8C82-9DC0D16C0FB8}"/>
                </a:ext>
              </a:extLst>
            </p:cNvPr>
            <p:cNvSpPr/>
            <p:nvPr/>
          </p:nvSpPr>
          <p:spPr>
            <a:xfrm>
              <a:off x="2854656" y="1630686"/>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7"/>
                <a:gd name="f12" fmla="val 2"/>
                <a:gd name="f13" fmla="val 41"/>
                <a:gd name="f14" fmla="val 35"/>
                <a:gd name="f15" fmla="val 33"/>
                <a:gd name="f16" fmla="val 31"/>
                <a:gd name="f17" fmla="val 1"/>
                <a:gd name="f18" fmla="val 29"/>
                <a:gd name="f19" fmla="val 21"/>
                <a:gd name="f20" fmla="val 6"/>
                <a:gd name="f21" fmla="val 15"/>
                <a:gd name="f22" fmla="val 11"/>
                <a:gd name="f23" fmla="val 9"/>
                <a:gd name="f24" fmla="val 14"/>
                <a:gd name="f25" fmla="val 19"/>
                <a:gd name="f26" fmla="val 3"/>
                <a:gd name="f27" fmla="val 24"/>
                <a:gd name="f28" fmla="val 30"/>
                <a:gd name="f29" fmla="val 36"/>
                <a:gd name="f30" fmla="val 42"/>
                <a:gd name="f31" fmla="val 43"/>
                <a:gd name="f32" fmla="val 44"/>
                <a:gd name="f33" fmla="val 45"/>
                <a:gd name="f34" fmla="val 49"/>
                <a:gd name="f35" fmla="val 52"/>
                <a:gd name="f36" fmla="val 56"/>
                <a:gd name="f37" fmla="val 8"/>
                <a:gd name="f38" fmla="val 60"/>
                <a:gd name="f39" fmla="val 64"/>
                <a:gd name="f40" fmla="val 12"/>
                <a:gd name="f41" fmla="val 69"/>
                <a:gd name="f42" fmla="val 74"/>
                <a:gd name="f43" fmla="val 75"/>
                <a:gd name="f44" fmla="val 20"/>
                <a:gd name="f45" fmla="val 72"/>
                <a:gd name="f46" fmla="val 68"/>
                <a:gd name="f47" fmla="val 40"/>
                <a:gd name="f48" fmla="val 58"/>
                <a:gd name="f49" fmla="val 23"/>
                <a:gd name="f50" fmla="val 18"/>
                <a:gd name="f51" fmla="val 57"/>
                <a:gd name="f52" fmla="val 13"/>
                <a:gd name="f53" fmla="val 54"/>
                <a:gd name="f54" fmla="val 53"/>
                <a:gd name="f55" fmla="+- 0 0 -90"/>
                <a:gd name="f56" fmla="*/ f3 1 76"/>
                <a:gd name="f57" fmla="*/ f4 1 59"/>
                <a:gd name="f58" fmla="val f5"/>
                <a:gd name="f59" fmla="val f6"/>
                <a:gd name="f60" fmla="val f7"/>
                <a:gd name="f61" fmla="*/ f55 f0 1"/>
                <a:gd name="f62" fmla="+- f60 0 f58"/>
                <a:gd name="f63" fmla="+- f59 0 f58"/>
                <a:gd name="f64" fmla="*/ f61 1 f2"/>
                <a:gd name="f65" fmla="*/ f63 1 76"/>
                <a:gd name="f66" fmla="*/ f62 1 59"/>
                <a:gd name="f67" fmla="*/ 10 f63 1"/>
                <a:gd name="f68" fmla="*/ 51 f62 1"/>
                <a:gd name="f69" fmla="*/ 0 f63 1"/>
                <a:gd name="f70" fmla="*/ 35 f62 1"/>
                <a:gd name="f71" fmla="*/ 1 f63 1"/>
                <a:gd name="f72" fmla="*/ 29 f62 1"/>
                <a:gd name="f73" fmla="*/ 11 f63 1"/>
                <a:gd name="f74" fmla="*/ 9 f62 1"/>
                <a:gd name="f75" fmla="*/ 24 f63 1"/>
                <a:gd name="f76" fmla="*/ 2 f62 1"/>
                <a:gd name="f77" fmla="*/ 42 f63 1"/>
                <a:gd name="f78" fmla="*/ 0 f62 1"/>
                <a:gd name="f79" fmla="*/ 45 f63 1"/>
                <a:gd name="f80" fmla="*/ 1 f62 1"/>
                <a:gd name="f81" fmla="*/ 56 f63 1"/>
                <a:gd name="f82" fmla="*/ 8 f62 1"/>
                <a:gd name="f83" fmla="*/ 69 f63 1"/>
                <a:gd name="f84" fmla="*/ 12 f62 1"/>
                <a:gd name="f85" fmla="*/ 75 f63 1"/>
                <a:gd name="f86" fmla="*/ 20 f62 1"/>
                <a:gd name="f87" fmla="*/ 60 f63 1"/>
                <a:gd name="f88" fmla="*/ 47 f62 1"/>
                <a:gd name="f89" fmla="*/ 29 f63 1"/>
                <a:gd name="f90" fmla="*/ 58 f62 1"/>
                <a:gd name="f91" fmla="*/ 13 f63 1"/>
                <a:gd name="f92" fmla="*/ 54 f62 1"/>
                <a:gd name="f93" fmla="+- f64 0 f1"/>
                <a:gd name="f94" fmla="*/ f67 1 76"/>
                <a:gd name="f95" fmla="*/ f68 1 59"/>
                <a:gd name="f96" fmla="*/ f69 1 76"/>
                <a:gd name="f97" fmla="*/ f70 1 59"/>
                <a:gd name="f98" fmla="*/ f71 1 76"/>
                <a:gd name="f99" fmla="*/ f72 1 59"/>
                <a:gd name="f100" fmla="*/ f73 1 76"/>
                <a:gd name="f101" fmla="*/ f74 1 59"/>
                <a:gd name="f102" fmla="*/ f75 1 76"/>
                <a:gd name="f103" fmla="*/ f76 1 59"/>
                <a:gd name="f104" fmla="*/ f77 1 76"/>
                <a:gd name="f105" fmla="*/ f78 1 59"/>
                <a:gd name="f106" fmla="*/ f79 1 76"/>
                <a:gd name="f107" fmla="*/ f80 1 59"/>
                <a:gd name="f108" fmla="*/ f81 1 76"/>
                <a:gd name="f109" fmla="*/ f82 1 59"/>
                <a:gd name="f110" fmla="*/ f83 1 76"/>
                <a:gd name="f111" fmla="*/ f84 1 59"/>
                <a:gd name="f112" fmla="*/ f85 1 76"/>
                <a:gd name="f113" fmla="*/ f86 1 59"/>
                <a:gd name="f114" fmla="*/ f87 1 76"/>
                <a:gd name="f115" fmla="*/ f88 1 59"/>
                <a:gd name="f116" fmla="*/ f89 1 76"/>
                <a:gd name="f117" fmla="*/ f90 1 59"/>
                <a:gd name="f118" fmla="*/ f91 1 76"/>
                <a:gd name="f119" fmla="*/ f92 1 59"/>
                <a:gd name="f120" fmla="*/ 0 1 f65"/>
                <a:gd name="f121" fmla="*/ f59 1 f65"/>
                <a:gd name="f122" fmla="*/ 0 1 f66"/>
                <a:gd name="f123" fmla="*/ f60 1 f66"/>
                <a:gd name="f124" fmla="*/ f94 1 f65"/>
                <a:gd name="f125" fmla="*/ f95 1 f66"/>
                <a:gd name="f126" fmla="*/ f96 1 f65"/>
                <a:gd name="f127" fmla="*/ f97 1 f66"/>
                <a:gd name="f128" fmla="*/ f98 1 f65"/>
                <a:gd name="f129" fmla="*/ f99 1 f66"/>
                <a:gd name="f130" fmla="*/ f100 1 f65"/>
                <a:gd name="f131" fmla="*/ f101 1 f66"/>
                <a:gd name="f132" fmla="*/ f102 1 f65"/>
                <a:gd name="f133" fmla="*/ f103 1 f66"/>
                <a:gd name="f134" fmla="*/ f104 1 f65"/>
                <a:gd name="f135" fmla="*/ f105 1 f66"/>
                <a:gd name="f136" fmla="*/ f106 1 f65"/>
                <a:gd name="f137" fmla="*/ f107 1 f66"/>
                <a:gd name="f138" fmla="*/ f108 1 f65"/>
                <a:gd name="f139" fmla="*/ f109 1 f66"/>
                <a:gd name="f140" fmla="*/ f110 1 f65"/>
                <a:gd name="f141" fmla="*/ f111 1 f66"/>
                <a:gd name="f142" fmla="*/ f112 1 f65"/>
                <a:gd name="f143" fmla="*/ f113 1 f66"/>
                <a:gd name="f144" fmla="*/ f114 1 f65"/>
                <a:gd name="f145" fmla="*/ f115 1 f66"/>
                <a:gd name="f146" fmla="*/ f116 1 f65"/>
                <a:gd name="f147" fmla="*/ f117 1 f66"/>
                <a:gd name="f148" fmla="*/ f118 1 f65"/>
                <a:gd name="f149" fmla="*/ f119 1 f66"/>
                <a:gd name="f150" fmla="*/ f120 f56 1"/>
                <a:gd name="f151" fmla="*/ f121 f56 1"/>
                <a:gd name="f152" fmla="*/ f123 f57 1"/>
                <a:gd name="f153" fmla="*/ f122 f57 1"/>
                <a:gd name="f154" fmla="*/ f124 f56 1"/>
                <a:gd name="f155" fmla="*/ f125 f57 1"/>
                <a:gd name="f156" fmla="*/ f126 f56 1"/>
                <a:gd name="f157" fmla="*/ f127 f57 1"/>
                <a:gd name="f158" fmla="*/ f128 f56 1"/>
                <a:gd name="f159" fmla="*/ f129 f57 1"/>
                <a:gd name="f160" fmla="*/ f130 f56 1"/>
                <a:gd name="f161" fmla="*/ f131 f57 1"/>
                <a:gd name="f162" fmla="*/ f132 f56 1"/>
                <a:gd name="f163" fmla="*/ f133 f57 1"/>
                <a:gd name="f164" fmla="*/ f134 f56 1"/>
                <a:gd name="f165" fmla="*/ f135 f57 1"/>
                <a:gd name="f166" fmla="*/ f136 f56 1"/>
                <a:gd name="f167" fmla="*/ f137 f57 1"/>
                <a:gd name="f168" fmla="*/ f138 f56 1"/>
                <a:gd name="f169" fmla="*/ f139 f57 1"/>
                <a:gd name="f170" fmla="*/ f140 f56 1"/>
                <a:gd name="f171" fmla="*/ f141 f57 1"/>
                <a:gd name="f172" fmla="*/ f142 f56 1"/>
                <a:gd name="f173" fmla="*/ f143 f57 1"/>
                <a:gd name="f174" fmla="*/ f144 f56 1"/>
                <a:gd name="f175" fmla="*/ f145 f57 1"/>
                <a:gd name="f176" fmla="*/ f146 f56 1"/>
                <a:gd name="f177" fmla="*/ f147 f57 1"/>
                <a:gd name="f178" fmla="*/ f148 f56 1"/>
                <a:gd name="f179" fmla="*/ f149 f57 1"/>
              </a:gdLst>
              <a:ahLst/>
              <a:cxnLst>
                <a:cxn ang="3cd4">
                  <a:pos x="hc" y="t"/>
                </a:cxn>
                <a:cxn ang="0">
                  <a:pos x="r" y="vc"/>
                </a:cxn>
                <a:cxn ang="cd4">
                  <a:pos x="hc" y="b"/>
                </a:cxn>
                <a:cxn ang="cd2">
                  <a:pos x="l" y="vc"/>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70" y="f171"/>
                </a:cxn>
                <a:cxn ang="f93">
                  <a:pos x="f172" y="f173"/>
                </a:cxn>
                <a:cxn ang="f93">
                  <a:pos x="f174" y="f175"/>
                </a:cxn>
                <a:cxn ang="f93">
                  <a:pos x="f176" y="f177"/>
                </a:cxn>
                <a:cxn ang="f93">
                  <a:pos x="f178" y="f179"/>
                </a:cxn>
                <a:cxn ang="f93">
                  <a:pos x="f154" y="f155"/>
                </a:cxn>
              </a:cxnLst>
              <a:rect l="f150" t="f153" r="f151" b="f152"/>
              <a:pathLst>
                <a:path w="76" h="59">
                  <a:moveTo>
                    <a:pt x="f8" y="f9"/>
                  </a:moveTo>
                  <a:cubicBezTo>
                    <a:pt x="f10" y="f11"/>
                    <a:pt x="f12" y="f13"/>
                    <a:pt x="f5" y="f14"/>
                  </a:cubicBezTo>
                  <a:cubicBezTo>
                    <a:pt x="f5" y="f15"/>
                    <a:pt x="f5" y="f16"/>
                    <a:pt x="f17" y="f18"/>
                  </a:cubicBezTo>
                  <a:cubicBezTo>
                    <a:pt x="f12" y="f19"/>
                    <a:pt x="f20" y="f21"/>
                    <a:pt x="f22" y="f23"/>
                  </a:cubicBezTo>
                  <a:cubicBezTo>
                    <a:pt x="f24" y="f10"/>
                    <a:pt x="f25" y="f26"/>
                    <a:pt x="f27" y="f12"/>
                  </a:cubicBezTo>
                  <a:cubicBezTo>
                    <a:pt x="f28" y="f17"/>
                    <a:pt x="f29" y="f17"/>
                    <a:pt x="f30" y="f5"/>
                  </a:cubicBezTo>
                  <a:cubicBezTo>
                    <a:pt x="f31" y="f5"/>
                    <a:pt x="f32" y="f5"/>
                    <a:pt x="f33" y="f17"/>
                  </a:cubicBezTo>
                  <a:cubicBezTo>
                    <a:pt x="f34" y="f26"/>
                    <a:pt x="f35" y="f20"/>
                    <a:pt x="f36" y="f37"/>
                  </a:cubicBezTo>
                  <a:cubicBezTo>
                    <a:pt x="f38" y="f22"/>
                    <a:pt x="f39" y="f40"/>
                    <a:pt x="f41" y="f40"/>
                  </a:cubicBezTo>
                  <a:cubicBezTo>
                    <a:pt x="f42" y="f40"/>
                    <a:pt x="f6" y="f24"/>
                    <a:pt x="f43" y="f44"/>
                  </a:cubicBezTo>
                  <a:cubicBezTo>
                    <a:pt x="f45" y="f28"/>
                    <a:pt x="f46" y="f47"/>
                    <a:pt x="f38" y="f11"/>
                  </a:cubicBezTo>
                  <a:cubicBezTo>
                    <a:pt x="f35" y="f36"/>
                    <a:pt x="f47" y="f48"/>
                    <a:pt x="f18" y="f48"/>
                  </a:cubicBezTo>
                  <a:cubicBezTo>
                    <a:pt x="f49" y="f7"/>
                    <a:pt x="f50" y="f51"/>
                    <a:pt x="f52" y="f53"/>
                  </a:cubicBezTo>
                  <a:cubicBezTo>
                    <a:pt x="f40" y="f54"/>
                    <a:pt x="f8"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1" name="Freeform 153">
              <a:extLst>
                <a:ext uri="{FF2B5EF4-FFF2-40B4-BE49-F238E27FC236}">
                  <a16:creationId xmlns:a16="http://schemas.microsoft.com/office/drawing/2014/main" id="{C1E19FAF-B6E7-4652-A23B-2092A1E16973}"/>
                </a:ext>
              </a:extLst>
            </p:cNvPr>
            <p:cNvSpPr/>
            <p:nvPr/>
          </p:nvSpPr>
          <p:spPr>
            <a:xfrm>
              <a:off x="2841872" y="1786234"/>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9"/>
                <a:gd name="f11" fmla="val 47"/>
                <a:gd name="f12" fmla="val 15"/>
                <a:gd name="f13" fmla="val 52"/>
                <a:gd name="f14" fmla="val 20"/>
                <a:gd name="f15" fmla="val 55"/>
                <a:gd name="f16" fmla="val 23"/>
                <a:gd name="f17" fmla="val 59"/>
                <a:gd name="f18" fmla="val 24"/>
                <a:gd name="f19" fmla="val 62"/>
                <a:gd name="f20" fmla="val 26"/>
                <a:gd name="f21" fmla="val 63"/>
                <a:gd name="f22" fmla="val 27"/>
                <a:gd name="f23" fmla="val 65"/>
                <a:gd name="f24" fmla="val 67"/>
                <a:gd name="f25" fmla="val 28"/>
                <a:gd name="f26" fmla="val 70"/>
                <a:gd name="f27" fmla="val 30"/>
                <a:gd name="f28" fmla="val 33"/>
                <a:gd name="f29" fmla="val 37"/>
                <a:gd name="f30" fmla="val 69"/>
                <a:gd name="f31" fmla="val 41"/>
                <a:gd name="f32" fmla="val 45"/>
                <a:gd name="f33" fmla="val 64"/>
                <a:gd name="f34" fmla="val 48"/>
                <a:gd name="f35" fmla="val 56"/>
                <a:gd name="f36" fmla="val 58"/>
                <a:gd name="f37" fmla="val 16"/>
                <a:gd name="f38" fmla="val 8"/>
                <a:gd name="f39" fmla="val 3"/>
                <a:gd name="f40" fmla="val 54"/>
                <a:gd name="f41" fmla="val 40"/>
                <a:gd name="f42" fmla="val 6"/>
                <a:gd name="f43" fmla="val 11"/>
                <a:gd name="f44" fmla="val 17"/>
                <a:gd name="f45" fmla="val 19"/>
                <a:gd name="f46" fmla="val 22"/>
                <a:gd name="f47" fmla="val 14"/>
                <a:gd name="f48" fmla="val 5"/>
                <a:gd name="f49" fmla="val 36"/>
                <a:gd name="f50" fmla="val 39"/>
                <a:gd name="f51" fmla="+- 0 0 -90"/>
                <a:gd name="f52" fmla="*/ f3 1 72"/>
                <a:gd name="f53" fmla="*/ f4 1 71"/>
                <a:gd name="f54" fmla="val f5"/>
                <a:gd name="f55" fmla="val f6"/>
                <a:gd name="f56" fmla="val f7"/>
                <a:gd name="f57" fmla="*/ f51 f0 1"/>
                <a:gd name="f58" fmla="+- f56 0 f54"/>
                <a:gd name="f59" fmla="+- f55 0 f54"/>
                <a:gd name="f60" fmla="*/ f57 1 f2"/>
                <a:gd name="f61" fmla="*/ f59 1 72"/>
                <a:gd name="f62" fmla="*/ f58 1 71"/>
                <a:gd name="f63" fmla="*/ 44 f59 1"/>
                <a:gd name="f64" fmla="*/ 1 f58 1"/>
                <a:gd name="f65" fmla="*/ 52 f59 1"/>
                <a:gd name="f66" fmla="*/ 20 f58 1"/>
                <a:gd name="f67" fmla="*/ 62 f59 1"/>
                <a:gd name="f68" fmla="*/ 26 f58 1"/>
                <a:gd name="f69" fmla="*/ 67 f59 1"/>
                <a:gd name="f70" fmla="*/ 28 f58 1"/>
                <a:gd name="f71" fmla="*/ 70 f59 1"/>
                <a:gd name="f72" fmla="*/ 37 f58 1"/>
                <a:gd name="f73" fmla="*/ 64 f59 1"/>
                <a:gd name="f74" fmla="*/ 48 f58 1"/>
                <a:gd name="f75" fmla="*/ 33 f59 1"/>
                <a:gd name="f76" fmla="*/ 69 f58 1"/>
                <a:gd name="f77" fmla="*/ 8 f59 1"/>
                <a:gd name="f78" fmla="*/ 63 f58 1"/>
                <a:gd name="f79" fmla="*/ 0 f59 1"/>
                <a:gd name="f80" fmla="*/ 47 f58 1"/>
                <a:gd name="f81" fmla="*/ 6 f59 1"/>
                <a:gd name="f82" fmla="*/ 22 f59 1"/>
                <a:gd name="f83" fmla="*/ 14 f58 1"/>
                <a:gd name="f84" fmla="*/ 5 f58 1"/>
                <a:gd name="f85" fmla="+- f60 0 f1"/>
                <a:gd name="f86" fmla="*/ f63 1 72"/>
                <a:gd name="f87" fmla="*/ f64 1 71"/>
                <a:gd name="f88" fmla="*/ f65 1 72"/>
                <a:gd name="f89" fmla="*/ f66 1 71"/>
                <a:gd name="f90" fmla="*/ f67 1 72"/>
                <a:gd name="f91" fmla="*/ f68 1 71"/>
                <a:gd name="f92" fmla="*/ f69 1 72"/>
                <a:gd name="f93" fmla="*/ f70 1 71"/>
                <a:gd name="f94" fmla="*/ f71 1 72"/>
                <a:gd name="f95" fmla="*/ f72 1 71"/>
                <a:gd name="f96" fmla="*/ f73 1 72"/>
                <a:gd name="f97" fmla="*/ f74 1 71"/>
                <a:gd name="f98" fmla="*/ f75 1 72"/>
                <a:gd name="f99" fmla="*/ f76 1 71"/>
                <a:gd name="f100" fmla="*/ f77 1 72"/>
                <a:gd name="f101" fmla="*/ f78 1 71"/>
                <a:gd name="f102" fmla="*/ f79 1 72"/>
                <a:gd name="f103" fmla="*/ f80 1 71"/>
                <a:gd name="f104" fmla="*/ f81 1 72"/>
                <a:gd name="f105" fmla="*/ f82 1 72"/>
                <a:gd name="f106" fmla="*/ f83 1 71"/>
                <a:gd name="f107" fmla="*/ f84 1 71"/>
                <a:gd name="f108" fmla="*/ 0 1 f61"/>
                <a:gd name="f109" fmla="*/ f55 1 f61"/>
                <a:gd name="f110" fmla="*/ 0 1 f62"/>
                <a:gd name="f111" fmla="*/ f56 1 f62"/>
                <a:gd name="f112" fmla="*/ f86 1 f61"/>
                <a:gd name="f113" fmla="*/ f87 1 f62"/>
                <a:gd name="f114" fmla="*/ f88 1 f61"/>
                <a:gd name="f115" fmla="*/ f89 1 f62"/>
                <a:gd name="f116" fmla="*/ f90 1 f61"/>
                <a:gd name="f117" fmla="*/ f91 1 f62"/>
                <a:gd name="f118" fmla="*/ f92 1 f61"/>
                <a:gd name="f119" fmla="*/ f93 1 f62"/>
                <a:gd name="f120" fmla="*/ f94 1 f61"/>
                <a:gd name="f121" fmla="*/ f95 1 f62"/>
                <a:gd name="f122" fmla="*/ f96 1 f61"/>
                <a:gd name="f123" fmla="*/ f97 1 f62"/>
                <a:gd name="f124" fmla="*/ f98 1 f61"/>
                <a:gd name="f125" fmla="*/ f99 1 f62"/>
                <a:gd name="f126" fmla="*/ f100 1 f61"/>
                <a:gd name="f127" fmla="*/ f101 1 f62"/>
                <a:gd name="f128" fmla="*/ f102 1 f61"/>
                <a:gd name="f129" fmla="*/ f103 1 f62"/>
                <a:gd name="f130" fmla="*/ f104 1 f61"/>
                <a:gd name="f131" fmla="*/ f105 1 f61"/>
                <a:gd name="f132" fmla="*/ f106 1 f62"/>
                <a:gd name="f133" fmla="*/ f107 1 f62"/>
                <a:gd name="f134" fmla="*/ f108 f52 1"/>
                <a:gd name="f135" fmla="*/ f109 f52 1"/>
                <a:gd name="f136" fmla="*/ f111 f53 1"/>
                <a:gd name="f137" fmla="*/ f110 f53 1"/>
                <a:gd name="f138" fmla="*/ f112 f52 1"/>
                <a:gd name="f139" fmla="*/ f113 f53 1"/>
                <a:gd name="f140" fmla="*/ f114 f52 1"/>
                <a:gd name="f141" fmla="*/ f115 f53 1"/>
                <a:gd name="f142" fmla="*/ f116 f52 1"/>
                <a:gd name="f143" fmla="*/ f117 f53 1"/>
                <a:gd name="f144" fmla="*/ f118 f52 1"/>
                <a:gd name="f145" fmla="*/ f119 f53 1"/>
                <a:gd name="f146" fmla="*/ f120 f52 1"/>
                <a:gd name="f147" fmla="*/ f121 f53 1"/>
                <a:gd name="f148" fmla="*/ f122 f52 1"/>
                <a:gd name="f149" fmla="*/ f123 f53 1"/>
                <a:gd name="f150" fmla="*/ f124 f52 1"/>
                <a:gd name="f151" fmla="*/ f125 f53 1"/>
                <a:gd name="f152" fmla="*/ f126 f52 1"/>
                <a:gd name="f153" fmla="*/ f127 f53 1"/>
                <a:gd name="f154" fmla="*/ f128 f52 1"/>
                <a:gd name="f155" fmla="*/ f129 f53 1"/>
                <a:gd name="f156" fmla="*/ f130 f52 1"/>
                <a:gd name="f157" fmla="*/ f131 f52 1"/>
                <a:gd name="f158" fmla="*/ f132 f53 1"/>
                <a:gd name="f159" fmla="*/ f133 f53 1"/>
              </a:gdLst>
              <a:ahLst/>
              <a:cxnLst>
                <a:cxn ang="3cd4">
                  <a:pos x="hc" y="t"/>
                </a:cxn>
                <a:cxn ang="0">
                  <a:pos x="r" y="vc"/>
                </a:cxn>
                <a:cxn ang="cd4">
                  <a:pos x="hc" y="b"/>
                </a:cxn>
                <a:cxn ang="cd2">
                  <a:pos x="l" y="vc"/>
                </a:cxn>
                <a:cxn ang="f85">
                  <a:pos x="f138" y="f139"/>
                </a:cxn>
                <a:cxn ang="f85">
                  <a:pos x="f140" y="f141"/>
                </a:cxn>
                <a:cxn ang="f85">
                  <a:pos x="f142" y="f143"/>
                </a:cxn>
                <a:cxn ang="f85">
                  <a:pos x="f144" y="f145"/>
                </a:cxn>
                <a:cxn ang="f85">
                  <a:pos x="f146" y="f147"/>
                </a:cxn>
                <a:cxn ang="f85">
                  <a:pos x="f148" y="f149"/>
                </a:cxn>
                <a:cxn ang="f85">
                  <a:pos x="f150" y="f151"/>
                </a:cxn>
                <a:cxn ang="f85">
                  <a:pos x="f152" y="f153"/>
                </a:cxn>
                <a:cxn ang="f85">
                  <a:pos x="f154" y="f155"/>
                </a:cxn>
                <a:cxn ang="f85">
                  <a:pos x="f156" y="f145"/>
                </a:cxn>
                <a:cxn ang="f85">
                  <a:pos x="f157" y="f158"/>
                </a:cxn>
                <a:cxn ang="f85">
                  <a:pos x="f150" y="f159"/>
                </a:cxn>
                <a:cxn ang="f85">
                  <a:pos x="f138" y="f139"/>
                </a:cxn>
              </a:cxnLst>
              <a:rect l="f134" t="f137" r="f135" b="f136"/>
              <a:pathLst>
                <a:path w="72" h="71">
                  <a:moveTo>
                    <a:pt x="f8" y="f9"/>
                  </a:moveTo>
                  <a:cubicBezTo>
                    <a:pt x="f8" y="f10"/>
                    <a:pt x="f11" y="f12"/>
                    <a:pt x="f13" y="f14"/>
                  </a:cubicBezTo>
                  <a:cubicBezTo>
                    <a:pt x="f15" y="f16"/>
                    <a:pt x="f17" y="f18"/>
                    <a:pt x="f19" y="f20"/>
                  </a:cubicBezTo>
                  <a:cubicBezTo>
                    <a:pt x="f21" y="f22"/>
                    <a:pt x="f23" y="f22"/>
                    <a:pt x="f24" y="f25"/>
                  </a:cubicBezTo>
                  <a:cubicBezTo>
                    <a:pt x="f26" y="f27"/>
                    <a:pt x="f6" y="f28"/>
                    <a:pt x="f26" y="f29"/>
                  </a:cubicBezTo>
                  <a:cubicBezTo>
                    <a:pt x="f30" y="f31"/>
                    <a:pt x="f24" y="f32"/>
                    <a:pt x="f33" y="f34"/>
                  </a:cubicBezTo>
                  <a:cubicBezTo>
                    <a:pt x="f35" y="f36"/>
                    <a:pt x="f32" y="f23"/>
                    <a:pt x="f28" y="f30"/>
                  </a:cubicBezTo>
                  <a:cubicBezTo>
                    <a:pt x="f16" y="f7"/>
                    <a:pt x="f37" y="f30"/>
                    <a:pt x="f38" y="f21"/>
                  </a:cubicBezTo>
                  <a:cubicBezTo>
                    <a:pt x="f39" y="f36"/>
                    <a:pt x="f5" y="f40"/>
                    <a:pt x="f5" y="f11"/>
                  </a:cubicBezTo>
                  <a:cubicBezTo>
                    <a:pt x="f5" y="f41"/>
                    <a:pt x="f9" y="f28"/>
                    <a:pt x="f42" y="f25"/>
                  </a:cubicBezTo>
                  <a:cubicBezTo>
                    <a:pt x="f43" y="f16"/>
                    <a:pt x="f44" y="f45"/>
                    <a:pt x="f46" y="f47"/>
                  </a:cubicBezTo>
                  <a:cubicBezTo>
                    <a:pt x="f20" y="f43"/>
                    <a:pt x="f27" y="f38"/>
                    <a:pt x="f28" y="f48"/>
                  </a:cubicBezTo>
                  <a:cubicBezTo>
                    <a:pt x="f49" y="f39"/>
                    <a:pt x="f5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2" name="Freeform 154">
              <a:extLst>
                <a:ext uri="{FF2B5EF4-FFF2-40B4-BE49-F238E27FC236}">
                  <a16:creationId xmlns:a16="http://schemas.microsoft.com/office/drawing/2014/main" id="{851E62A8-CF42-4955-9D5E-E915677306FD}"/>
                </a:ext>
              </a:extLst>
            </p:cNvPr>
            <p:cNvSpPr/>
            <p:nvPr/>
          </p:nvSpPr>
          <p:spPr>
            <a:xfrm>
              <a:off x="2967584" y="1547594"/>
              <a:ext cx="53263" cy="89492"/>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6"/>
                <a:gd name="f14" fmla="val 13"/>
                <a:gd name="f15" fmla="val 38"/>
                <a:gd name="f16" fmla="val 8"/>
                <a:gd name="f17" fmla="val 2"/>
                <a:gd name="f18" fmla="val 32"/>
                <a:gd name="f19" fmla="val 31"/>
                <a:gd name="f20" fmla="val 1"/>
                <a:gd name="f21" fmla="val 29"/>
                <a:gd name="f22" fmla="val 28"/>
                <a:gd name="f23" fmla="val 3"/>
                <a:gd name="f24" fmla="val 5"/>
                <a:gd name="f25" fmla="val 22"/>
                <a:gd name="f26" fmla="val 7"/>
                <a:gd name="f27" fmla="val 18"/>
                <a:gd name="f28" fmla="val 9"/>
                <a:gd name="f29" fmla="val 14"/>
                <a:gd name="f30" fmla="val 11"/>
                <a:gd name="f31" fmla="val 4"/>
                <a:gd name="f32" fmla="val 16"/>
                <a:gd name="f33" fmla="val 21"/>
                <a:gd name="f34" fmla="val 26"/>
                <a:gd name="f35" fmla="val 30"/>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0 f44 1"/>
                <a:gd name="f53" fmla="*/ 32 f43 1"/>
                <a:gd name="f54" fmla="*/ 1 f44 1"/>
                <a:gd name="f55" fmla="*/ 28 f43 1"/>
                <a:gd name="f56" fmla="*/ 7 f44 1"/>
                <a:gd name="f57" fmla="*/ 18 f43 1"/>
                <a:gd name="f58" fmla="*/ 14 f44 1"/>
                <a:gd name="f59" fmla="*/ 4 f43 1"/>
                <a:gd name="f60" fmla="*/ 21 f44 1"/>
                <a:gd name="f61" fmla="*/ 3 f43 1"/>
                <a:gd name="f62" fmla="*/ 25 f44 1"/>
                <a:gd name="f63" fmla="*/ 21 f43 1"/>
                <a:gd name="f64" fmla="+- f45 0 f1"/>
                <a:gd name="f65" fmla="*/ f48 1 25"/>
                <a:gd name="f66" fmla="*/ f49 1 41"/>
                <a:gd name="f67" fmla="*/ f50 1 25"/>
                <a:gd name="f68" fmla="*/ f51 1 41"/>
                <a:gd name="f69" fmla="*/ f52 1 25"/>
                <a:gd name="f70" fmla="*/ f53 1 41"/>
                <a:gd name="f71" fmla="*/ f54 1 25"/>
                <a:gd name="f72" fmla="*/ f55 1 41"/>
                <a:gd name="f73" fmla="*/ f56 1 25"/>
                <a:gd name="f74" fmla="*/ f57 1 41"/>
                <a:gd name="f75" fmla="*/ f58 1 25"/>
                <a:gd name="f76" fmla="*/ f59 1 41"/>
                <a:gd name="f77" fmla="*/ f60 1 25"/>
                <a:gd name="f78" fmla="*/ f61 1 41"/>
                <a:gd name="f79" fmla="*/ f62 1 25"/>
                <a:gd name="f80" fmla="*/ f63 1 41"/>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7"/>
                <a:gd name="f93" fmla="*/ f73 1 f46"/>
                <a:gd name="f94" fmla="*/ f74 1 f47"/>
                <a:gd name="f95" fmla="*/ f75 1 f46"/>
                <a:gd name="f96" fmla="*/ f76 1 f47"/>
                <a:gd name="f97" fmla="*/ f77 1 f46"/>
                <a:gd name="f98" fmla="*/ f78 1 f47"/>
                <a:gd name="f99" fmla="*/ f79 1 f46"/>
                <a:gd name="f100" fmla="*/ f80 1 f47"/>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8 1"/>
                <a:gd name="f113" fmla="*/ f93 f37 1"/>
                <a:gd name="f114" fmla="*/ f94 f38 1"/>
                <a:gd name="f115" fmla="*/ f95 f37 1"/>
                <a:gd name="f116" fmla="*/ f96 f38 1"/>
                <a:gd name="f117" fmla="*/ f97 f37 1"/>
                <a:gd name="f118" fmla="*/ f98 f38 1"/>
                <a:gd name="f119" fmla="*/ f99 f37 1"/>
                <a:gd name="f120" fmla="*/ f100 f38 1"/>
              </a:gdLst>
              <a:ahLst/>
              <a:cxnLst>
                <a:cxn ang="3cd4">
                  <a:pos x="hc" y="t"/>
                </a:cxn>
                <a:cxn ang="0">
                  <a:pos x="r" y="vc"/>
                </a:cxn>
                <a:cxn ang="cd4">
                  <a:pos x="hc" y="b"/>
                </a:cxn>
                <a:cxn ang="cd2">
                  <a:pos x="l" y="vc"/>
                </a:cxn>
                <a:cxn ang="f64">
                  <a:pos x="f105" y="f106"/>
                </a:cxn>
                <a:cxn ang="f64">
                  <a:pos x="f107" y="f108"/>
                </a:cxn>
                <a:cxn ang="f64">
                  <a:pos x="f109" y="f110"/>
                </a:cxn>
                <a:cxn ang="f64">
                  <a:pos x="f111" y="f112"/>
                </a:cxn>
                <a:cxn ang="f64">
                  <a:pos x="f113" y="f114"/>
                </a:cxn>
                <a:cxn ang="f64">
                  <a:pos x="f115" y="f116"/>
                </a:cxn>
                <a:cxn ang="f64">
                  <a:pos x="f117" y="f118"/>
                </a:cxn>
                <a:cxn ang="f64">
                  <a:pos x="f119" y="f120"/>
                </a:cxn>
                <a:cxn ang="f64">
                  <a:pos x="f105" y="f106"/>
                </a:cxn>
              </a:cxnLst>
              <a:rect l="f101" t="f104" r="f102" b="f103"/>
              <a:pathLst>
                <a:path w="25" h="41">
                  <a:moveTo>
                    <a:pt x="f8" y="f9"/>
                  </a:moveTo>
                  <a:cubicBezTo>
                    <a:pt x="f10" y="f11"/>
                    <a:pt x="f12" y="f13"/>
                    <a:pt x="f14" y="f15"/>
                  </a:cubicBezTo>
                  <a:cubicBezTo>
                    <a:pt x="f16" y="f7"/>
                    <a:pt x="f17" y="f15"/>
                    <a:pt x="f5" y="f18"/>
                  </a:cubicBezTo>
                  <a:cubicBezTo>
                    <a:pt x="f5" y="f19"/>
                    <a:pt x="f20" y="f21"/>
                    <a:pt x="f20" y="f22"/>
                  </a:cubicBezTo>
                  <a:cubicBezTo>
                    <a:pt x="f23" y="f6"/>
                    <a:pt x="f24" y="f25"/>
                    <a:pt x="f26" y="f27"/>
                  </a:cubicBezTo>
                  <a:cubicBezTo>
                    <a:pt x="f28" y="f29"/>
                    <a:pt x="f30" y="f28"/>
                    <a:pt x="f29" y="f31"/>
                  </a:cubicBezTo>
                  <a:cubicBezTo>
                    <a:pt x="f32" y="f5"/>
                    <a:pt x="f8" y="f5"/>
                    <a:pt x="f33" y="f23"/>
                  </a:cubicBezTo>
                  <a:cubicBezTo>
                    <a:pt x="f6" y="f28"/>
                    <a:pt x="f6" y="f12"/>
                    <a:pt x="f6" y="f33"/>
                  </a:cubicBezTo>
                  <a:cubicBezTo>
                    <a:pt x="f6" y="f34"/>
                    <a:pt x="f25"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3" name="Freeform 155">
              <a:extLst>
                <a:ext uri="{FF2B5EF4-FFF2-40B4-BE49-F238E27FC236}">
                  <a16:creationId xmlns:a16="http://schemas.microsoft.com/office/drawing/2014/main" id="{2E559D5A-E457-4093-B427-F0E5FDAEA7D2}"/>
                </a:ext>
              </a:extLst>
            </p:cNvPr>
            <p:cNvSpPr/>
            <p:nvPr/>
          </p:nvSpPr>
          <p:spPr>
            <a:xfrm>
              <a:off x="2967584" y="1747875"/>
              <a:ext cx="6604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3"/>
                <a:gd name="f17" fmla="val 28"/>
                <a:gd name="f18" fmla="val 25"/>
                <a:gd name="f19" fmla="val 1"/>
                <a:gd name="f20" fmla="val 20"/>
                <a:gd name="f21" fmla="val 17"/>
                <a:gd name="f22" fmla="val 5"/>
                <a:gd name="f23" fmla="val 14"/>
                <a:gd name="f24" fmla="val 9"/>
                <a:gd name="f25" fmla="val 13"/>
                <a:gd name="f26" fmla="val 11"/>
                <a:gd name="f27" fmla="val 10"/>
                <a:gd name="f28" fmla="val 21"/>
                <a:gd name="f29" fmla="val 7"/>
                <a:gd name="f30" fmla="val 23"/>
                <a:gd name="f31" fmla="val 2"/>
                <a:gd name="f32" fmla="val 24"/>
                <a:gd name="f33" fmla="val 27"/>
                <a:gd name="f34" fmla="val 4"/>
                <a:gd name="f35" fmla="+- 0 0 -90"/>
                <a:gd name="f36" fmla="*/ f3 1 31"/>
                <a:gd name="f37" fmla="*/ f4 1 36"/>
                <a:gd name="f38" fmla="val f5"/>
                <a:gd name="f39" fmla="val f6"/>
                <a:gd name="f40" fmla="val f7"/>
                <a:gd name="f41" fmla="*/ f35 f0 1"/>
                <a:gd name="f42" fmla="+- f40 0 f38"/>
                <a:gd name="f43" fmla="+- f39 0 f38"/>
                <a:gd name="f44" fmla="*/ f41 1 f2"/>
                <a:gd name="f45" fmla="*/ f43 1 31"/>
                <a:gd name="f46" fmla="*/ f42 1 36"/>
                <a:gd name="f47" fmla="*/ 18 f43 1"/>
                <a:gd name="f48" fmla="*/ 29 f42 1"/>
                <a:gd name="f49" fmla="*/ 8 f43 1"/>
                <a:gd name="f50" fmla="*/ 34 f42 1"/>
                <a:gd name="f51" fmla="*/ 0 f43 1"/>
                <a:gd name="f52" fmla="*/ 28 f42 1"/>
                <a:gd name="f53" fmla="*/ 3 f43 1"/>
                <a:gd name="f54" fmla="*/ 17 f42 1"/>
                <a:gd name="f55" fmla="*/ 13 f43 1"/>
                <a:gd name="f56" fmla="*/ 11 f42 1"/>
                <a:gd name="f57" fmla="*/ 23 f43 1"/>
                <a:gd name="f58" fmla="*/ 2 f42 1"/>
                <a:gd name="f59" fmla="*/ 29 f43 1"/>
                <a:gd name="f60" fmla="*/ 0 f42 1"/>
                <a:gd name="f61" fmla="*/ 31 f43 1"/>
                <a:gd name="f62" fmla="*/ 4 f42 1"/>
                <a:gd name="f63" fmla="+- f44 0 f1"/>
                <a:gd name="f64" fmla="*/ f47 1 31"/>
                <a:gd name="f65" fmla="*/ f48 1 36"/>
                <a:gd name="f66" fmla="*/ f49 1 31"/>
                <a:gd name="f67" fmla="*/ f50 1 36"/>
                <a:gd name="f68" fmla="*/ f51 1 31"/>
                <a:gd name="f69" fmla="*/ f52 1 36"/>
                <a:gd name="f70" fmla="*/ f53 1 31"/>
                <a:gd name="f71" fmla="*/ f54 1 36"/>
                <a:gd name="f72" fmla="*/ f55 1 31"/>
                <a:gd name="f73" fmla="*/ f56 1 36"/>
                <a:gd name="f74" fmla="*/ f57 1 31"/>
                <a:gd name="f75" fmla="*/ f58 1 36"/>
                <a:gd name="f76" fmla="*/ f59 1 31"/>
                <a:gd name="f77" fmla="*/ f60 1 36"/>
                <a:gd name="f78" fmla="*/ f61 1 31"/>
                <a:gd name="f79" fmla="*/ f62 1 36"/>
                <a:gd name="f80" fmla="*/ 0 1 f45"/>
                <a:gd name="f81" fmla="*/ f39 1 f45"/>
                <a:gd name="f82" fmla="*/ 0 1 f46"/>
                <a:gd name="f83" fmla="*/ f40 1 f46"/>
                <a:gd name="f84" fmla="*/ f64 1 f45"/>
                <a:gd name="f85" fmla="*/ f65 1 f46"/>
                <a:gd name="f86" fmla="*/ f66 1 f45"/>
                <a:gd name="f87" fmla="*/ f67 1 f46"/>
                <a:gd name="f88" fmla="*/ f68 1 f45"/>
                <a:gd name="f89" fmla="*/ f69 1 f46"/>
                <a:gd name="f90" fmla="*/ f70 1 f45"/>
                <a:gd name="f91" fmla="*/ f71 1 f46"/>
                <a:gd name="f92" fmla="*/ f72 1 f45"/>
                <a:gd name="f93" fmla="*/ f73 1 f46"/>
                <a:gd name="f94" fmla="*/ f74 1 f45"/>
                <a:gd name="f95" fmla="*/ f75 1 f46"/>
                <a:gd name="f96" fmla="*/ f76 1 f45"/>
                <a:gd name="f97" fmla="*/ f77 1 f46"/>
                <a:gd name="f98" fmla="*/ f78 1 f45"/>
                <a:gd name="f99" fmla="*/ f79 1 f46"/>
                <a:gd name="f100" fmla="*/ f80 f36 1"/>
                <a:gd name="f101" fmla="*/ f81 f36 1"/>
                <a:gd name="f102" fmla="*/ f83 f37 1"/>
                <a:gd name="f103" fmla="*/ f82 f37 1"/>
                <a:gd name="f104" fmla="*/ f84 f36 1"/>
                <a:gd name="f105" fmla="*/ f85 f37 1"/>
                <a:gd name="f106" fmla="*/ f86 f36 1"/>
                <a:gd name="f107" fmla="*/ f87 f37 1"/>
                <a:gd name="f108" fmla="*/ f88 f36 1"/>
                <a:gd name="f109" fmla="*/ f89 f37 1"/>
                <a:gd name="f110" fmla="*/ f90 f36 1"/>
                <a:gd name="f111" fmla="*/ f91 f37 1"/>
                <a:gd name="f112" fmla="*/ f92 f36 1"/>
                <a:gd name="f113" fmla="*/ f93 f37 1"/>
                <a:gd name="f114" fmla="*/ f94 f36 1"/>
                <a:gd name="f115" fmla="*/ f95 f37 1"/>
                <a:gd name="f116" fmla="*/ f96 f36 1"/>
                <a:gd name="f117" fmla="*/ f97 f37 1"/>
                <a:gd name="f118" fmla="*/ f98 f36 1"/>
                <a:gd name="f119" fmla="*/ f99 f37 1"/>
              </a:gdLst>
              <a:ahLst/>
              <a:cxnLst>
                <a:cxn ang="3cd4">
                  <a:pos x="hc" y="t"/>
                </a:cxn>
                <a:cxn ang="0">
                  <a:pos x="r" y="vc"/>
                </a:cxn>
                <a:cxn ang="cd4">
                  <a:pos x="hc" y="b"/>
                </a:cxn>
                <a:cxn ang="cd2">
                  <a:pos x="l" y="vc"/>
                </a:cxn>
                <a:cxn ang="f63">
                  <a:pos x="f104" y="f105"/>
                </a:cxn>
                <a:cxn ang="f63">
                  <a:pos x="f106" y="f107"/>
                </a:cxn>
                <a:cxn ang="f63">
                  <a:pos x="f108" y="f109"/>
                </a:cxn>
                <a:cxn ang="f63">
                  <a:pos x="f110" y="f111"/>
                </a:cxn>
                <a:cxn ang="f63">
                  <a:pos x="f112" y="f113"/>
                </a:cxn>
                <a:cxn ang="f63">
                  <a:pos x="f114" y="f115"/>
                </a:cxn>
                <a:cxn ang="f63">
                  <a:pos x="f116" y="f117"/>
                </a:cxn>
                <a:cxn ang="f63">
                  <a:pos x="f118" y="f119"/>
                </a:cxn>
                <a:cxn ang="f63">
                  <a:pos x="f104" y="f105"/>
                </a:cxn>
              </a:cxnLst>
              <a:rect l="f100" t="f103" r="f101" b="f102"/>
              <a:pathLst>
                <a:path w="31" h="36">
                  <a:moveTo>
                    <a:pt x="f8" y="f9"/>
                  </a:moveTo>
                  <a:cubicBezTo>
                    <a:pt x="f10" y="f11"/>
                    <a:pt x="f12" y="f13"/>
                    <a:pt x="f14" y="f15"/>
                  </a:cubicBezTo>
                  <a:cubicBezTo>
                    <a:pt x="f16" y="f7"/>
                    <a:pt x="f5" y="f15"/>
                    <a:pt x="f5" y="f17"/>
                  </a:cubicBezTo>
                  <a:cubicBezTo>
                    <a:pt x="f5" y="f18"/>
                    <a:pt x="f19" y="f20"/>
                    <a:pt x="f16" y="f21"/>
                  </a:cubicBezTo>
                  <a:cubicBezTo>
                    <a:pt x="f22" y="f23"/>
                    <a:pt x="f24" y="f25"/>
                    <a:pt x="f25" y="f26"/>
                  </a:cubicBezTo>
                  <a:cubicBezTo>
                    <a:pt x="f8" y="f27"/>
                    <a:pt x="f28" y="f29"/>
                    <a:pt x="f30" y="f31"/>
                  </a:cubicBezTo>
                  <a:cubicBezTo>
                    <a:pt x="f32" y="f19"/>
                    <a:pt x="f33" y="f19"/>
                    <a:pt x="f9" y="f5"/>
                  </a:cubicBezTo>
                  <a:cubicBezTo>
                    <a:pt x="f11" y="f19"/>
                    <a:pt x="f6" y="f16"/>
                    <a:pt x="f6" y="f34"/>
                  </a:cubicBezTo>
                  <a:cubicBezTo>
                    <a:pt x="f11" y="f23"/>
                    <a:pt x="f18" y="f28"/>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4" name="Freeform 156">
              <a:extLst>
                <a:ext uri="{FF2B5EF4-FFF2-40B4-BE49-F238E27FC236}">
                  <a16:creationId xmlns:a16="http://schemas.microsoft.com/office/drawing/2014/main" id="{E93235A4-A820-43DB-9524-52AC0B84B3D0}"/>
                </a:ext>
              </a:extLst>
            </p:cNvPr>
            <p:cNvSpPr/>
            <p:nvPr/>
          </p:nvSpPr>
          <p:spPr>
            <a:xfrm>
              <a:off x="2869570" y="1475146"/>
              <a:ext cx="80970" cy="6605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2"/>
                <a:gd name="f12" fmla="val 10"/>
                <a:gd name="f13" fmla="val 14"/>
                <a:gd name="f14" fmla="val 26"/>
                <a:gd name="f15" fmla="val 20"/>
                <a:gd name="f16" fmla="val 25"/>
                <a:gd name="f17" fmla="val 13"/>
                <a:gd name="f18" fmla="val 28"/>
                <a:gd name="f19" fmla="val 8"/>
                <a:gd name="f20" fmla="val 4"/>
                <a:gd name="f21" fmla="val 29"/>
                <a:gd name="f22" fmla="val 2"/>
                <a:gd name="f23" fmla="val 21"/>
                <a:gd name="f24" fmla="val 6"/>
                <a:gd name="f25" fmla="val 12"/>
                <a:gd name="f26" fmla="val 16"/>
                <a:gd name="f27" fmla="val 35"/>
                <a:gd name="f28" fmla="val 36"/>
                <a:gd name="f29" fmla="+- 0 0 -90"/>
                <a:gd name="f30" fmla="*/ f3 1 37"/>
                <a:gd name="f31" fmla="*/ f4 1 30"/>
                <a:gd name="f32" fmla="val f5"/>
                <a:gd name="f33" fmla="val f6"/>
                <a:gd name="f34" fmla="val f7"/>
                <a:gd name="f35" fmla="*/ f29 f0 1"/>
                <a:gd name="f36" fmla="+- f34 0 f32"/>
                <a:gd name="f37" fmla="+- f33 0 f32"/>
                <a:gd name="f38" fmla="*/ f35 1 f2"/>
                <a:gd name="f39" fmla="*/ f37 1 37"/>
                <a:gd name="f40" fmla="*/ f36 1 30"/>
                <a:gd name="f41" fmla="*/ 37 f37 1"/>
                <a:gd name="f42" fmla="*/ 1 f36 1"/>
                <a:gd name="f43" fmla="*/ 30 f37 1"/>
                <a:gd name="f44" fmla="*/ 14 f36 1"/>
                <a:gd name="f45" fmla="*/ 13 f37 1"/>
                <a:gd name="f46" fmla="*/ 28 f36 1"/>
                <a:gd name="f47" fmla="*/ 2 f37 1"/>
                <a:gd name="f48" fmla="*/ 26 f36 1"/>
                <a:gd name="f49" fmla="*/ 6 f37 1"/>
                <a:gd name="f50" fmla="*/ 12 f36 1"/>
                <a:gd name="f51" fmla="*/ 35 f37 1"/>
                <a:gd name="f52" fmla="*/ 0 f36 1"/>
                <a:gd name="f53" fmla="+- f38 0 f1"/>
                <a:gd name="f54" fmla="*/ f41 1 37"/>
                <a:gd name="f55" fmla="*/ f42 1 30"/>
                <a:gd name="f56" fmla="*/ f43 1 37"/>
                <a:gd name="f57" fmla="*/ f44 1 30"/>
                <a:gd name="f58" fmla="*/ f45 1 37"/>
                <a:gd name="f59" fmla="*/ f46 1 30"/>
                <a:gd name="f60" fmla="*/ f47 1 37"/>
                <a:gd name="f61" fmla="*/ f48 1 30"/>
                <a:gd name="f62" fmla="*/ f49 1 37"/>
                <a:gd name="f63" fmla="*/ f50 1 30"/>
                <a:gd name="f64" fmla="*/ f51 1 37"/>
                <a:gd name="f65" fmla="*/ f52 1 30"/>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7" h="30">
                  <a:moveTo>
                    <a:pt x="f6" y="f8"/>
                  </a:moveTo>
                  <a:cubicBezTo>
                    <a:pt x="f9" y="f10"/>
                    <a:pt x="f11" y="f12"/>
                    <a:pt x="f7" y="f13"/>
                  </a:cubicBezTo>
                  <a:cubicBezTo>
                    <a:pt x="f14" y="f15"/>
                    <a:pt x="f15" y="f16"/>
                    <a:pt x="f17" y="f18"/>
                  </a:cubicBezTo>
                  <a:cubicBezTo>
                    <a:pt x="f19" y="f7"/>
                    <a:pt x="f20" y="f21"/>
                    <a:pt x="f22" y="f14"/>
                  </a:cubicBezTo>
                  <a:cubicBezTo>
                    <a:pt x="f5" y="f23"/>
                    <a:pt x="f22" y="f13"/>
                    <a:pt x="f24" y="f25"/>
                  </a:cubicBezTo>
                  <a:cubicBezTo>
                    <a:pt x="f26" y="f19"/>
                    <a:pt x="f14" y="f20"/>
                    <a:pt x="f27" y="f5"/>
                  </a:cubicBezTo>
                  <a:cubicBezTo>
                    <a:pt x="f28" y="f8"/>
                    <a:pt x="f28"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5" name="Freeform 157">
              <a:extLst>
                <a:ext uri="{FF2B5EF4-FFF2-40B4-BE49-F238E27FC236}">
                  <a16:creationId xmlns:a16="http://schemas.microsoft.com/office/drawing/2014/main" id="{43EE3306-724B-4923-904C-29C2D13D4C2D}"/>
                </a:ext>
              </a:extLst>
            </p:cNvPr>
            <p:cNvSpPr/>
            <p:nvPr/>
          </p:nvSpPr>
          <p:spPr>
            <a:xfrm>
              <a:off x="2692725" y="1477277"/>
              <a:ext cx="72438" cy="57524"/>
            </a:xfrm>
            <a:custGeom>
              <a:avLst/>
              <a:gdLst>
                <a:gd name="f0" fmla="val 10800000"/>
                <a:gd name="f1" fmla="val 5400000"/>
                <a:gd name="f2" fmla="val 180"/>
                <a:gd name="f3" fmla="val w"/>
                <a:gd name="f4" fmla="val h"/>
                <a:gd name="f5" fmla="val 0"/>
                <a:gd name="f6" fmla="val 34"/>
                <a:gd name="f7" fmla="val 26"/>
                <a:gd name="f8" fmla="val 24"/>
                <a:gd name="f9" fmla="val 14"/>
                <a:gd name="f10" fmla="val 21"/>
                <a:gd name="f11" fmla="val 17"/>
                <a:gd name="f12" fmla="val 19"/>
                <a:gd name="f13" fmla="val 16"/>
                <a:gd name="f14" fmla="val 22"/>
                <a:gd name="f15" fmla="val 15"/>
                <a:gd name="f16" fmla="val 23"/>
                <a:gd name="f17" fmla="val 10"/>
                <a:gd name="f18" fmla="val 25"/>
                <a:gd name="f19" fmla="val 5"/>
                <a:gd name="f20" fmla="val 2"/>
                <a:gd name="f21" fmla="val 1"/>
                <a:gd name="f22" fmla="val 13"/>
                <a:gd name="f23" fmla="val 12"/>
                <a:gd name="f24" fmla="val 11"/>
                <a:gd name="f25" fmla="val 9"/>
                <a:gd name="f26" fmla="val 6"/>
                <a:gd name="f27" fmla="val 28"/>
                <a:gd name="f28" fmla="val 30"/>
                <a:gd name="f29" fmla="val 32"/>
                <a:gd name="f30" fmla="val 7"/>
                <a:gd name="f31" fmla="val 29"/>
                <a:gd name="f32" fmla="+- 0 0 -90"/>
                <a:gd name="f33" fmla="*/ f3 1 34"/>
                <a:gd name="f34" fmla="*/ f4 1 26"/>
                <a:gd name="f35" fmla="val f5"/>
                <a:gd name="f36" fmla="val f6"/>
                <a:gd name="f37" fmla="val f7"/>
                <a:gd name="f38" fmla="*/ f32 f0 1"/>
                <a:gd name="f39" fmla="+- f37 0 f35"/>
                <a:gd name="f40" fmla="+- f36 0 f35"/>
                <a:gd name="f41" fmla="*/ f38 1 f2"/>
                <a:gd name="f42" fmla="*/ f40 1 34"/>
                <a:gd name="f43" fmla="*/ f39 1 26"/>
                <a:gd name="f44" fmla="*/ 24 f40 1"/>
                <a:gd name="f45" fmla="*/ 14 f39 1"/>
                <a:gd name="f46" fmla="*/ 17 f40 1"/>
                <a:gd name="f47" fmla="*/ 21 f39 1"/>
                <a:gd name="f48" fmla="*/ 14 f40 1"/>
                <a:gd name="f49" fmla="*/ 23 f39 1"/>
                <a:gd name="f50" fmla="*/ 2 f40 1"/>
                <a:gd name="f51" fmla="*/ 0 f40 1"/>
                <a:gd name="f52" fmla="*/ 13 f39 1"/>
                <a:gd name="f53" fmla="*/ 10 f39 1"/>
                <a:gd name="f54" fmla="*/ 23 f40 1"/>
                <a:gd name="f55" fmla="*/ 0 f39 1"/>
                <a:gd name="f56" fmla="*/ 30 f40 1"/>
                <a:gd name="f57" fmla="*/ 1 f39 1"/>
                <a:gd name="f58" fmla="*/ 32 f40 1"/>
                <a:gd name="f59" fmla="*/ 7 f39 1"/>
                <a:gd name="f60" fmla="*/ 15 f39 1"/>
                <a:gd name="f61" fmla="+- f41 0 f1"/>
                <a:gd name="f62" fmla="*/ f44 1 34"/>
                <a:gd name="f63" fmla="*/ f45 1 26"/>
                <a:gd name="f64" fmla="*/ f46 1 34"/>
                <a:gd name="f65" fmla="*/ f47 1 26"/>
                <a:gd name="f66" fmla="*/ f48 1 34"/>
                <a:gd name="f67" fmla="*/ f49 1 26"/>
                <a:gd name="f68" fmla="*/ f50 1 34"/>
                <a:gd name="f69" fmla="*/ f51 1 34"/>
                <a:gd name="f70" fmla="*/ f52 1 26"/>
                <a:gd name="f71" fmla="*/ f53 1 26"/>
                <a:gd name="f72" fmla="*/ f54 1 34"/>
                <a:gd name="f73" fmla="*/ f55 1 26"/>
                <a:gd name="f74" fmla="*/ f56 1 34"/>
                <a:gd name="f75" fmla="*/ f57 1 26"/>
                <a:gd name="f76" fmla="*/ f58 1 34"/>
                <a:gd name="f77" fmla="*/ f59 1 26"/>
                <a:gd name="f78" fmla="*/ f60 1 26"/>
                <a:gd name="f79" fmla="*/ 0 1 f42"/>
                <a:gd name="f80" fmla="*/ f36 1 f42"/>
                <a:gd name="f81" fmla="*/ 0 1 f43"/>
                <a:gd name="f82" fmla="*/ f37 1 f43"/>
                <a:gd name="f83" fmla="*/ f62 1 f42"/>
                <a:gd name="f84" fmla="*/ f63 1 f43"/>
                <a:gd name="f85" fmla="*/ f64 1 f42"/>
                <a:gd name="f86" fmla="*/ f65 1 f43"/>
                <a:gd name="f87" fmla="*/ f66 1 f42"/>
                <a:gd name="f88" fmla="*/ f67 1 f43"/>
                <a:gd name="f89" fmla="*/ f68 1 f42"/>
                <a:gd name="f90" fmla="*/ f69 1 f42"/>
                <a:gd name="f91" fmla="*/ f70 1 f43"/>
                <a:gd name="f92" fmla="*/ f71 1 f43"/>
                <a:gd name="f93" fmla="*/ f72 1 f42"/>
                <a:gd name="f94" fmla="*/ f73 1 f43"/>
                <a:gd name="f95" fmla="*/ f74 1 f42"/>
                <a:gd name="f96" fmla="*/ f75 1 f43"/>
                <a:gd name="f97" fmla="*/ f76 1 f42"/>
                <a:gd name="f98" fmla="*/ f77 1 f43"/>
                <a:gd name="f99" fmla="*/ f78 1 f43"/>
                <a:gd name="f100" fmla="*/ f79 f33 1"/>
                <a:gd name="f101" fmla="*/ f80 f33 1"/>
                <a:gd name="f102" fmla="*/ f82 f34 1"/>
                <a:gd name="f103" fmla="*/ f81 f34 1"/>
                <a:gd name="f104" fmla="*/ f83 f33 1"/>
                <a:gd name="f105" fmla="*/ f84 f34 1"/>
                <a:gd name="f106" fmla="*/ f85 f33 1"/>
                <a:gd name="f107" fmla="*/ f86 f34 1"/>
                <a:gd name="f108" fmla="*/ f87 f33 1"/>
                <a:gd name="f109" fmla="*/ f88 f34 1"/>
                <a:gd name="f110" fmla="*/ f89 f33 1"/>
                <a:gd name="f111" fmla="*/ f90 f33 1"/>
                <a:gd name="f112" fmla="*/ f91 f34 1"/>
                <a:gd name="f113" fmla="*/ f92 f34 1"/>
                <a:gd name="f114" fmla="*/ f93 f33 1"/>
                <a:gd name="f115" fmla="*/ f94 f34 1"/>
                <a:gd name="f116" fmla="*/ f95 f33 1"/>
                <a:gd name="f117" fmla="*/ f96 f34 1"/>
                <a:gd name="f118" fmla="*/ f97 f33 1"/>
                <a:gd name="f119" fmla="*/ f98 f34 1"/>
                <a:gd name="f120" fmla="*/ f99 f34 1"/>
              </a:gdLst>
              <a:ahLst/>
              <a:cxnLst>
                <a:cxn ang="3cd4">
                  <a:pos x="hc" y="t"/>
                </a:cxn>
                <a:cxn ang="0">
                  <a:pos x="r" y="vc"/>
                </a:cxn>
                <a:cxn ang="cd4">
                  <a:pos x="hc" y="b"/>
                </a:cxn>
                <a:cxn ang="cd2">
                  <a:pos x="l" y="vc"/>
                </a:cxn>
                <a:cxn ang="f61">
                  <a:pos x="f104" y="f105"/>
                </a:cxn>
                <a:cxn ang="f61">
                  <a:pos x="f106" y="f107"/>
                </a:cxn>
                <a:cxn ang="f61">
                  <a:pos x="f108" y="f109"/>
                </a:cxn>
                <a:cxn ang="f61">
                  <a:pos x="f110" y="f109"/>
                </a:cxn>
                <a:cxn ang="f61">
                  <a:pos x="f111" y="f112"/>
                </a:cxn>
                <a:cxn ang="f61">
                  <a:pos x="f110" y="f113"/>
                </a:cxn>
                <a:cxn ang="f61">
                  <a:pos x="f114" y="f115"/>
                </a:cxn>
                <a:cxn ang="f61">
                  <a:pos x="f116" y="f117"/>
                </a:cxn>
                <a:cxn ang="f61">
                  <a:pos x="f118" y="f119"/>
                </a:cxn>
                <a:cxn ang="f61">
                  <a:pos x="f104" y="f120"/>
                </a:cxn>
                <a:cxn ang="f61">
                  <a:pos x="f104" y="f105"/>
                </a:cxn>
              </a:cxnLst>
              <a:rect l="f100" t="f103" r="f101" b="f102"/>
              <a:pathLst>
                <a:path w="34" h="26">
                  <a:moveTo>
                    <a:pt x="f8" y="f9"/>
                  </a:moveTo>
                  <a:cubicBezTo>
                    <a:pt x="f10" y="f11"/>
                    <a:pt x="f12" y="f12"/>
                    <a:pt x="f11" y="f10"/>
                  </a:cubicBezTo>
                  <a:cubicBezTo>
                    <a:pt x="f13" y="f14"/>
                    <a:pt x="f15" y="f16"/>
                    <a:pt x="f9" y="f16"/>
                  </a:cubicBezTo>
                  <a:cubicBezTo>
                    <a:pt x="f17" y="f18"/>
                    <a:pt x="f19" y="f7"/>
                    <a:pt x="f20" y="f16"/>
                  </a:cubicBezTo>
                  <a:cubicBezTo>
                    <a:pt x="f5" y="f10"/>
                    <a:pt x="f21" y="f11"/>
                    <a:pt x="f5" y="f22"/>
                  </a:cubicBezTo>
                  <a:cubicBezTo>
                    <a:pt x="f5" y="f23"/>
                    <a:pt x="f20" y="f24"/>
                    <a:pt x="f20" y="f17"/>
                  </a:cubicBezTo>
                  <a:cubicBezTo>
                    <a:pt x="f25" y="f26"/>
                    <a:pt x="f15" y="f20"/>
                    <a:pt x="f16" y="f5"/>
                  </a:cubicBezTo>
                  <a:cubicBezTo>
                    <a:pt x="f18" y="f5"/>
                    <a:pt x="f27" y="f5"/>
                    <a:pt x="f28" y="f21"/>
                  </a:cubicBezTo>
                  <a:cubicBezTo>
                    <a:pt x="f6" y="f20"/>
                    <a:pt x="f6" y="f19"/>
                    <a:pt x="f29" y="f30"/>
                  </a:cubicBezTo>
                  <a:cubicBezTo>
                    <a:pt x="f31" y="f17"/>
                    <a:pt x="f7" y="f23"/>
                    <a:pt x="f8" y="f15"/>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6" name="Freeform 158">
              <a:extLst>
                <a:ext uri="{FF2B5EF4-FFF2-40B4-BE49-F238E27FC236}">
                  <a16:creationId xmlns:a16="http://schemas.microsoft.com/office/drawing/2014/main" id="{68D8AFE4-95B6-4E5F-8B6D-A46FAF3AAD61}"/>
                </a:ext>
              </a:extLst>
            </p:cNvPr>
            <p:cNvSpPr/>
            <p:nvPr/>
          </p:nvSpPr>
          <p:spPr>
            <a:xfrm>
              <a:off x="4542163" y="780550"/>
              <a:ext cx="242901" cy="249292"/>
            </a:xfrm>
            <a:custGeom>
              <a:avLst/>
              <a:gdLst>
                <a:gd name="f0" fmla="val 10800000"/>
                <a:gd name="f1" fmla="val 5400000"/>
                <a:gd name="f2" fmla="val 180"/>
                <a:gd name="f3" fmla="val w"/>
                <a:gd name="f4" fmla="val h"/>
                <a:gd name="f5" fmla="val 0"/>
                <a:gd name="f6" fmla="val 113"/>
                <a:gd name="f7" fmla="val 115"/>
                <a:gd name="f8" fmla="val 35"/>
                <a:gd name="f9" fmla="val 85"/>
                <a:gd name="f10" fmla="val 26"/>
                <a:gd name="f11" fmla="val 74"/>
                <a:gd name="f12" fmla="val 17"/>
                <a:gd name="f13" fmla="val 63"/>
                <a:gd name="f14" fmla="val 8"/>
                <a:gd name="f15" fmla="val 52"/>
                <a:gd name="f16" fmla="val 7"/>
                <a:gd name="f17" fmla="val 51"/>
                <a:gd name="f18" fmla="val 6"/>
                <a:gd name="f19" fmla="val 50"/>
                <a:gd name="f20" fmla="val 49"/>
                <a:gd name="f21" fmla="val 38"/>
                <a:gd name="f22" fmla="val 31"/>
                <a:gd name="f23" fmla="val 10"/>
                <a:gd name="f24" fmla="val 24"/>
                <a:gd name="f25" fmla="val 29"/>
                <a:gd name="f26" fmla="val 79"/>
                <a:gd name="f27" fmla="val 84"/>
                <a:gd name="f28" fmla="val 88"/>
                <a:gd name="f29" fmla="val 1"/>
                <a:gd name="f30" fmla="val 99"/>
                <a:gd name="f31" fmla="val 4"/>
                <a:gd name="f32" fmla="val 105"/>
                <a:gd name="f33" fmla="val 12"/>
                <a:gd name="f34" fmla="val 108"/>
                <a:gd name="f35" fmla="val 22"/>
                <a:gd name="f36" fmla="val 34"/>
                <a:gd name="f37" fmla="val 112"/>
                <a:gd name="f38" fmla="val 47"/>
                <a:gd name="f39" fmla="val 110"/>
                <a:gd name="f40" fmla="val 59"/>
                <a:gd name="f41" fmla="val 107"/>
                <a:gd name="f42" fmla="val 75"/>
                <a:gd name="f43" fmla="val 102"/>
                <a:gd name="f44" fmla="val 91"/>
                <a:gd name="f45" fmla="val 93"/>
                <a:gd name="f46" fmla="val 104"/>
                <a:gd name="f47" fmla="val 87"/>
                <a:gd name="f48" fmla="val 114"/>
                <a:gd name="f49" fmla="val 81"/>
                <a:gd name="f50" fmla="val 70"/>
                <a:gd name="f51" fmla="val 111"/>
                <a:gd name="f52" fmla="val 60"/>
                <a:gd name="f53" fmla="val 43"/>
                <a:gd name="f54" fmla="val 92"/>
                <a:gd name="f55" fmla="val 41"/>
                <a:gd name="f56" fmla="val 89"/>
                <a:gd name="f57" fmla="val 36"/>
                <a:gd name="f58" fmla="+- 0 0 -90"/>
                <a:gd name="f59" fmla="*/ f3 1 113"/>
                <a:gd name="f60" fmla="*/ f4 1 115"/>
                <a:gd name="f61" fmla="val f5"/>
                <a:gd name="f62" fmla="val f6"/>
                <a:gd name="f63" fmla="val f7"/>
                <a:gd name="f64" fmla="*/ f58 f0 1"/>
                <a:gd name="f65" fmla="+- f63 0 f61"/>
                <a:gd name="f66" fmla="+- f62 0 f61"/>
                <a:gd name="f67" fmla="*/ f64 1 f2"/>
                <a:gd name="f68" fmla="*/ f66 1 113"/>
                <a:gd name="f69" fmla="*/ f65 1 115"/>
                <a:gd name="f70" fmla="*/ 35 f66 1"/>
                <a:gd name="f71" fmla="*/ 85 f65 1"/>
                <a:gd name="f72" fmla="*/ 8 f66 1"/>
                <a:gd name="f73" fmla="*/ 52 f65 1"/>
                <a:gd name="f74" fmla="*/ 6 f66 1"/>
                <a:gd name="f75" fmla="*/ 49 f65 1"/>
                <a:gd name="f76" fmla="*/ 10 f66 1"/>
                <a:gd name="f77" fmla="*/ 24 f65 1"/>
                <a:gd name="f78" fmla="*/ 74 f66 1"/>
                <a:gd name="f79" fmla="*/ 0 f65 1"/>
                <a:gd name="f80" fmla="*/ 88 f66 1"/>
                <a:gd name="f81" fmla="*/ 1 f65 1"/>
                <a:gd name="f82" fmla="*/ 108 f66 1"/>
                <a:gd name="f83" fmla="*/ 22 f65 1"/>
                <a:gd name="f84" fmla="*/ 110 f66 1"/>
                <a:gd name="f85" fmla="*/ 59 f65 1"/>
                <a:gd name="f86" fmla="*/ 93 f66 1"/>
                <a:gd name="f87" fmla="*/ 104 f65 1"/>
                <a:gd name="f88" fmla="*/ 70 f66 1"/>
                <a:gd name="f89" fmla="*/ 111 f65 1"/>
                <a:gd name="f90" fmla="*/ 43 f66 1"/>
                <a:gd name="f91" fmla="*/ 92 f65 1"/>
                <a:gd name="f92" fmla="*/ 36 f66 1"/>
                <a:gd name="f93" fmla="+- f67 0 f1"/>
                <a:gd name="f94" fmla="*/ f70 1 113"/>
                <a:gd name="f95" fmla="*/ f71 1 115"/>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3"/>
                <a:gd name="f115" fmla="*/ f91 1 115"/>
                <a:gd name="f116" fmla="*/ f92 1 113"/>
                <a:gd name="f117" fmla="*/ 0 1 f68"/>
                <a:gd name="f118" fmla="*/ f62 1 f68"/>
                <a:gd name="f119" fmla="*/ 0 1 f69"/>
                <a:gd name="f120" fmla="*/ f63 1 f69"/>
                <a:gd name="f121" fmla="*/ f94 1 f68"/>
                <a:gd name="f122" fmla="*/ f95 1 f69"/>
                <a:gd name="f123" fmla="*/ f96 1 f68"/>
                <a:gd name="f124" fmla="*/ f97 1 f69"/>
                <a:gd name="f125" fmla="*/ f98 1 f68"/>
                <a:gd name="f126" fmla="*/ f99 1 f69"/>
                <a:gd name="f127" fmla="*/ f100 1 f68"/>
                <a:gd name="f128" fmla="*/ f101 1 f69"/>
                <a:gd name="f129" fmla="*/ f102 1 f68"/>
                <a:gd name="f130" fmla="*/ f103 1 f69"/>
                <a:gd name="f131" fmla="*/ f104 1 f68"/>
                <a:gd name="f132" fmla="*/ f105 1 f69"/>
                <a:gd name="f133" fmla="*/ f106 1 f68"/>
                <a:gd name="f134" fmla="*/ f107 1 f69"/>
                <a:gd name="f135" fmla="*/ f108 1 f68"/>
                <a:gd name="f136" fmla="*/ f109 1 f69"/>
                <a:gd name="f137" fmla="*/ f110 1 f68"/>
                <a:gd name="f138" fmla="*/ f111 1 f69"/>
                <a:gd name="f139" fmla="*/ f112 1 f68"/>
                <a:gd name="f140" fmla="*/ f113 1 f69"/>
                <a:gd name="f141" fmla="*/ f114 1 f68"/>
                <a:gd name="f142" fmla="*/ f115 1 f69"/>
                <a:gd name="f143" fmla="*/ f116 1 f68"/>
                <a:gd name="f144" fmla="*/ f117 f59 1"/>
                <a:gd name="f145" fmla="*/ f118 f59 1"/>
                <a:gd name="f146" fmla="*/ f120 f60 1"/>
                <a:gd name="f147" fmla="*/ f119 f60 1"/>
                <a:gd name="f148" fmla="*/ f121 f59 1"/>
                <a:gd name="f149" fmla="*/ f122 f60 1"/>
                <a:gd name="f150" fmla="*/ f123 f59 1"/>
                <a:gd name="f151" fmla="*/ f124 f60 1"/>
                <a:gd name="f152" fmla="*/ f125 f59 1"/>
                <a:gd name="f153" fmla="*/ f126 f60 1"/>
                <a:gd name="f154" fmla="*/ f127 f59 1"/>
                <a:gd name="f155" fmla="*/ f128 f60 1"/>
                <a:gd name="f156" fmla="*/ f129 f59 1"/>
                <a:gd name="f157" fmla="*/ f130 f60 1"/>
                <a:gd name="f158" fmla="*/ f131 f59 1"/>
                <a:gd name="f159" fmla="*/ f132 f60 1"/>
                <a:gd name="f160" fmla="*/ f133 f59 1"/>
                <a:gd name="f161" fmla="*/ f134 f60 1"/>
                <a:gd name="f162" fmla="*/ f135 f59 1"/>
                <a:gd name="f163" fmla="*/ f136 f60 1"/>
                <a:gd name="f164" fmla="*/ f137 f59 1"/>
                <a:gd name="f165" fmla="*/ f138 f60 1"/>
                <a:gd name="f166" fmla="*/ f139 f59 1"/>
                <a:gd name="f167" fmla="*/ f140 f60 1"/>
                <a:gd name="f168" fmla="*/ f141 f59 1"/>
                <a:gd name="f169" fmla="*/ f142 f60 1"/>
                <a:gd name="f170" fmla="*/ f143 f59 1"/>
              </a:gdLst>
              <a:ahLst/>
              <a:cxnLst>
                <a:cxn ang="3cd4">
                  <a:pos x="hc" y="t"/>
                </a:cxn>
                <a:cxn ang="0">
                  <a:pos x="r" y="vc"/>
                </a:cxn>
                <a:cxn ang="cd4">
                  <a:pos x="hc" y="b"/>
                </a:cxn>
                <a:cxn ang="cd2">
                  <a:pos x="l" y="vc"/>
                </a:cxn>
                <a:cxn ang="f93">
                  <a:pos x="f148" y="f149"/>
                </a:cxn>
                <a:cxn ang="f93">
                  <a:pos x="f150" y="f151"/>
                </a:cxn>
                <a:cxn ang="f93">
                  <a:pos x="f152" y="f153"/>
                </a:cxn>
                <a:cxn ang="f93">
                  <a:pos x="f154" y="f155"/>
                </a:cxn>
                <a:cxn ang="f93">
                  <a:pos x="f156" y="f157"/>
                </a:cxn>
                <a:cxn ang="f93">
                  <a:pos x="f158" y="f159"/>
                </a:cxn>
                <a:cxn ang="f93">
                  <a:pos x="f160" y="f161"/>
                </a:cxn>
                <a:cxn ang="f93">
                  <a:pos x="f162" y="f163"/>
                </a:cxn>
                <a:cxn ang="f93">
                  <a:pos x="f164" y="f165"/>
                </a:cxn>
                <a:cxn ang="f93">
                  <a:pos x="f166" y="f167"/>
                </a:cxn>
                <a:cxn ang="f93">
                  <a:pos x="f168" y="f169"/>
                </a:cxn>
                <a:cxn ang="f93">
                  <a:pos x="f170" y="f149"/>
                </a:cxn>
                <a:cxn ang="f93">
                  <a:pos x="f148" y="f149"/>
                </a:cxn>
              </a:cxnLst>
              <a:rect l="f144" t="f147" r="f145" b="f146"/>
              <a:pathLst>
                <a:path w="113" h="115">
                  <a:moveTo>
                    <a:pt x="f8" y="f9"/>
                  </a:moveTo>
                  <a:cubicBezTo>
                    <a:pt x="f10" y="f11"/>
                    <a:pt x="f12" y="f13"/>
                    <a:pt x="f14" y="f15"/>
                  </a:cubicBezTo>
                  <a:cubicBezTo>
                    <a:pt x="f16" y="f17"/>
                    <a:pt x="f18" y="f19"/>
                    <a:pt x="f18" y="f20"/>
                  </a:cubicBezTo>
                  <a:cubicBezTo>
                    <a:pt x="f5" y="f21"/>
                    <a:pt x="f5" y="f22"/>
                    <a:pt x="f23" y="f24"/>
                  </a:cubicBezTo>
                  <a:cubicBezTo>
                    <a:pt x="f25" y="f23"/>
                    <a:pt x="f19" y="f5"/>
                    <a:pt x="f11" y="f5"/>
                  </a:cubicBezTo>
                  <a:cubicBezTo>
                    <a:pt x="f26" y="f5"/>
                    <a:pt x="f27" y="f5"/>
                    <a:pt x="f28" y="f29"/>
                  </a:cubicBezTo>
                  <a:cubicBezTo>
                    <a:pt x="f30" y="f31"/>
                    <a:pt x="f32" y="f33"/>
                    <a:pt x="f34" y="f35"/>
                  </a:cubicBezTo>
                  <a:cubicBezTo>
                    <a:pt x="f6" y="f36"/>
                    <a:pt x="f37" y="f38"/>
                    <a:pt x="f39" y="f40"/>
                  </a:cubicBezTo>
                  <a:cubicBezTo>
                    <a:pt x="f41" y="f42"/>
                    <a:pt x="f43" y="f44"/>
                    <a:pt x="f45" y="f46"/>
                  </a:cubicBezTo>
                  <a:cubicBezTo>
                    <a:pt x="f47" y="f48"/>
                    <a:pt x="f49" y="f7"/>
                    <a:pt x="f50" y="f51"/>
                  </a:cubicBezTo>
                  <a:cubicBezTo>
                    <a:pt x="f52" y="f41"/>
                    <a:pt x="f17" y="f30"/>
                    <a:pt x="f53" y="f54"/>
                  </a:cubicBezTo>
                  <a:cubicBezTo>
                    <a:pt x="f55" y="f56"/>
                    <a:pt x="f21" y="f47"/>
                    <a:pt x="f57" y="f9"/>
                  </a:cubicBezTo>
                  <a:cubicBezTo>
                    <a:pt x="f57" y="f9"/>
                    <a:pt x="f57"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7" name="Freeform 159">
              <a:extLst>
                <a:ext uri="{FF2B5EF4-FFF2-40B4-BE49-F238E27FC236}">
                  <a16:creationId xmlns:a16="http://schemas.microsoft.com/office/drawing/2014/main" id="{3B68D948-1DEE-4765-A21B-77E2C77686DD}"/>
                </a:ext>
              </a:extLst>
            </p:cNvPr>
            <p:cNvSpPr/>
            <p:nvPr/>
          </p:nvSpPr>
          <p:spPr>
            <a:xfrm>
              <a:off x="4544293" y="588782"/>
              <a:ext cx="125711" cy="174714"/>
            </a:xfrm>
            <a:custGeom>
              <a:avLst/>
              <a:gdLst>
                <a:gd name="f0" fmla="val 10800000"/>
                <a:gd name="f1" fmla="val 5400000"/>
                <a:gd name="f2" fmla="val 180"/>
                <a:gd name="f3" fmla="val w"/>
                <a:gd name="f4" fmla="val h"/>
                <a:gd name="f5" fmla="val 0"/>
                <a:gd name="f6" fmla="val 58"/>
                <a:gd name="f7" fmla="val 81"/>
                <a:gd name="f8" fmla="val 4"/>
                <a:gd name="f9" fmla="val 72"/>
                <a:gd name="f10" fmla="val 3"/>
                <a:gd name="f11" fmla="val 69"/>
                <a:gd name="f12" fmla="val 2"/>
                <a:gd name="f13" fmla="val 67"/>
                <a:gd name="f14" fmla="val 1"/>
                <a:gd name="f15" fmla="val 64"/>
                <a:gd name="f16" fmla="val 49"/>
                <a:gd name="f17" fmla="val 34"/>
                <a:gd name="f18" fmla="val 7"/>
                <a:gd name="f19" fmla="val 20"/>
                <a:gd name="f20" fmla="val 10"/>
                <a:gd name="f21" fmla="val 14"/>
                <a:gd name="f22" fmla="val 16"/>
                <a:gd name="f23" fmla="val 11"/>
                <a:gd name="f24" fmla="val 21"/>
                <a:gd name="f25" fmla="val 24"/>
                <a:gd name="f26" fmla="val 28"/>
                <a:gd name="f27" fmla="val 32"/>
                <a:gd name="f28" fmla="val 35"/>
                <a:gd name="f29" fmla="val 37"/>
                <a:gd name="f30" fmla="val 39"/>
                <a:gd name="f31" fmla="val 41"/>
                <a:gd name="f32" fmla="val 9"/>
                <a:gd name="f33" fmla="val 45"/>
                <a:gd name="f34" fmla="val 13"/>
                <a:gd name="f35" fmla="val 55"/>
                <a:gd name="f36" fmla="val 57"/>
                <a:gd name="f37" fmla="val 59"/>
                <a:gd name="f38" fmla="val 73"/>
                <a:gd name="f39" fmla="val 76"/>
                <a:gd name="f40" fmla="val 78"/>
                <a:gd name="f41" fmla="val 54"/>
                <a:gd name="f42" fmla="val 79"/>
                <a:gd name="f43" fmla="val 52"/>
                <a:gd name="f44" fmla="val 80"/>
                <a:gd name="f45" fmla="val 50"/>
                <a:gd name="f46" fmla="val 48"/>
                <a:gd name="f47" fmla="val 38"/>
                <a:gd name="f48" fmla="val 27"/>
                <a:gd name="f49" fmla="val 17"/>
                <a:gd name="f50" fmla="val 77"/>
                <a:gd name="f51" fmla="val 74"/>
                <a:gd name="f52" fmla="+- 0 0 -90"/>
                <a:gd name="f53" fmla="*/ f3 1 58"/>
                <a:gd name="f54" fmla="*/ f4 1 81"/>
                <a:gd name="f55" fmla="val f5"/>
                <a:gd name="f56" fmla="val f6"/>
                <a:gd name="f57" fmla="val f7"/>
                <a:gd name="f58" fmla="*/ f52 f0 1"/>
                <a:gd name="f59" fmla="+- f57 0 f55"/>
                <a:gd name="f60" fmla="+- f56 0 f55"/>
                <a:gd name="f61" fmla="*/ f58 1 f2"/>
                <a:gd name="f62" fmla="*/ f60 1 58"/>
                <a:gd name="f63" fmla="*/ f59 1 81"/>
                <a:gd name="f64" fmla="*/ 4 f60 1"/>
                <a:gd name="f65" fmla="*/ 72 f59 1"/>
                <a:gd name="f66" fmla="*/ 1 f60 1"/>
                <a:gd name="f67" fmla="*/ 64 f59 1"/>
                <a:gd name="f68" fmla="*/ 7 f60 1"/>
                <a:gd name="f69" fmla="*/ 20 f59 1"/>
                <a:gd name="f70" fmla="*/ 21 f60 1"/>
                <a:gd name="f71" fmla="*/ 7 f59 1"/>
                <a:gd name="f72" fmla="*/ 32 f60 1"/>
                <a:gd name="f73" fmla="*/ 1 f59 1"/>
                <a:gd name="f74" fmla="*/ 39 f60 1"/>
                <a:gd name="f75" fmla="*/ 4 f59 1"/>
                <a:gd name="f76" fmla="*/ 49 f60 1"/>
                <a:gd name="f77" fmla="*/ 16 f59 1"/>
                <a:gd name="f78" fmla="*/ 57 f60 1"/>
                <a:gd name="f79" fmla="*/ 32 f59 1"/>
                <a:gd name="f80" fmla="*/ 58 f60 1"/>
                <a:gd name="f81" fmla="*/ 73 f59 1"/>
                <a:gd name="f82" fmla="*/ 54 f60 1"/>
                <a:gd name="f83" fmla="*/ 79 f59 1"/>
                <a:gd name="f84" fmla="*/ 48 f60 1"/>
                <a:gd name="f85" fmla="*/ 80 f59 1"/>
                <a:gd name="f86" fmla="*/ 17 f60 1"/>
                <a:gd name="f87" fmla="*/ 77 f59 1"/>
                <a:gd name="f88" fmla="+- f61 0 f1"/>
                <a:gd name="f89" fmla="*/ f64 1 58"/>
                <a:gd name="f90" fmla="*/ f65 1 81"/>
                <a:gd name="f91" fmla="*/ f66 1 58"/>
                <a:gd name="f92" fmla="*/ f67 1 81"/>
                <a:gd name="f93" fmla="*/ f68 1 58"/>
                <a:gd name="f94" fmla="*/ f69 1 81"/>
                <a:gd name="f95" fmla="*/ f70 1 58"/>
                <a:gd name="f96" fmla="*/ f71 1 81"/>
                <a:gd name="f97" fmla="*/ f72 1 58"/>
                <a:gd name="f98" fmla="*/ f73 1 81"/>
                <a:gd name="f99" fmla="*/ f74 1 58"/>
                <a:gd name="f100" fmla="*/ f75 1 81"/>
                <a:gd name="f101" fmla="*/ f76 1 58"/>
                <a:gd name="f102" fmla="*/ f77 1 81"/>
                <a:gd name="f103" fmla="*/ f78 1 58"/>
                <a:gd name="f104" fmla="*/ f79 1 81"/>
                <a:gd name="f105" fmla="*/ f80 1 58"/>
                <a:gd name="f106" fmla="*/ f81 1 81"/>
                <a:gd name="f107" fmla="*/ f82 1 58"/>
                <a:gd name="f108" fmla="*/ f83 1 81"/>
                <a:gd name="f109" fmla="*/ f84 1 58"/>
                <a:gd name="f110" fmla="*/ f85 1 81"/>
                <a:gd name="f111" fmla="*/ f86 1 58"/>
                <a:gd name="f112" fmla="*/ f87 1 81"/>
                <a:gd name="f113" fmla="*/ 0 1 f62"/>
                <a:gd name="f114" fmla="*/ f56 1 f62"/>
                <a:gd name="f115" fmla="*/ 0 1 f63"/>
                <a:gd name="f116" fmla="*/ f57 1 f63"/>
                <a:gd name="f117" fmla="*/ f89 1 f62"/>
                <a:gd name="f118" fmla="*/ f90 1 f63"/>
                <a:gd name="f119" fmla="*/ f91 1 f62"/>
                <a:gd name="f120" fmla="*/ f92 1 f63"/>
                <a:gd name="f121" fmla="*/ f93 1 f62"/>
                <a:gd name="f122" fmla="*/ f94 1 f63"/>
                <a:gd name="f123" fmla="*/ f95 1 f62"/>
                <a:gd name="f124" fmla="*/ f96 1 f63"/>
                <a:gd name="f125" fmla="*/ f97 1 f62"/>
                <a:gd name="f126" fmla="*/ f98 1 f63"/>
                <a:gd name="f127" fmla="*/ f99 1 f62"/>
                <a:gd name="f128" fmla="*/ f100 1 f63"/>
                <a:gd name="f129" fmla="*/ f101 1 f62"/>
                <a:gd name="f130" fmla="*/ f102 1 f63"/>
                <a:gd name="f131" fmla="*/ f103 1 f62"/>
                <a:gd name="f132" fmla="*/ f104 1 f63"/>
                <a:gd name="f133" fmla="*/ f105 1 f62"/>
                <a:gd name="f134" fmla="*/ f106 1 f63"/>
                <a:gd name="f135" fmla="*/ f107 1 f62"/>
                <a:gd name="f136" fmla="*/ f108 1 f63"/>
                <a:gd name="f137" fmla="*/ f109 1 f62"/>
                <a:gd name="f138" fmla="*/ f110 1 f63"/>
                <a:gd name="f139" fmla="*/ f111 1 f62"/>
                <a:gd name="f140" fmla="*/ f112 1 f63"/>
                <a:gd name="f141" fmla="*/ f113 f53 1"/>
                <a:gd name="f142" fmla="*/ f114 f53 1"/>
                <a:gd name="f143" fmla="*/ f116 f54 1"/>
                <a:gd name="f144" fmla="*/ f115 f54 1"/>
                <a:gd name="f145" fmla="*/ f117 f53 1"/>
                <a:gd name="f146" fmla="*/ f118 f54 1"/>
                <a:gd name="f147" fmla="*/ f119 f53 1"/>
                <a:gd name="f148" fmla="*/ f120 f54 1"/>
                <a:gd name="f149" fmla="*/ f121 f53 1"/>
                <a:gd name="f150" fmla="*/ f122 f54 1"/>
                <a:gd name="f151" fmla="*/ f123 f53 1"/>
                <a:gd name="f152" fmla="*/ f124 f54 1"/>
                <a:gd name="f153" fmla="*/ f125 f53 1"/>
                <a:gd name="f154" fmla="*/ f126 f54 1"/>
                <a:gd name="f155" fmla="*/ f127 f53 1"/>
                <a:gd name="f156" fmla="*/ f128 f54 1"/>
                <a:gd name="f157" fmla="*/ f129 f53 1"/>
                <a:gd name="f158" fmla="*/ f130 f54 1"/>
                <a:gd name="f159" fmla="*/ f131 f53 1"/>
                <a:gd name="f160" fmla="*/ f132 f54 1"/>
                <a:gd name="f161" fmla="*/ f133 f53 1"/>
                <a:gd name="f162" fmla="*/ f134 f54 1"/>
                <a:gd name="f163" fmla="*/ f135 f53 1"/>
                <a:gd name="f164" fmla="*/ f136 f54 1"/>
                <a:gd name="f165" fmla="*/ f137 f53 1"/>
                <a:gd name="f166" fmla="*/ f138 f54 1"/>
                <a:gd name="f167" fmla="*/ f139 f53 1"/>
                <a:gd name="f168" fmla="*/ f140 f54 1"/>
              </a:gdLst>
              <a:ahLst/>
              <a:cxnLst>
                <a:cxn ang="3cd4">
                  <a:pos x="hc" y="t"/>
                </a:cxn>
                <a:cxn ang="0">
                  <a:pos x="r" y="vc"/>
                </a:cxn>
                <a:cxn ang="cd4">
                  <a:pos x="hc" y="b"/>
                </a:cxn>
                <a:cxn ang="cd2">
                  <a:pos x="l" y="vc"/>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62"/>
                </a:cxn>
                <a:cxn ang="f88">
                  <a:pos x="f163" y="f164"/>
                </a:cxn>
                <a:cxn ang="f88">
                  <a:pos x="f165" y="f166"/>
                </a:cxn>
                <a:cxn ang="f88">
                  <a:pos x="f167" y="f168"/>
                </a:cxn>
                <a:cxn ang="f88">
                  <a:pos x="f145" y="f146"/>
                </a:cxn>
              </a:cxnLst>
              <a:rect l="f141" t="f144" r="f142" b="f143"/>
              <a:pathLst>
                <a:path w="58" h="81">
                  <a:moveTo>
                    <a:pt x="f8" y="f9"/>
                  </a:moveTo>
                  <a:cubicBezTo>
                    <a:pt x="f10" y="f11"/>
                    <a:pt x="f12" y="f13"/>
                    <a:pt x="f14" y="f15"/>
                  </a:cubicBezTo>
                  <a:cubicBezTo>
                    <a:pt x="f5" y="f16"/>
                    <a:pt x="f12" y="f17"/>
                    <a:pt x="f18" y="f19"/>
                  </a:cubicBezTo>
                  <a:cubicBezTo>
                    <a:pt x="f20" y="f21"/>
                    <a:pt x="f22" y="f23"/>
                    <a:pt x="f24" y="f18"/>
                  </a:cubicBezTo>
                  <a:cubicBezTo>
                    <a:pt x="f25" y="f8"/>
                    <a:pt x="f26" y="f10"/>
                    <a:pt x="f27" y="f14"/>
                  </a:cubicBezTo>
                  <a:cubicBezTo>
                    <a:pt x="f28" y="f5"/>
                    <a:pt x="f29" y="f14"/>
                    <a:pt x="f30" y="f8"/>
                  </a:cubicBezTo>
                  <a:cubicBezTo>
                    <a:pt x="f31" y="f32"/>
                    <a:pt x="f33" y="f34"/>
                    <a:pt x="f16" y="f22"/>
                  </a:cubicBezTo>
                  <a:cubicBezTo>
                    <a:pt x="f35" y="f19"/>
                    <a:pt x="f36" y="f25"/>
                    <a:pt x="f36" y="f27"/>
                  </a:cubicBezTo>
                  <a:cubicBezTo>
                    <a:pt x="f36" y="f33"/>
                    <a:pt x="f6" y="f37"/>
                    <a:pt x="f6" y="f38"/>
                  </a:cubicBezTo>
                  <a:cubicBezTo>
                    <a:pt x="f6" y="f39"/>
                    <a:pt x="f36" y="f40"/>
                    <a:pt x="f41" y="f42"/>
                  </a:cubicBezTo>
                  <a:cubicBezTo>
                    <a:pt x="f43" y="f44"/>
                    <a:pt x="f45" y="f7"/>
                    <a:pt x="f46" y="f44"/>
                  </a:cubicBezTo>
                  <a:cubicBezTo>
                    <a:pt x="f47" y="f42"/>
                    <a:pt x="f48" y="f40"/>
                    <a:pt x="f49" y="f50"/>
                  </a:cubicBezTo>
                  <a:cubicBezTo>
                    <a:pt x="f34" y="f39"/>
                    <a:pt x="f32"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8" name="Freeform 160">
              <a:extLst>
                <a:ext uri="{FF2B5EF4-FFF2-40B4-BE49-F238E27FC236}">
                  <a16:creationId xmlns:a16="http://schemas.microsoft.com/office/drawing/2014/main" id="{78503607-2004-4F2C-8569-51CB76B27377}"/>
                </a:ext>
              </a:extLst>
            </p:cNvPr>
            <p:cNvSpPr/>
            <p:nvPr/>
          </p:nvSpPr>
          <p:spPr>
            <a:xfrm>
              <a:off x="4706224" y="569607"/>
              <a:ext cx="151278" cy="166192"/>
            </a:xfrm>
            <a:custGeom>
              <a:avLst/>
              <a:gdLst>
                <a:gd name="f0" fmla="val 10800000"/>
                <a:gd name="f1" fmla="val 5400000"/>
                <a:gd name="f2" fmla="val 180"/>
                <a:gd name="f3" fmla="val w"/>
                <a:gd name="f4" fmla="val h"/>
                <a:gd name="f5" fmla="val 0"/>
                <a:gd name="f6" fmla="val 70"/>
                <a:gd name="f7" fmla="val 77"/>
                <a:gd name="f8" fmla="val 6"/>
                <a:gd name="f9" fmla="val 66"/>
                <a:gd name="f10" fmla="val 63"/>
                <a:gd name="f11" fmla="val 1"/>
                <a:gd name="f12" fmla="val 57"/>
                <a:gd name="f13" fmla="val 50"/>
                <a:gd name="f14" fmla="val 2"/>
                <a:gd name="f15" fmla="val 39"/>
                <a:gd name="f16" fmla="val 4"/>
                <a:gd name="f17" fmla="val 27"/>
                <a:gd name="f18" fmla="val 11"/>
                <a:gd name="f19" fmla="val 17"/>
                <a:gd name="f20" fmla="val 7"/>
                <a:gd name="f21" fmla="val 26"/>
                <a:gd name="f22" fmla="val 38"/>
                <a:gd name="f23" fmla="val 41"/>
                <a:gd name="f24" fmla="val 45"/>
                <a:gd name="f25" fmla="val 3"/>
                <a:gd name="f26" fmla="val 46"/>
                <a:gd name="f27" fmla="val 9"/>
                <a:gd name="f28" fmla="val 47"/>
                <a:gd name="f29" fmla="val 14"/>
                <a:gd name="f30" fmla="val 24"/>
                <a:gd name="f31" fmla="val 28"/>
                <a:gd name="f32" fmla="val 60"/>
                <a:gd name="f33" fmla="val 31"/>
                <a:gd name="f34" fmla="val 68"/>
                <a:gd name="f35" fmla="val 33"/>
                <a:gd name="f36" fmla="val 36"/>
                <a:gd name="f37" fmla="val 43"/>
                <a:gd name="f38" fmla="val 61"/>
                <a:gd name="f39" fmla="val 54"/>
                <a:gd name="f40" fmla="val 64"/>
                <a:gd name="f41" fmla="val 73"/>
                <a:gd name="f42" fmla="val 44"/>
                <a:gd name="f43" fmla="val 74"/>
                <a:gd name="f44" fmla="val 42"/>
                <a:gd name="f45" fmla="val 75"/>
                <a:gd name="f46" fmla="val 76"/>
                <a:gd name="f47" fmla="val 35"/>
                <a:gd name="f48" fmla="val 30"/>
                <a:gd name="f49" fmla="val 25"/>
                <a:gd name="f50" fmla="val 21"/>
                <a:gd name="f51" fmla="val 12"/>
                <a:gd name="f52" fmla="val 71"/>
                <a:gd name="f53" fmla="val 10"/>
                <a:gd name="f54" fmla="val 69"/>
                <a:gd name="f55" fmla="+- 0 0 -90"/>
                <a:gd name="f56" fmla="*/ f3 1 70"/>
                <a:gd name="f57" fmla="*/ f4 1 77"/>
                <a:gd name="f58" fmla="val f5"/>
                <a:gd name="f59" fmla="val f6"/>
                <a:gd name="f60" fmla="val f7"/>
                <a:gd name="f61" fmla="*/ f55 f0 1"/>
                <a:gd name="f62" fmla="+- f60 0 f58"/>
                <a:gd name="f63" fmla="+- f59 0 f58"/>
                <a:gd name="f64" fmla="*/ f61 1 f2"/>
                <a:gd name="f65" fmla="*/ f63 1 70"/>
                <a:gd name="f66" fmla="*/ f62 1 77"/>
                <a:gd name="f67" fmla="*/ 6 f63 1"/>
                <a:gd name="f68" fmla="*/ 66 f62 1"/>
                <a:gd name="f69" fmla="*/ 1 f63 1"/>
                <a:gd name="f70" fmla="*/ 50 f62 1"/>
                <a:gd name="f71" fmla="*/ 11 f63 1"/>
                <a:gd name="f72" fmla="*/ 17 f62 1"/>
                <a:gd name="f73" fmla="*/ 38 f63 1"/>
                <a:gd name="f74" fmla="*/ 1 f62 1"/>
                <a:gd name="f75" fmla="*/ 46 f63 1"/>
                <a:gd name="f76" fmla="*/ 7 f62 1"/>
                <a:gd name="f77" fmla="*/ 47 f63 1"/>
                <a:gd name="f78" fmla="*/ 14 f62 1"/>
                <a:gd name="f79" fmla="*/ 60 f63 1"/>
                <a:gd name="f80" fmla="*/ 31 f62 1"/>
                <a:gd name="f81" fmla="*/ 66 f63 1"/>
                <a:gd name="f82" fmla="*/ 43 f62 1"/>
                <a:gd name="f83" fmla="*/ 45 f63 1"/>
                <a:gd name="f84" fmla="*/ 73 f62 1"/>
                <a:gd name="f85" fmla="*/ 39 f63 1"/>
                <a:gd name="f86" fmla="*/ 76 f62 1"/>
                <a:gd name="f87" fmla="*/ 25 f63 1"/>
                <a:gd name="f88" fmla="*/ 77 f62 1"/>
                <a:gd name="f89" fmla="*/ 14 f63 1"/>
                <a:gd name="f90" fmla="+- f64 0 f1"/>
                <a:gd name="f91" fmla="*/ f67 1 70"/>
                <a:gd name="f92" fmla="*/ f68 1 77"/>
                <a:gd name="f93" fmla="*/ f69 1 70"/>
                <a:gd name="f94" fmla="*/ f70 1 77"/>
                <a:gd name="f95" fmla="*/ f71 1 70"/>
                <a:gd name="f96" fmla="*/ f72 1 77"/>
                <a:gd name="f97" fmla="*/ f73 1 70"/>
                <a:gd name="f98" fmla="*/ f74 1 77"/>
                <a:gd name="f99" fmla="*/ f75 1 70"/>
                <a:gd name="f100" fmla="*/ f76 1 77"/>
                <a:gd name="f101" fmla="*/ f77 1 70"/>
                <a:gd name="f102" fmla="*/ f78 1 77"/>
                <a:gd name="f103" fmla="*/ f79 1 70"/>
                <a:gd name="f104" fmla="*/ f80 1 77"/>
                <a:gd name="f105" fmla="*/ f81 1 70"/>
                <a:gd name="f106" fmla="*/ f82 1 77"/>
                <a:gd name="f107" fmla="*/ f83 1 70"/>
                <a:gd name="f108" fmla="*/ f84 1 77"/>
                <a:gd name="f109" fmla="*/ f85 1 70"/>
                <a:gd name="f110" fmla="*/ f86 1 77"/>
                <a:gd name="f111" fmla="*/ f87 1 70"/>
                <a:gd name="f112" fmla="*/ f88 1 77"/>
                <a:gd name="f113" fmla="*/ f89 1 70"/>
                <a:gd name="f114" fmla="*/ 0 1 f65"/>
                <a:gd name="f115" fmla="*/ f59 1 f65"/>
                <a:gd name="f116" fmla="*/ 0 1 f66"/>
                <a:gd name="f117" fmla="*/ f60 1 f66"/>
                <a:gd name="f118" fmla="*/ f91 1 f65"/>
                <a:gd name="f119" fmla="*/ f92 1 f66"/>
                <a:gd name="f120" fmla="*/ f93 1 f65"/>
                <a:gd name="f121" fmla="*/ f94 1 f66"/>
                <a:gd name="f122" fmla="*/ f95 1 f65"/>
                <a:gd name="f123" fmla="*/ f96 1 f66"/>
                <a:gd name="f124" fmla="*/ f97 1 f65"/>
                <a:gd name="f125" fmla="*/ f98 1 f66"/>
                <a:gd name="f126" fmla="*/ f99 1 f65"/>
                <a:gd name="f127" fmla="*/ f100 1 f66"/>
                <a:gd name="f128" fmla="*/ f101 1 f65"/>
                <a:gd name="f129" fmla="*/ f102 1 f66"/>
                <a:gd name="f130" fmla="*/ f103 1 f65"/>
                <a:gd name="f131" fmla="*/ f104 1 f66"/>
                <a:gd name="f132" fmla="*/ f105 1 f65"/>
                <a:gd name="f133" fmla="*/ f106 1 f66"/>
                <a:gd name="f134" fmla="*/ f107 1 f65"/>
                <a:gd name="f135" fmla="*/ f108 1 f66"/>
                <a:gd name="f136" fmla="*/ f109 1 f65"/>
                <a:gd name="f137" fmla="*/ f110 1 f66"/>
                <a:gd name="f138" fmla="*/ f111 1 f65"/>
                <a:gd name="f139" fmla="*/ f112 1 f66"/>
                <a:gd name="f140" fmla="*/ f113 1 f65"/>
                <a:gd name="f141" fmla="*/ f114 f56 1"/>
                <a:gd name="f142" fmla="*/ f115 f56 1"/>
                <a:gd name="f143" fmla="*/ f117 f57 1"/>
                <a:gd name="f144" fmla="*/ f116 f57 1"/>
                <a:gd name="f145" fmla="*/ f118 f56 1"/>
                <a:gd name="f146" fmla="*/ f119 f57 1"/>
                <a:gd name="f147" fmla="*/ f120 f56 1"/>
                <a:gd name="f148" fmla="*/ f121 f57 1"/>
                <a:gd name="f149" fmla="*/ f122 f56 1"/>
                <a:gd name="f150" fmla="*/ f123 f57 1"/>
                <a:gd name="f151" fmla="*/ f124 f56 1"/>
                <a:gd name="f152" fmla="*/ f125 f57 1"/>
                <a:gd name="f153" fmla="*/ f126 f56 1"/>
                <a:gd name="f154" fmla="*/ f127 f57 1"/>
                <a:gd name="f155" fmla="*/ f128 f56 1"/>
                <a:gd name="f156" fmla="*/ f129 f57 1"/>
                <a:gd name="f157" fmla="*/ f130 f56 1"/>
                <a:gd name="f158" fmla="*/ f131 f57 1"/>
                <a:gd name="f159" fmla="*/ f132 f56 1"/>
                <a:gd name="f160" fmla="*/ f133 f57 1"/>
                <a:gd name="f161" fmla="*/ f134 f56 1"/>
                <a:gd name="f162" fmla="*/ f135 f57 1"/>
                <a:gd name="f163" fmla="*/ f136 f56 1"/>
                <a:gd name="f164" fmla="*/ f137 f57 1"/>
                <a:gd name="f165" fmla="*/ f138 f56 1"/>
                <a:gd name="f166" fmla="*/ f139 f57 1"/>
                <a:gd name="f167" fmla="*/ f140 f56 1"/>
              </a:gdLst>
              <a:ahLst/>
              <a:cxnLst>
                <a:cxn ang="3cd4">
                  <a:pos x="hc" y="t"/>
                </a:cxn>
                <a:cxn ang="0">
                  <a:pos x="r" y="vc"/>
                </a:cxn>
                <a:cxn ang="cd4">
                  <a:pos x="hc" y="b"/>
                </a:cxn>
                <a:cxn ang="cd2">
                  <a:pos x="l" y="vc"/>
                </a:cxn>
                <a:cxn ang="f90">
                  <a:pos x="f145" y="f146"/>
                </a:cxn>
                <a:cxn ang="f90">
                  <a:pos x="f147" y="f148"/>
                </a:cxn>
                <a:cxn ang="f90">
                  <a:pos x="f149" y="f150"/>
                </a:cxn>
                <a:cxn ang="f90">
                  <a:pos x="f151" y="f152"/>
                </a:cxn>
                <a:cxn ang="f90">
                  <a:pos x="f153" y="f154"/>
                </a:cxn>
                <a:cxn ang="f90">
                  <a:pos x="f155" y="f156"/>
                </a:cxn>
                <a:cxn ang="f90">
                  <a:pos x="f157" y="f158"/>
                </a:cxn>
                <a:cxn ang="f90">
                  <a:pos x="f159" y="f160"/>
                </a:cxn>
                <a:cxn ang="f90">
                  <a:pos x="f161" y="f162"/>
                </a:cxn>
                <a:cxn ang="f90">
                  <a:pos x="f163" y="f164"/>
                </a:cxn>
                <a:cxn ang="f90">
                  <a:pos x="f165" y="f166"/>
                </a:cxn>
                <a:cxn ang="f90">
                  <a:pos x="f167" y="f162"/>
                </a:cxn>
                <a:cxn ang="f90">
                  <a:pos x="f145" y="f146"/>
                </a:cxn>
              </a:cxnLst>
              <a:rect l="f141" t="f144" r="f142" b="f143"/>
              <a:pathLst>
                <a:path w="70" h="77">
                  <a:moveTo>
                    <a:pt x="f8" y="f9"/>
                  </a:moveTo>
                  <a:cubicBezTo>
                    <a:pt x="f5" y="f10"/>
                    <a:pt x="f11" y="f12"/>
                    <a:pt x="f11" y="f13"/>
                  </a:cubicBezTo>
                  <a:cubicBezTo>
                    <a:pt x="f14" y="f15"/>
                    <a:pt x="f16" y="f17"/>
                    <a:pt x="f18" y="f19"/>
                  </a:cubicBezTo>
                  <a:cubicBezTo>
                    <a:pt x="f19" y="f20"/>
                    <a:pt x="f21" y="f14"/>
                    <a:pt x="f22" y="f11"/>
                  </a:cubicBezTo>
                  <a:cubicBezTo>
                    <a:pt x="f23" y="f5"/>
                    <a:pt x="f24" y="f25"/>
                    <a:pt x="f26" y="f20"/>
                  </a:cubicBezTo>
                  <a:cubicBezTo>
                    <a:pt x="f26" y="f27"/>
                    <a:pt x="f28" y="f18"/>
                    <a:pt x="f28" y="f29"/>
                  </a:cubicBezTo>
                  <a:cubicBezTo>
                    <a:pt x="f28" y="f30"/>
                    <a:pt x="f13" y="f31"/>
                    <a:pt x="f32" y="f33"/>
                  </a:cubicBezTo>
                  <a:cubicBezTo>
                    <a:pt x="f34" y="f35"/>
                    <a:pt x="f6" y="f36"/>
                    <a:pt x="f9" y="f37"/>
                  </a:cubicBezTo>
                  <a:cubicBezTo>
                    <a:pt x="f38" y="f39"/>
                    <a:pt x="f39" y="f40"/>
                    <a:pt x="f24" y="f41"/>
                  </a:cubicBezTo>
                  <a:cubicBezTo>
                    <a:pt x="f42" y="f43"/>
                    <a:pt x="f44" y="f45"/>
                    <a:pt x="f15" y="f46"/>
                  </a:cubicBezTo>
                  <a:cubicBezTo>
                    <a:pt x="f47" y="f46"/>
                    <a:pt x="f48" y="f7"/>
                    <a:pt x="f49" y="f7"/>
                  </a:cubicBezTo>
                  <a:cubicBezTo>
                    <a:pt x="f50" y="f7"/>
                    <a:pt x="f19" y="f46"/>
                    <a:pt x="f29" y="f41"/>
                  </a:cubicBezTo>
                  <a:cubicBezTo>
                    <a:pt x="f51" y="f52"/>
                    <a:pt x="f53" y="f54"/>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9" name="Freeform 161">
              <a:extLst>
                <a:ext uri="{FF2B5EF4-FFF2-40B4-BE49-F238E27FC236}">
                  <a16:creationId xmlns:a16="http://schemas.microsoft.com/office/drawing/2014/main" id="{DABC2879-7A75-424B-8ED1-55FE03C06056}"/>
                </a:ext>
              </a:extLst>
            </p:cNvPr>
            <p:cNvSpPr/>
            <p:nvPr/>
          </p:nvSpPr>
          <p:spPr>
            <a:xfrm>
              <a:off x="4812761" y="705971"/>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2"/>
                <a:gd name="f14" fmla="val 36"/>
                <a:gd name="f15" fmla="val 34"/>
                <a:gd name="f16" fmla="val 31"/>
                <a:gd name="f17" fmla="val 29"/>
                <a:gd name="f18" fmla="val 22"/>
                <a:gd name="f19" fmla="val 6"/>
                <a:gd name="f20" fmla="val 15"/>
                <a:gd name="f21" fmla="val 11"/>
                <a:gd name="f22" fmla="val 9"/>
                <a:gd name="f23" fmla="val 14"/>
                <a:gd name="f24" fmla="val 19"/>
                <a:gd name="f25" fmla="val 3"/>
                <a:gd name="f26" fmla="val 23"/>
                <a:gd name="f27" fmla="val 30"/>
                <a:gd name="f28" fmla="val 1"/>
                <a:gd name="f29" fmla="val 43"/>
                <a:gd name="f30" fmla="val 44"/>
                <a:gd name="f31" fmla="val 45"/>
                <a:gd name="f32" fmla="val 49"/>
                <a:gd name="f33" fmla="val 4"/>
                <a:gd name="f34" fmla="val 56"/>
                <a:gd name="f35" fmla="val 64"/>
                <a:gd name="f36" fmla="val 12"/>
                <a:gd name="f37" fmla="val 68"/>
                <a:gd name="f38" fmla="val 74"/>
                <a:gd name="f39" fmla="val 20"/>
                <a:gd name="f40" fmla="val 72"/>
                <a:gd name="f41" fmla="val 67"/>
                <a:gd name="f42" fmla="val 40"/>
                <a:gd name="f43" fmla="val 60"/>
                <a:gd name="f44" fmla="val 48"/>
                <a:gd name="f45" fmla="val 51"/>
                <a:gd name="f46" fmla="val 58"/>
                <a:gd name="f47" fmla="val 18"/>
                <a:gd name="f48" fmla="val 57"/>
                <a:gd name="f49" fmla="val 13"/>
                <a:gd name="f50" fmla="val 54"/>
                <a:gd name="f51" fmla="+- 0 0 -90"/>
                <a:gd name="f52" fmla="*/ f3 1 76"/>
                <a:gd name="f53" fmla="*/ f4 1 59"/>
                <a:gd name="f54" fmla="val f5"/>
                <a:gd name="f55" fmla="val f6"/>
                <a:gd name="f56" fmla="val f7"/>
                <a:gd name="f57" fmla="*/ f51 f0 1"/>
                <a:gd name="f58" fmla="+- f56 0 f54"/>
                <a:gd name="f59" fmla="+- f55 0 f54"/>
                <a:gd name="f60" fmla="*/ f57 1 f2"/>
                <a:gd name="f61" fmla="*/ f59 1 76"/>
                <a:gd name="f62" fmla="*/ f58 1 59"/>
                <a:gd name="f63" fmla="*/ 10 f59 1"/>
                <a:gd name="f64" fmla="*/ 52 f58 1"/>
                <a:gd name="f65" fmla="*/ 0 f59 1"/>
                <a:gd name="f66" fmla="*/ 36 f58 1"/>
                <a:gd name="f67" fmla="*/ 29 f58 1"/>
                <a:gd name="f68" fmla="*/ 11 f59 1"/>
                <a:gd name="f69" fmla="*/ 9 f58 1"/>
                <a:gd name="f70" fmla="*/ 23 f59 1"/>
                <a:gd name="f71" fmla="*/ 3 f58 1"/>
                <a:gd name="f72" fmla="*/ 42 f59 1"/>
                <a:gd name="f73" fmla="*/ 1 f58 1"/>
                <a:gd name="f74" fmla="*/ 45 f59 1"/>
                <a:gd name="f75" fmla="*/ 2 f58 1"/>
                <a:gd name="f76" fmla="*/ 56 f59 1"/>
                <a:gd name="f77" fmla="*/ 68 f59 1"/>
                <a:gd name="f78" fmla="*/ 12 f58 1"/>
                <a:gd name="f79" fmla="*/ 74 f59 1"/>
                <a:gd name="f80" fmla="*/ 20 f58 1"/>
                <a:gd name="f81" fmla="*/ 60 f59 1"/>
                <a:gd name="f82" fmla="*/ 48 f58 1"/>
                <a:gd name="f83" fmla="*/ 29 f59 1"/>
                <a:gd name="f84" fmla="*/ 59 f58 1"/>
                <a:gd name="f85" fmla="*/ 13 f59 1"/>
                <a:gd name="f86" fmla="*/ 54 f58 1"/>
                <a:gd name="f87" fmla="+- f60 0 f1"/>
                <a:gd name="f88" fmla="*/ f63 1 76"/>
                <a:gd name="f89" fmla="*/ f64 1 59"/>
                <a:gd name="f90" fmla="*/ f65 1 76"/>
                <a:gd name="f91" fmla="*/ f66 1 59"/>
                <a:gd name="f92" fmla="*/ f67 1 59"/>
                <a:gd name="f93" fmla="*/ f68 1 76"/>
                <a:gd name="f94" fmla="*/ f69 1 59"/>
                <a:gd name="f95" fmla="*/ f70 1 76"/>
                <a:gd name="f96" fmla="*/ f71 1 59"/>
                <a:gd name="f97" fmla="*/ f72 1 76"/>
                <a:gd name="f98" fmla="*/ f73 1 59"/>
                <a:gd name="f99" fmla="*/ f74 1 76"/>
                <a:gd name="f100" fmla="*/ f75 1 59"/>
                <a:gd name="f101" fmla="*/ f76 1 76"/>
                <a:gd name="f102" fmla="*/ f77 1 76"/>
                <a:gd name="f103" fmla="*/ f78 1 59"/>
                <a:gd name="f104" fmla="*/ f79 1 76"/>
                <a:gd name="f105" fmla="*/ f80 1 59"/>
                <a:gd name="f106" fmla="*/ f81 1 76"/>
                <a:gd name="f107" fmla="*/ f82 1 59"/>
                <a:gd name="f108" fmla="*/ f83 1 76"/>
                <a:gd name="f109" fmla="*/ f84 1 59"/>
                <a:gd name="f110" fmla="*/ f85 1 76"/>
                <a:gd name="f111" fmla="*/ f86 1 59"/>
                <a:gd name="f112" fmla="*/ 0 1 f61"/>
                <a:gd name="f113" fmla="*/ f55 1 f61"/>
                <a:gd name="f114" fmla="*/ 0 1 f62"/>
                <a:gd name="f115" fmla="*/ f56 1 f62"/>
                <a:gd name="f116" fmla="*/ f88 1 f61"/>
                <a:gd name="f117" fmla="*/ f89 1 f62"/>
                <a:gd name="f118" fmla="*/ f90 1 f61"/>
                <a:gd name="f119" fmla="*/ f91 1 f62"/>
                <a:gd name="f120" fmla="*/ f92 1 f62"/>
                <a:gd name="f121" fmla="*/ f93 1 f61"/>
                <a:gd name="f122" fmla="*/ f94 1 f62"/>
                <a:gd name="f123" fmla="*/ f95 1 f61"/>
                <a:gd name="f124" fmla="*/ f96 1 f62"/>
                <a:gd name="f125" fmla="*/ f97 1 f61"/>
                <a:gd name="f126" fmla="*/ f98 1 f62"/>
                <a:gd name="f127" fmla="*/ f99 1 f61"/>
                <a:gd name="f128" fmla="*/ f100 1 f62"/>
                <a:gd name="f129" fmla="*/ f101 1 f61"/>
                <a:gd name="f130" fmla="*/ f102 1 f61"/>
                <a:gd name="f131" fmla="*/ f103 1 f62"/>
                <a:gd name="f132" fmla="*/ f104 1 f61"/>
                <a:gd name="f133" fmla="*/ f105 1 f62"/>
                <a:gd name="f134" fmla="*/ f106 1 f61"/>
                <a:gd name="f135" fmla="*/ f107 1 f62"/>
                <a:gd name="f136" fmla="*/ f108 1 f61"/>
                <a:gd name="f137" fmla="*/ f109 1 f62"/>
                <a:gd name="f138" fmla="*/ f110 1 f61"/>
                <a:gd name="f139" fmla="*/ f111 1 f62"/>
                <a:gd name="f140" fmla="*/ f112 f52 1"/>
                <a:gd name="f141" fmla="*/ f113 f52 1"/>
                <a:gd name="f142" fmla="*/ f115 f53 1"/>
                <a:gd name="f143" fmla="*/ f114 f53 1"/>
                <a:gd name="f144" fmla="*/ f116 f52 1"/>
                <a:gd name="f145" fmla="*/ f117 f53 1"/>
                <a:gd name="f146" fmla="*/ f118 f52 1"/>
                <a:gd name="f147" fmla="*/ f119 f53 1"/>
                <a:gd name="f148" fmla="*/ f120 f53 1"/>
                <a:gd name="f149" fmla="*/ f121 f52 1"/>
                <a:gd name="f150" fmla="*/ f122 f53 1"/>
                <a:gd name="f151" fmla="*/ f123 f52 1"/>
                <a:gd name="f152" fmla="*/ f124 f53 1"/>
                <a:gd name="f153" fmla="*/ f125 f52 1"/>
                <a:gd name="f154" fmla="*/ f126 f53 1"/>
                <a:gd name="f155" fmla="*/ f127 f52 1"/>
                <a:gd name="f156" fmla="*/ f128 f53 1"/>
                <a:gd name="f157" fmla="*/ f129 f52 1"/>
                <a:gd name="f158" fmla="*/ f130 f52 1"/>
                <a:gd name="f159" fmla="*/ f131 f53 1"/>
                <a:gd name="f160" fmla="*/ f132 f52 1"/>
                <a:gd name="f161" fmla="*/ f133 f53 1"/>
                <a:gd name="f162" fmla="*/ f134 f52 1"/>
                <a:gd name="f163" fmla="*/ f135 f53 1"/>
                <a:gd name="f164" fmla="*/ f136 f52 1"/>
                <a:gd name="f165" fmla="*/ f137 f53 1"/>
                <a:gd name="f166" fmla="*/ f138 f52 1"/>
                <a:gd name="f167" fmla="*/ f139 f53 1"/>
              </a:gdLst>
              <a:ahLst/>
              <a:cxnLst>
                <a:cxn ang="3cd4">
                  <a:pos x="hc" y="t"/>
                </a:cxn>
                <a:cxn ang="0">
                  <a:pos x="r" y="vc"/>
                </a:cxn>
                <a:cxn ang="cd4">
                  <a:pos x="hc" y="b"/>
                </a:cxn>
                <a:cxn ang="cd2">
                  <a:pos x="l" y="vc"/>
                </a:cxn>
                <a:cxn ang="f87">
                  <a:pos x="f144" y="f145"/>
                </a:cxn>
                <a:cxn ang="f87">
                  <a:pos x="f146" y="f147"/>
                </a:cxn>
                <a:cxn ang="f87">
                  <a:pos x="f146" y="f148"/>
                </a:cxn>
                <a:cxn ang="f87">
                  <a:pos x="f149" y="f150"/>
                </a:cxn>
                <a:cxn ang="f87">
                  <a:pos x="f151" y="f152"/>
                </a:cxn>
                <a:cxn ang="f87">
                  <a:pos x="f153" y="f154"/>
                </a:cxn>
                <a:cxn ang="f87">
                  <a:pos x="f155" y="f156"/>
                </a:cxn>
                <a:cxn ang="f87">
                  <a:pos x="f157" y="f150"/>
                </a:cxn>
                <a:cxn ang="f87">
                  <a:pos x="f158" y="f159"/>
                </a:cxn>
                <a:cxn ang="f87">
                  <a:pos x="f160" y="f161"/>
                </a:cxn>
                <a:cxn ang="f87">
                  <a:pos x="f162" y="f163"/>
                </a:cxn>
                <a:cxn ang="f87">
                  <a:pos x="f164" y="f165"/>
                </a:cxn>
                <a:cxn ang="f87">
                  <a:pos x="f166" y="f167"/>
                </a:cxn>
                <a:cxn ang="f87">
                  <a:pos x="f144" y="f145"/>
                </a:cxn>
              </a:cxnLst>
              <a:rect l="f140" t="f143" r="f141" b="f142"/>
              <a:pathLst>
                <a:path w="76" h="59">
                  <a:moveTo>
                    <a:pt x="f8" y="f9"/>
                  </a:moveTo>
                  <a:cubicBezTo>
                    <a:pt x="f10" y="f11"/>
                    <a:pt x="f12" y="f13"/>
                    <a:pt x="f5" y="f14"/>
                  </a:cubicBezTo>
                  <a:cubicBezTo>
                    <a:pt x="f5" y="f15"/>
                    <a:pt x="f5" y="f16"/>
                    <a:pt x="f5" y="f17"/>
                  </a:cubicBezTo>
                  <a:cubicBezTo>
                    <a:pt x="f12" y="f18"/>
                    <a:pt x="f19" y="f20"/>
                    <a:pt x="f21" y="f22"/>
                  </a:cubicBezTo>
                  <a:cubicBezTo>
                    <a:pt x="f23" y="f10"/>
                    <a:pt x="f24" y="f25"/>
                    <a:pt x="f26" y="f25"/>
                  </a:cubicBezTo>
                  <a:cubicBezTo>
                    <a:pt x="f27" y="f12"/>
                    <a:pt x="f14" y="f28"/>
                    <a:pt x="f13" y="f28"/>
                  </a:cubicBezTo>
                  <a:cubicBezTo>
                    <a:pt x="f29" y="f5"/>
                    <a:pt x="f30" y="f28"/>
                    <a:pt x="f31" y="f12"/>
                  </a:cubicBezTo>
                  <a:cubicBezTo>
                    <a:pt x="f32" y="f33"/>
                    <a:pt x="f9" y="f19"/>
                    <a:pt x="f34" y="f22"/>
                  </a:cubicBezTo>
                  <a:cubicBezTo>
                    <a:pt x="f7" y="f21"/>
                    <a:pt x="f35" y="f36"/>
                    <a:pt x="f37" y="f36"/>
                  </a:cubicBezTo>
                  <a:cubicBezTo>
                    <a:pt x="f38" y="f36"/>
                    <a:pt x="f6" y="f23"/>
                    <a:pt x="f38" y="f39"/>
                  </a:cubicBezTo>
                  <a:cubicBezTo>
                    <a:pt x="f40" y="f16"/>
                    <a:pt x="f41" y="f42"/>
                    <a:pt x="f43" y="f44"/>
                  </a:cubicBezTo>
                  <a:cubicBezTo>
                    <a:pt x="f45" y="f34"/>
                    <a:pt x="f42" y="f46"/>
                    <a:pt x="f17" y="f7"/>
                  </a:cubicBezTo>
                  <a:cubicBezTo>
                    <a:pt x="f26" y="f7"/>
                    <a:pt x="f47" y="f48"/>
                    <a:pt x="f49" y="f50"/>
                  </a:cubicBezTo>
                  <a:cubicBezTo>
                    <a:pt x="f21" y="f50"/>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0" name="Freeform 162">
              <a:extLst>
                <a:ext uri="{FF2B5EF4-FFF2-40B4-BE49-F238E27FC236}">
                  <a16:creationId xmlns:a16="http://schemas.microsoft.com/office/drawing/2014/main" id="{561E1A58-9696-4209-80AE-E4C746009B33}"/>
                </a:ext>
              </a:extLst>
            </p:cNvPr>
            <p:cNvSpPr/>
            <p:nvPr/>
          </p:nvSpPr>
          <p:spPr>
            <a:xfrm>
              <a:off x="4797847" y="863641"/>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1"/>
                <a:gd name="f10" fmla="val 8"/>
                <a:gd name="f11" fmla="val 48"/>
                <a:gd name="f12" fmla="val 15"/>
                <a:gd name="f13" fmla="val 53"/>
                <a:gd name="f14" fmla="val 20"/>
                <a:gd name="f15" fmla="val 56"/>
                <a:gd name="f16" fmla="val 22"/>
                <a:gd name="f17" fmla="val 59"/>
                <a:gd name="f18" fmla="val 24"/>
                <a:gd name="f19" fmla="val 63"/>
                <a:gd name="f20" fmla="val 25"/>
                <a:gd name="f21" fmla="val 64"/>
                <a:gd name="f22" fmla="val 26"/>
                <a:gd name="f23" fmla="val 66"/>
                <a:gd name="f24" fmla="val 27"/>
                <a:gd name="f25" fmla="val 68"/>
                <a:gd name="f26" fmla="val 28"/>
                <a:gd name="f27" fmla="val 30"/>
                <a:gd name="f28" fmla="val 33"/>
                <a:gd name="f29" fmla="val 36"/>
                <a:gd name="f30" fmla="val 69"/>
                <a:gd name="f31" fmla="val 40"/>
                <a:gd name="f32" fmla="val 67"/>
                <a:gd name="f33" fmla="val 44"/>
                <a:gd name="f34" fmla="val 65"/>
                <a:gd name="f35" fmla="val 58"/>
                <a:gd name="f36" fmla="val 46"/>
                <a:gd name="f37" fmla="val 16"/>
                <a:gd name="f38" fmla="val 9"/>
                <a:gd name="f39" fmla="val 62"/>
                <a:gd name="f40" fmla="val 4"/>
                <a:gd name="f41" fmla="val 47"/>
                <a:gd name="f42" fmla="val 39"/>
                <a:gd name="f43" fmla="val 2"/>
                <a:gd name="f44" fmla="val 7"/>
                <a:gd name="f45" fmla="val 12"/>
                <a:gd name="f46" fmla="val 18"/>
                <a:gd name="f47" fmla="val 23"/>
                <a:gd name="f48" fmla="val 14"/>
                <a:gd name="f49" fmla="val 11"/>
                <a:gd name="f50" fmla="val 31"/>
                <a:gd name="f51" fmla="val 34"/>
                <a:gd name="f52" fmla="val 5"/>
                <a:gd name="f53" fmla="val 37"/>
                <a:gd name="f54" fmla="+- 0 0 -90"/>
                <a:gd name="f55" fmla="*/ f3 1 73"/>
                <a:gd name="f56" fmla="*/ f4 1 71"/>
                <a:gd name="f57" fmla="val f5"/>
                <a:gd name="f58" fmla="val f6"/>
                <a:gd name="f59" fmla="val f7"/>
                <a:gd name="f60" fmla="*/ f54 f0 1"/>
                <a:gd name="f61" fmla="+- f59 0 f57"/>
                <a:gd name="f62" fmla="+- f58 0 f57"/>
                <a:gd name="f63" fmla="*/ f60 1 f2"/>
                <a:gd name="f64" fmla="*/ f62 1 73"/>
                <a:gd name="f65" fmla="*/ f61 1 71"/>
                <a:gd name="f66" fmla="*/ 45 f62 1"/>
                <a:gd name="f67" fmla="*/ 1 f61 1"/>
                <a:gd name="f68" fmla="*/ 53 f62 1"/>
                <a:gd name="f69" fmla="*/ 20 f61 1"/>
                <a:gd name="f70" fmla="*/ 63 f62 1"/>
                <a:gd name="f71" fmla="*/ 25 f61 1"/>
                <a:gd name="f72" fmla="*/ 68 f62 1"/>
                <a:gd name="f73" fmla="*/ 28 f61 1"/>
                <a:gd name="f74" fmla="*/ 71 f62 1"/>
                <a:gd name="f75" fmla="*/ 36 f61 1"/>
                <a:gd name="f76" fmla="*/ 65 f62 1"/>
                <a:gd name="f77" fmla="*/ 48 f61 1"/>
                <a:gd name="f78" fmla="*/ 33 f62 1"/>
                <a:gd name="f79" fmla="*/ 68 f61 1"/>
                <a:gd name="f80" fmla="*/ 9 f62 1"/>
                <a:gd name="f81" fmla="*/ 62 f61 1"/>
                <a:gd name="f82" fmla="*/ 1 f62 1"/>
                <a:gd name="f83" fmla="*/ 47 f61 1"/>
                <a:gd name="f84" fmla="*/ 7 f62 1"/>
                <a:gd name="f85" fmla="*/ 27 f61 1"/>
                <a:gd name="f86" fmla="*/ 23 f62 1"/>
                <a:gd name="f87" fmla="*/ 14 f61 1"/>
                <a:gd name="f88" fmla="*/ 34 f62 1"/>
                <a:gd name="f89" fmla="*/ 5 f61 1"/>
                <a:gd name="f90" fmla="+- f63 0 f1"/>
                <a:gd name="f91" fmla="*/ f66 1 73"/>
                <a:gd name="f92" fmla="*/ f67 1 71"/>
                <a:gd name="f93" fmla="*/ f68 1 73"/>
                <a:gd name="f94" fmla="*/ f69 1 71"/>
                <a:gd name="f95" fmla="*/ f70 1 73"/>
                <a:gd name="f96" fmla="*/ f71 1 71"/>
                <a:gd name="f97" fmla="*/ f72 1 73"/>
                <a:gd name="f98" fmla="*/ f73 1 71"/>
                <a:gd name="f99" fmla="*/ f74 1 73"/>
                <a:gd name="f100" fmla="*/ f75 1 71"/>
                <a:gd name="f101" fmla="*/ f76 1 73"/>
                <a:gd name="f102" fmla="*/ f77 1 71"/>
                <a:gd name="f103" fmla="*/ f78 1 73"/>
                <a:gd name="f104" fmla="*/ f79 1 71"/>
                <a:gd name="f105" fmla="*/ f80 1 73"/>
                <a:gd name="f106" fmla="*/ f81 1 71"/>
                <a:gd name="f107" fmla="*/ f82 1 73"/>
                <a:gd name="f108" fmla="*/ f83 1 71"/>
                <a:gd name="f109" fmla="*/ f84 1 73"/>
                <a:gd name="f110" fmla="*/ f85 1 71"/>
                <a:gd name="f111" fmla="*/ f86 1 73"/>
                <a:gd name="f112" fmla="*/ f87 1 71"/>
                <a:gd name="f113" fmla="*/ f88 1 73"/>
                <a:gd name="f114" fmla="*/ f89 1 71"/>
                <a:gd name="f115" fmla="*/ 0 1 f64"/>
                <a:gd name="f116" fmla="*/ f58 1 f64"/>
                <a:gd name="f117" fmla="*/ 0 1 f65"/>
                <a:gd name="f118" fmla="*/ f59 1 f65"/>
                <a:gd name="f119" fmla="*/ f91 1 f64"/>
                <a:gd name="f120" fmla="*/ f92 1 f65"/>
                <a:gd name="f121" fmla="*/ f93 1 f64"/>
                <a:gd name="f122" fmla="*/ f94 1 f65"/>
                <a:gd name="f123" fmla="*/ f95 1 f64"/>
                <a:gd name="f124" fmla="*/ f96 1 f65"/>
                <a:gd name="f125" fmla="*/ f97 1 f64"/>
                <a:gd name="f126" fmla="*/ f98 1 f65"/>
                <a:gd name="f127" fmla="*/ f99 1 f64"/>
                <a:gd name="f128" fmla="*/ f100 1 f65"/>
                <a:gd name="f129" fmla="*/ f101 1 f64"/>
                <a:gd name="f130" fmla="*/ f102 1 f65"/>
                <a:gd name="f131" fmla="*/ f103 1 f64"/>
                <a:gd name="f132" fmla="*/ f104 1 f65"/>
                <a:gd name="f133" fmla="*/ f105 1 f64"/>
                <a:gd name="f134" fmla="*/ f106 1 f65"/>
                <a:gd name="f135" fmla="*/ f107 1 f64"/>
                <a:gd name="f136" fmla="*/ f108 1 f65"/>
                <a:gd name="f137" fmla="*/ f109 1 f64"/>
                <a:gd name="f138" fmla="*/ f110 1 f65"/>
                <a:gd name="f139" fmla="*/ f111 1 f64"/>
                <a:gd name="f140" fmla="*/ f112 1 f65"/>
                <a:gd name="f141" fmla="*/ f113 1 f64"/>
                <a:gd name="f142" fmla="*/ f114 1 f65"/>
                <a:gd name="f143" fmla="*/ f115 f55 1"/>
                <a:gd name="f144" fmla="*/ f116 f55 1"/>
                <a:gd name="f145" fmla="*/ f118 f56 1"/>
                <a:gd name="f146" fmla="*/ f117 f56 1"/>
                <a:gd name="f147" fmla="*/ f119 f55 1"/>
                <a:gd name="f148" fmla="*/ f120 f56 1"/>
                <a:gd name="f149" fmla="*/ f121 f55 1"/>
                <a:gd name="f150" fmla="*/ f122 f56 1"/>
                <a:gd name="f151" fmla="*/ f123 f55 1"/>
                <a:gd name="f152" fmla="*/ f124 f56 1"/>
                <a:gd name="f153" fmla="*/ f125 f55 1"/>
                <a:gd name="f154" fmla="*/ f126 f56 1"/>
                <a:gd name="f155" fmla="*/ f127 f55 1"/>
                <a:gd name="f156" fmla="*/ f128 f56 1"/>
                <a:gd name="f157" fmla="*/ f129 f55 1"/>
                <a:gd name="f158" fmla="*/ f130 f56 1"/>
                <a:gd name="f159" fmla="*/ f131 f55 1"/>
                <a:gd name="f160" fmla="*/ f132 f56 1"/>
                <a:gd name="f161" fmla="*/ f133 f55 1"/>
                <a:gd name="f162" fmla="*/ f134 f56 1"/>
                <a:gd name="f163" fmla="*/ f135 f55 1"/>
                <a:gd name="f164" fmla="*/ f136 f56 1"/>
                <a:gd name="f165" fmla="*/ f137 f55 1"/>
                <a:gd name="f166" fmla="*/ f138 f56 1"/>
                <a:gd name="f167" fmla="*/ f139 f55 1"/>
                <a:gd name="f168" fmla="*/ f140 f56 1"/>
                <a:gd name="f169" fmla="*/ f141 f55 1"/>
                <a:gd name="f170" fmla="*/ f142 f56 1"/>
              </a:gdLst>
              <a:ahLst/>
              <a:cxnLst>
                <a:cxn ang="3cd4">
                  <a:pos x="hc" y="t"/>
                </a:cxn>
                <a:cxn ang="0">
                  <a:pos x="r" y="vc"/>
                </a:cxn>
                <a:cxn ang="cd4">
                  <a:pos x="hc" y="b"/>
                </a:cxn>
                <a:cxn ang="cd2">
                  <a:pos x="l" y="vc"/>
                </a:cxn>
                <a:cxn ang="f90">
                  <a:pos x="f147" y="f148"/>
                </a:cxn>
                <a:cxn ang="f90">
                  <a:pos x="f149" y="f150"/>
                </a:cxn>
                <a:cxn ang="f90">
                  <a:pos x="f151" y="f152"/>
                </a:cxn>
                <a:cxn ang="f90">
                  <a:pos x="f153" y="f154"/>
                </a:cxn>
                <a:cxn ang="f90">
                  <a:pos x="f155" y="f156"/>
                </a:cxn>
                <a:cxn ang="f90">
                  <a:pos x="f157" y="f158"/>
                </a:cxn>
                <a:cxn ang="f90">
                  <a:pos x="f159" y="f160"/>
                </a:cxn>
                <a:cxn ang="f90">
                  <a:pos x="f161" y="f162"/>
                </a:cxn>
                <a:cxn ang="f90">
                  <a:pos x="f163" y="f164"/>
                </a:cxn>
                <a:cxn ang="f90">
                  <a:pos x="f165" y="f166"/>
                </a:cxn>
                <a:cxn ang="f90">
                  <a:pos x="f167" y="f168"/>
                </a:cxn>
                <a:cxn ang="f90">
                  <a:pos x="f169" y="f170"/>
                </a:cxn>
                <a:cxn ang="f90">
                  <a:pos x="f147" y="f148"/>
                </a:cxn>
              </a:cxnLst>
              <a:rect l="f143" t="f146" r="f144" b="f145"/>
              <a:pathLst>
                <a:path w="73" h="71">
                  <a:moveTo>
                    <a:pt x="f8" y="f9"/>
                  </a:moveTo>
                  <a:cubicBezTo>
                    <a:pt x="f8" y="f10"/>
                    <a:pt x="f11" y="f12"/>
                    <a:pt x="f13" y="f14"/>
                  </a:cubicBezTo>
                  <a:cubicBezTo>
                    <a:pt x="f15" y="f16"/>
                    <a:pt x="f17" y="f18"/>
                    <a:pt x="f19" y="f20"/>
                  </a:cubicBezTo>
                  <a:cubicBezTo>
                    <a:pt x="f21" y="f22"/>
                    <a:pt x="f23" y="f24"/>
                    <a:pt x="f25" y="f26"/>
                  </a:cubicBezTo>
                  <a:cubicBezTo>
                    <a:pt x="f7" y="f27"/>
                    <a:pt x="f6" y="f28"/>
                    <a:pt x="f7" y="f29"/>
                  </a:cubicBezTo>
                  <a:cubicBezTo>
                    <a:pt x="f30" y="f31"/>
                    <a:pt x="f32" y="f33"/>
                    <a:pt x="f34" y="f11"/>
                  </a:cubicBezTo>
                  <a:cubicBezTo>
                    <a:pt x="f15" y="f35"/>
                    <a:pt x="f36" y="f34"/>
                    <a:pt x="f28" y="f25"/>
                  </a:cubicBezTo>
                  <a:cubicBezTo>
                    <a:pt x="f18" y="f7"/>
                    <a:pt x="f37" y="f25"/>
                    <a:pt x="f38" y="f39"/>
                  </a:cubicBezTo>
                  <a:cubicBezTo>
                    <a:pt x="f40" y="f35"/>
                    <a:pt x="f9" y="f13"/>
                    <a:pt x="f9" y="f41"/>
                  </a:cubicBezTo>
                  <a:cubicBezTo>
                    <a:pt x="f5" y="f42"/>
                    <a:pt x="f43" y="f28"/>
                    <a:pt x="f44" y="f24"/>
                  </a:cubicBezTo>
                  <a:cubicBezTo>
                    <a:pt x="f45" y="f16"/>
                    <a:pt x="f46" y="f46"/>
                    <a:pt x="f47" y="f48"/>
                  </a:cubicBezTo>
                  <a:cubicBezTo>
                    <a:pt x="f24" y="f49"/>
                    <a:pt x="f50" y="f10"/>
                    <a:pt x="f51" y="f52"/>
                  </a:cubicBezTo>
                  <a:cubicBezTo>
                    <a:pt x="f53" y="f43"/>
                    <a:pt x="f3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1" name="Freeform 163">
              <a:extLst>
                <a:ext uri="{FF2B5EF4-FFF2-40B4-BE49-F238E27FC236}">
                  <a16:creationId xmlns:a16="http://schemas.microsoft.com/office/drawing/2014/main" id="{3B3F435C-7261-41BE-9379-F34369C0FE16}"/>
                </a:ext>
              </a:extLst>
            </p:cNvPr>
            <p:cNvSpPr/>
            <p:nvPr/>
          </p:nvSpPr>
          <p:spPr>
            <a:xfrm>
              <a:off x="4923559" y="622870"/>
              <a:ext cx="55394" cy="89492"/>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3"/>
                <a:gd name="f19" fmla="val 31"/>
                <a:gd name="f20" fmla="val 30"/>
                <a:gd name="f21" fmla="val 29"/>
                <a:gd name="f22" fmla="val 3"/>
                <a:gd name="f23" fmla="val 5"/>
                <a:gd name="f24" fmla="val 22"/>
                <a:gd name="f25" fmla="val 7"/>
                <a:gd name="f26" fmla="val 9"/>
                <a:gd name="f27" fmla="val 14"/>
                <a:gd name="f28" fmla="val 11"/>
                <a:gd name="f29" fmla="val 4"/>
                <a:gd name="f30" fmla="val 21"/>
                <a:gd name="f31" fmla="val 26"/>
                <a:gd name="f32" fmla="+- 0 0 -90"/>
                <a:gd name="f33" fmla="*/ f3 1 25"/>
                <a:gd name="f34" fmla="*/ f4 1 41"/>
                <a:gd name="f35" fmla="val f5"/>
                <a:gd name="f36" fmla="val f6"/>
                <a:gd name="f37" fmla="val f7"/>
                <a:gd name="f38" fmla="*/ f32 f0 1"/>
                <a:gd name="f39" fmla="+- f37 0 f35"/>
                <a:gd name="f40" fmla="+- f36 0 f35"/>
                <a:gd name="f41" fmla="*/ f38 1 f2"/>
                <a:gd name="f42" fmla="*/ f40 1 25"/>
                <a:gd name="f43" fmla="*/ f39 1 41"/>
                <a:gd name="f44" fmla="*/ 19 f40 1"/>
                <a:gd name="f45" fmla="*/ 34 f39 1"/>
                <a:gd name="f46" fmla="*/ 13 f40 1"/>
                <a:gd name="f47" fmla="*/ 38 f39 1"/>
                <a:gd name="f48" fmla="*/ 0 f40 1"/>
                <a:gd name="f49" fmla="*/ 33 f39 1"/>
                <a:gd name="f50" fmla="*/ 1 f40 1"/>
                <a:gd name="f51" fmla="*/ 29 f39 1"/>
                <a:gd name="f52" fmla="*/ 7 f40 1"/>
                <a:gd name="f53" fmla="*/ 19 f39 1"/>
                <a:gd name="f54" fmla="*/ 4 f39 1"/>
                <a:gd name="f55" fmla="*/ 21 f40 1"/>
                <a:gd name="f56" fmla="*/ 25 f40 1"/>
                <a:gd name="f57" fmla="*/ 21 f39 1"/>
                <a:gd name="f58" fmla="+- f41 0 f1"/>
                <a:gd name="f59" fmla="*/ f44 1 25"/>
                <a:gd name="f60" fmla="*/ f45 1 41"/>
                <a:gd name="f61" fmla="*/ f46 1 25"/>
                <a:gd name="f62" fmla="*/ f47 1 41"/>
                <a:gd name="f63" fmla="*/ f48 1 25"/>
                <a:gd name="f64" fmla="*/ f49 1 41"/>
                <a:gd name="f65" fmla="*/ f50 1 25"/>
                <a:gd name="f66" fmla="*/ f51 1 41"/>
                <a:gd name="f67" fmla="*/ f52 1 25"/>
                <a:gd name="f68" fmla="*/ f53 1 41"/>
                <a:gd name="f69" fmla="*/ f54 1 41"/>
                <a:gd name="f70" fmla="*/ f55 1 25"/>
                <a:gd name="f71" fmla="*/ f56 1 25"/>
                <a:gd name="f72" fmla="*/ f57 1 41"/>
                <a:gd name="f73" fmla="*/ 0 1 f42"/>
                <a:gd name="f74" fmla="*/ f36 1 f42"/>
                <a:gd name="f75" fmla="*/ 0 1 f43"/>
                <a:gd name="f76" fmla="*/ f37 1 f43"/>
                <a:gd name="f77" fmla="*/ f59 1 f42"/>
                <a:gd name="f78" fmla="*/ f60 1 f43"/>
                <a:gd name="f79" fmla="*/ f61 1 f42"/>
                <a:gd name="f80" fmla="*/ f62 1 f43"/>
                <a:gd name="f81" fmla="*/ f63 1 f42"/>
                <a:gd name="f82" fmla="*/ f64 1 f43"/>
                <a:gd name="f83" fmla="*/ f65 1 f42"/>
                <a:gd name="f84" fmla="*/ f66 1 f43"/>
                <a:gd name="f85" fmla="*/ f67 1 f42"/>
                <a:gd name="f86" fmla="*/ f68 1 f43"/>
                <a:gd name="f87" fmla="*/ f69 1 f43"/>
                <a:gd name="f88" fmla="*/ f70 1 f42"/>
                <a:gd name="f89" fmla="*/ f71 1 f42"/>
                <a:gd name="f90" fmla="*/ f72 1 f43"/>
                <a:gd name="f91" fmla="*/ f73 f33 1"/>
                <a:gd name="f92" fmla="*/ f74 f33 1"/>
                <a:gd name="f93" fmla="*/ f76 f34 1"/>
                <a:gd name="f94" fmla="*/ f75 f34 1"/>
                <a:gd name="f95" fmla="*/ f77 f33 1"/>
                <a:gd name="f96" fmla="*/ f78 f34 1"/>
                <a:gd name="f97" fmla="*/ f79 f33 1"/>
                <a:gd name="f98" fmla="*/ f80 f34 1"/>
                <a:gd name="f99" fmla="*/ f81 f33 1"/>
                <a:gd name="f100" fmla="*/ f82 f34 1"/>
                <a:gd name="f101" fmla="*/ f83 f33 1"/>
                <a:gd name="f102" fmla="*/ f84 f34 1"/>
                <a:gd name="f103" fmla="*/ f85 f33 1"/>
                <a:gd name="f104" fmla="*/ f86 f34 1"/>
                <a:gd name="f105" fmla="*/ f87 f34 1"/>
                <a:gd name="f106" fmla="*/ f88 f33 1"/>
                <a:gd name="f107" fmla="*/ f89 f33 1"/>
                <a:gd name="f108" fmla="*/ f90 f34 1"/>
              </a:gdLst>
              <a:ahLst/>
              <a:cxnLst>
                <a:cxn ang="3cd4">
                  <a:pos x="hc" y="t"/>
                </a:cxn>
                <a:cxn ang="0">
                  <a:pos x="r" y="vc"/>
                </a:cxn>
                <a:cxn ang="cd4">
                  <a:pos x="hc" y="b"/>
                </a:cxn>
                <a:cxn ang="cd2">
                  <a:pos x="l" y="vc"/>
                </a:cxn>
                <a:cxn ang="f58">
                  <a:pos x="f95" y="f96"/>
                </a:cxn>
                <a:cxn ang="f58">
                  <a:pos x="f97" y="f98"/>
                </a:cxn>
                <a:cxn ang="f58">
                  <a:pos x="f99" y="f100"/>
                </a:cxn>
                <a:cxn ang="f58">
                  <a:pos x="f101" y="f102"/>
                </a:cxn>
                <a:cxn ang="f58">
                  <a:pos x="f103" y="f104"/>
                </a:cxn>
                <a:cxn ang="f58">
                  <a:pos x="f97" y="f105"/>
                </a:cxn>
                <a:cxn ang="f58">
                  <a:pos x="f106" y="f105"/>
                </a:cxn>
                <a:cxn ang="f58">
                  <a:pos x="f107" y="f108"/>
                </a:cxn>
                <a:cxn ang="f58">
                  <a:pos x="f95" y="f96"/>
                </a:cxn>
              </a:cxnLst>
              <a:rect l="f91" t="f94" r="f92" b="f93"/>
              <a:pathLst>
                <a:path w="25" h="41">
                  <a:moveTo>
                    <a:pt x="f8" y="f9"/>
                  </a:moveTo>
                  <a:cubicBezTo>
                    <a:pt x="f10" y="f11"/>
                    <a:pt x="f12" y="f13"/>
                    <a:pt x="f14" y="f15"/>
                  </a:cubicBezTo>
                  <a:cubicBezTo>
                    <a:pt x="f16" y="f7"/>
                    <a:pt x="f17" y="f15"/>
                    <a:pt x="f5" y="f18"/>
                  </a:cubicBezTo>
                  <a:cubicBezTo>
                    <a:pt x="f5" y="f19"/>
                    <a:pt x="f17" y="f20"/>
                    <a:pt x="f17" y="f21"/>
                  </a:cubicBezTo>
                  <a:cubicBezTo>
                    <a:pt x="f22" y="f6"/>
                    <a:pt x="f23" y="f24"/>
                    <a:pt x="f25" y="f8"/>
                  </a:cubicBezTo>
                  <a:cubicBezTo>
                    <a:pt x="f26" y="f27"/>
                    <a:pt x="f28" y="f26"/>
                    <a:pt x="f14" y="f29"/>
                  </a:cubicBezTo>
                  <a:cubicBezTo>
                    <a:pt x="f12" y="f5"/>
                    <a:pt x="f8" y="f5"/>
                    <a:pt x="f30" y="f29"/>
                  </a:cubicBezTo>
                  <a:cubicBezTo>
                    <a:pt x="f6" y="f26"/>
                    <a:pt x="f6" y="f12"/>
                    <a:pt x="f6" y="f30"/>
                  </a:cubicBezTo>
                  <a:cubicBezTo>
                    <a:pt x="f6" y="f31"/>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2" name="Freeform 164">
              <a:extLst>
                <a:ext uri="{FF2B5EF4-FFF2-40B4-BE49-F238E27FC236}">
                  <a16:creationId xmlns:a16="http://schemas.microsoft.com/office/drawing/2014/main" id="{36BBEA1C-F038-4483-88FD-96A078AD1BC6}"/>
                </a:ext>
              </a:extLst>
            </p:cNvPr>
            <p:cNvSpPr/>
            <p:nvPr/>
          </p:nvSpPr>
          <p:spPr>
            <a:xfrm>
              <a:off x="4923559" y="825291"/>
              <a:ext cx="68177" cy="76709"/>
            </a:xfrm>
            <a:custGeom>
              <a:avLst/>
              <a:gdLst>
                <a:gd name="f0" fmla="val 10800000"/>
                <a:gd name="f1" fmla="val 5400000"/>
                <a:gd name="f2" fmla="val 180"/>
                <a:gd name="f3" fmla="val w"/>
                <a:gd name="f4" fmla="val h"/>
                <a:gd name="f5" fmla="val 0"/>
                <a:gd name="f6" fmla="val 31"/>
                <a:gd name="f7" fmla="val 36"/>
                <a:gd name="f8" fmla="val 17"/>
                <a:gd name="f9" fmla="val 30"/>
                <a:gd name="f10" fmla="val 15"/>
                <a:gd name="f11" fmla="val 12"/>
                <a:gd name="f12" fmla="val 33"/>
                <a:gd name="f13" fmla="val 8"/>
                <a:gd name="f14" fmla="val 35"/>
                <a:gd name="f15" fmla="val 3"/>
                <a:gd name="f16" fmla="val 34"/>
                <a:gd name="f17" fmla="val 29"/>
                <a:gd name="f18" fmla="val 25"/>
                <a:gd name="f19" fmla="val 1"/>
                <a:gd name="f20" fmla="val 21"/>
                <a:gd name="f21" fmla="val 18"/>
                <a:gd name="f22" fmla="val 5"/>
                <a:gd name="f23" fmla="val 9"/>
                <a:gd name="f24" fmla="val 13"/>
                <a:gd name="f25" fmla="val 10"/>
                <a:gd name="f26" fmla="val 23"/>
                <a:gd name="f27" fmla="val 24"/>
                <a:gd name="f28" fmla="val 27"/>
                <a:gd name="f29" fmla="val 2"/>
                <a:gd name="f30" fmla="val 14"/>
                <a:gd name="f31" fmla="+- 0 0 -90"/>
                <a:gd name="f32" fmla="*/ f3 1 31"/>
                <a:gd name="f33" fmla="*/ f4 1 36"/>
                <a:gd name="f34" fmla="val f5"/>
                <a:gd name="f35" fmla="val f6"/>
                <a:gd name="f36" fmla="val f7"/>
                <a:gd name="f37" fmla="*/ f31 f0 1"/>
                <a:gd name="f38" fmla="+- f36 0 f34"/>
                <a:gd name="f39" fmla="+- f35 0 f34"/>
                <a:gd name="f40" fmla="*/ f37 1 f2"/>
                <a:gd name="f41" fmla="*/ f39 1 31"/>
                <a:gd name="f42" fmla="*/ f38 1 36"/>
                <a:gd name="f43" fmla="*/ 17 f39 1"/>
                <a:gd name="f44" fmla="*/ 30 f38 1"/>
                <a:gd name="f45" fmla="*/ 8 f39 1"/>
                <a:gd name="f46" fmla="*/ 35 f38 1"/>
                <a:gd name="f47" fmla="*/ 0 f39 1"/>
                <a:gd name="f48" fmla="*/ 29 f38 1"/>
                <a:gd name="f49" fmla="*/ 3 f39 1"/>
                <a:gd name="f50" fmla="*/ 18 f38 1"/>
                <a:gd name="f51" fmla="*/ 13 f39 1"/>
                <a:gd name="f52" fmla="*/ 12 f38 1"/>
                <a:gd name="f53" fmla="*/ 23 f39 1"/>
                <a:gd name="f54" fmla="*/ 3 f38 1"/>
                <a:gd name="f55" fmla="*/ 29 f39 1"/>
                <a:gd name="f56" fmla="*/ 0 f38 1"/>
                <a:gd name="f57" fmla="*/ 31 f39 1"/>
                <a:gd name="f58" fmla="*/ 5 f38 1"/>
                <a:gd name="f59" fmla="+- f40 0 f1"/>
                <a:gd name="f60" fmla="*/ f43 1 31"/>
                <a:gd name="f61" fmla="*/ f44 1 36"/>
                <a:gd name="f62" fmla="*/ f45 1 31"/>
                <a:gd name="f63" fmla="*/ f46 1 36"/>
                <a:gd name="f64" fmla="*/ f47 1 31"/>
                <a:gd name="f65" fmla="*/ f48 1 36"/>
                <a:gd name="f66" fmla="*/ f49 1 31"/>
                <a:gd name="f67" fmla="*/ f50 1 36"/>
                <a:gd name="f68" fmla="*/ f51 1 31"/>
                <a:gd name="f69" fmla="*/ f52 1 36"/>
                <a:gd name="f70" fmla="*/ f53 1 31"/>
                <a:gd name="f71" fmla="*/ f54 1 36"/>
                <a:gd name="f72" fmla="*/ f55 1 31"/>
                <a:gd name="f73" fmla="*/ f56 1 36"/>
                <a:gd name="f74" fmla="*/ f57 1 31"/>
                <a:gd name="f75" fmla="*/ f58 1 36"/>
                <a:gd name="f76" fmla="*/ 0 1 f41"/>
                <a:gd name="f77" fmla="*/ f35 1 f41"/>
                <a:gd name="f78" fmla="*/ 0 1 f42"/>
                <a:gd name="f79" fmla="*/ f36 1 f42"/>
                <a:gd name="f80" fmla="*/ f60 1 f41"/>
                <a:gd name="f81" fmla="*/ f61 1 f42"/>
                <a:gd name="f82" fmla="*/ f62 1 f41"/>
                <a:gd name="f83" fmla="*/ f63 1 f42"/>
                <a:gd name="f84" fmla="*/ f64 1 f41"/>
                <a:gd name="f85" fmla="*/ f65 1 f42"/>
                <a:gd name="f86" fmla="*/ f66 1 f41"/>
                <a:gd name="f87" fmla="*/ f67 1 f42"/>
                <a:gd name="f88" fmla="*/ f68 1 f41"/>
                <a:gd name="f89" fmla="*/ f69 1 f42"/>
                <a:gd name="f90" fmla="*/ f70 1 f41"/>
                <a:gd name="f91" fmla="*/ f71 1 f42"/>
                <a:gd name="f92" fmla="*/ f72 1 f41"/>
                <a:gd name="f93" fmla="*/ f73 1 f42"/>
                <a:gd name="f94" fmla="*/ f74 1 f41"/>
                <a:gd name="f95" fmla="*/ f75 1 f42"/>
                <a:gd name="f96" fmla="*/ f76 f32 1"/>
                <a:gd name="f97" fmla="*/ f77 f32 1"/>
                <a:gd name="f98" fmla="*/ f79 f33 1"/>
                <a:gd name="f99" fmla="*/ f78 f33 1"/>
                <a:gd name="f100" fmla="*/ f80 f32 1"/>
                <a:gd name="f101" fmla="*/ f81 f33 1"/>
                <a:gd name="f102" fmla="*/ f82 f32 1"/>
                <a:gd name="f103" fmla="*/ f83 f33 1"/>
                <a:gd name="f104" fmla="*/ f84 f32 1"/>
                <a:gd name="f105" fmla="*/ f85 f33 1"/>
                <a:gd name="f106" fmla="*/ f86 f32 1"/>
                <a:gd name="f107" fmla="*/ f87 f33 1"/>
                <a:gd name="f108" fmla="*/ f88 f32 1"/>
                <a:gd name="f109" fmla="*/ f89 f33 1"/>
                <a:gd name="f110" fmla="*/ f90 f32 1"/>
                <a:gd name="f111" fmla="*/ f91 f33 1"/>
                <a:gd name="f112" fmla="*/ f92 f32 1"/>
                <a:gd name="f113" fmla="*/ f93 f33 1"/>
                <a:gd name="f114" fmla="*/ f94 f32 1"/>
                <a:gd name="f115" fmla="*/ f95 f33 1"/>
              </a:gdLst>
              <a:ahLst/>
              <a:cxnLst>
                <a:cxn ang="3cd4">
                  <a:pos x="hc" y="t"/>
                </a:cxn>
                <a:cxn ang="0">
                  <a:pos x="r" y="vc"/>
                </a:cxn>
                <a:cxn ang="cd4">
                  <a:pos x="hc" y="b"/>
                </a:cxn>
                <a:cxn ang="cd2">
                  <a:pos x="l" y="vc"/>
                </a:cxn>
                <a:cxn ang="f59">
                  <a:pos x="f100" y="f101"/>
                </a:cxn>
                <a:cxn ang="f59">
                  <a:pos x="f102" y="f103"/>
                </a:cxn>
                <a:cxn ang="f59">
                  <a:pos x="f104" y="f105"/>
                </a:cxn>
                <a:cxn ang="f59">
                  <a:pos x="f106" y="f107"/>
                </a:cxn>
                <a:cxn ang="f59">
                  <a:pos x="f108" y="f109"/>
                </a:cxn>
                <a:cxn ang="f59">
                  <a:pos x="f110" y="f111"/>
                </a:cxn>
                <a:cxn ang="f59">
                  <a:pos x="f112" y="f113"/>
                </a:cxn>
                <a:cxn ang="f59">
                  <a:pos x="f114" y="f115"/>
                </a:cxn>
                <a:cxn ang="f59">
                  <a:pos x="f100" y="f101"/>
                </a:cxn>
              </a:cxnLst>
              <a:rect l="f96" t="f99" r="f97" b="f98"/>
              <a:pathLst>
                <a:path w="31" h="36">
                  <a:moveTo>
                    <a:pt x="f8" y="f9"/>
                  </a:moveTo>
                  <a:cubicBezTo>
                    <a:pt x="f10" y="f6"/>
                    <a:pt x="f11" y="f12"/>
                    <a:pt x="f13" y="f14"/>
                  </a:cubicBezTo>
                  <a:cubicBezTo>
                    <a:pt x="f15" y="f7"/>
                    <a:pt x="f5" y="f16"/>
                    <a:pt x="f5" y="f17"/>
                  </a:cubicBezTo>
                  <a:cubicBezTo>
                    <a:pt x="f5" y="f18"/>
                    <a:pt x="f19" y="f20"/>
                    <a:pt x="f15" y="f21"/>
                  </a:cubicBezTo>
                  <a:cubicBezTo>
                    <a:pt x="f22" y="f10"/>
                    <a:pt x="f23" y="f24"/>
                    <a:pt x="f24" y="f11"/>
                  </a:cubicBezTo>
                  <a:cubicBezTo>
                    <a:pt x="f8" y="f25"/>
                    <a:pt x="f20" y="f13"/>
                    <a:pt x="f26" y="f15"/>
                  </a:cubicBezTo>
                  <a:cubicBezTo>
                    <a:pt x="f27" y="f19"/>
                    <a:pt x="f28" y="f19"/>
                    <a:pt x="f17" y="f5"/>
                  </a:cubicBezTo>
                  <a:cubicBezTo>
                    <a:pt x="f9" y="f29"/>
                    <a:pt x="f6" y="f15"/>
                    <a:pt x="f6" y="f22"/>
                  </a:cubicBezTo>
                  <a:cubicBezTo>
                    <a:pt x="f9" y="f30"/>
                    <a:pt x="f18"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3" name="Freeform 165">
              <a:extLst>
                <a:ext uri="{FF2B5EF4-FFF2-40B4-BE49-F238E27FC236}">
                  <a16:creationId xmlns:a16="http://schemas.microsoft.com/office/drawing/2014/main" id="{99CEAC5E-2651-445A-8C38-56D06E30F010}"/>
                </a:ext>
              </a:extLst>
            </p:cNvPr>
            <p:cNvSpPr/>
            <p:nvPr/>
          </p:nvSpPr>
          <p:spPr>
            <a:xfrm>
              <a:off x="4827675" y="554693"/>
              <a:ext cx="76709" cy="61795"/>
            </a:xfrm>
            <a:custGeom>
              <a:avLst/>
              <a:gdLst>
                <a:gd name="f0" fmla="val 10800000"/>
                <a:gd name="f1" fmla="val 5400000"/>
                <a:gd name="f2" fmla="val 180"/>
                <a:gd name="f3" fmla="val w"/>
                <a:gd name="f4" fmla="val h"/>
                <a:gd name="f5" fmla="val 0"/>
                <a:gd name="f6" fmla="val 36"/>
                <a:gd name="f7" fmla="val 29"/>
                <a:gd name="f8" fmla="val 1"/>
                <a:gd name="f9" fmla="val 34"/>
                <a:gd name="f10" fmla="val 5"/>
                <a:gd name="f11" fmla="val 32"/>
                <a:gd name="f12" fmla="val 9"/>
                <a:gd name="f13" fmla="val 13"/>
                <a:gd name="f14" fmla="val 25"/>
                <a:gd name="f15" fmla="val 19"/>
                <a:gd name="f16" fmla="val 20"/>
                <a:gd name="f17" fmla="val 24"/>
                <a:gd name="f18" fmla="val 27"/>
                <a:gd name="f19" fmla="val 8"/>
                <a:gd name="f20" fmla="val 4"/>
                <a:gd name="f21" fmla="val 2"/>
                <a:gd name="f22" fmla="val 21"/>
                <a:gd name="f23" fmla="val 6"/>
                <a:gd name="f24" fmla="val 11"/>
                <a:gd name="f25" fmla="val 16"/>
                <a:gd name="f26" fmla="val 7"/>
                <a:gd name="f27" fmla="val 3"/>
                <a:gd name="f28" fmla="val 35"/>
                <a:gd name="f29" fmla="+- 0 0 -90"/>
                <a:gd name="f30" fmla="*/ f3 1 36"/>
                <a:gd name="f31" fmla="*/ f4 1 29"/>
                <a:gd name="f32" fmla="val f5"/>
                <a:gd name="f33" fmla="val f6"/>
                <a:gd name="f34" fmla="val f7"/>
                <a:gd name="f35" fmla="*/ f29 f0 1"/>
                <a:gd name="f36" fmla="+- f34 0 f32"/>
                <a:gd name="f37" fmla="+- f33 0 f32"/>
                <a:gd name="f38" fmla="*/ f35 1 f2"/>
                <a:gd name="f39" fmla="*/ f37 1 36"/>
                <a:gd name="f40" fmla="*/ f36 1 29"/>
                <a:gd name="f41" fmla="*/ 36 f37 1"/>
                <a:gd name="f42" fmla="*/ 1 f36 1"/>
                <a:gd name="f43" fmla="*/ 29 f37 1"/>
                <a:gd name="f44" fmla="*/ 13 f36 1"/>
                <a:gd name="f45" fmla="*/ 13 f37 1"/>
                <a:gd name="f46" fmla="*/ 27 f36 1"/>
                <a:gd name="f47" fmla="*/ 2 f37 1"/>
                <a:gd name="f48" fmla="*/ 25 f36 1"/>
                <a:gd name="f49" fmla="*/ 6 f37 1"/>
                <a:gd name="f50" fmla="*/ 11 f36 1"/>
                <a:gd name="f51" fmla="*/ 35 f37 1"/>
                <a:gd name="f52" fmla="*/ 0 f36 1"/>
                <a:gd name="f53" fmla="+- f38 0 f1"/>
                <a:gd name="f54" fmla="*/ f41 1 36"/>
                <a:gd name="f55" fmla="*/ f42 1 29"/>
                <a:gd name="f56" fmla="*/ f43 1 36"/>
                <a:gd name="f57" fmla="*/ f44 1 29"/>
                <a:gd name="f58" fmla="*/ f45 1 36"/>
                <a:gd name="f59" fmla="*/ f46 1 29"/>
                <a:gd name="f60" fmla="*/ f47 1 36"/>
                <a:gd name="f61" fmla="*/ f48 1 29"/>
                <a:gd name="f62" fmla="*/ f49 1 36"/>
                <a:gd name="f63" fmla="*/ f50 1 29"/>
                <a:gd name="f64" fmla="*/ f51 1 36"/>
                <a:gd name="f65" fmla="*/ f52 1 29"/>
                <a:gd name="f66" fmla="*/ 0 1 f39"/>
                <a:gd name="f67" fmla="*/ f33 1 f39"/>
                <a:gd name="f68" fmla="*/ 0 1 f40"/>
                <a:gd name="f69" fmla="*/ f34 1 f40"/>
                <a:gd name="f70" fmla="*/ f54 1 f39"/>
                <a:gd name="f71" fmla="*/ f55 1 f40"/>
                <a:gd name="f72" fmla="*/ f56 1 f39"/>
                <a:gd name="f73" fmla="*/ f57 1 f40"/>
                <a:gd name="f74" fmla="*/ f58 1 f39"/>
                <a:gd name="f75" fmla="*/ f59 1 f40"/>
                <a:gd name="f76" fmla="*/ f60 1 f39"/>
                <a:gd name="f77" fmla="*/ f61 1 f40"/>
                <a:gd name="f78" fmla="*/ f62 1 f39"/>
                <a:gd name="f79" fmla="*/ f63 1 f40"/>
                <a:gd name="f80" fmla="*/ f64 1 f39"/>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1 1"/>
                <a:gd name="f94" fmla="*/ f78 f30 1"/>
                <a:gd name="f95" fmla="*/ f79 f31 1"/>
                <a:gd name="f96" fmla="*/ f80 f30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3"/>
                </a:cxn>
                <a:cxn ang="f53">
                  <a:pos x="f94" y="f95"/>
                </a:cxn>
                <a:cxn ang="f53">
                  <a:pos x="f96" y="f97"/>
                </a:cxn>
                <a:cxn ang="f53">
                  <a:pos x="f86" y="f87"/>
                </a:cxn>
              </a:cxnLst>
              <a:rect l="f82" t="f85" r="f83" b="f84"/>
              <a:pathLst>
                <a:path w="36" h="29">
                  <a:moveTo>
                    <a:pt x="f6" y="f8"/>
                  </a:moveTo>
                  <a:cubicBezTo>
                    <a:pt x="f9" y="f10"/>
                    <a:pt x="f11" y="f12"/>
                    <a:pt x="f7" y="f13"/>
                  </a:cubicBezTo>
                  <a:cubicBezTo>
                    <a:pt x="f14" y="f15"/>
                    <a:pt x="f16" y="f17"/>
                    <a:pt x="f13" y="f18"/>
                  </a:cubicBezTo>
                  <a:cubicBezTo>
                    <a:pt x="f19" y="f7"/>
                    <a:pt x="f20" y="f7"/>
                    <a:pt x="f21" y="f14"/>
                  </a:cubicBezTo>
                  <a:cubicBezTo>
                    <a:pt x="f5" y="f22"/>
                    <a:pt x="f21" y="f13"/>
                    <a:pt x="f23" y="f24"/>
                  </a:cubicBezTo>
                  <a:cubicBezTo>
                    <a:pt x="f25" y="f26"/>
                    <a:pt x="f14" y="f27"/>
                    <a:pt x="f28" y="f5"/>
                  </a:cubicBezTo>
                  <a:cubicBezTo>
                    <a:pt x="f6" y="f5"/>
                    <a:pt x="f6" y="f5"/>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4" name="Freeform 166">
              <a:extLst>
                <a:ext uri="{FF2B5EF4-FFF2-40B4-BE49-F238E27FC236}">
                  <a16:creationId xmlns:a16="http://schemas.microsoft.com/office/drawing/2014/main" id="{121FAFDB-3F49-4DF0-9BBE-0153437686DE}"/>
                </a:ext>
              </a:extLst>
            </p:cNvPr>
            <p:cNvSpPr/>
            <p:nvPr/>
          </p:nvSpPr>
          <p:spPr>
            <a:xfrm>
              <a:off x="4648699" y="554693"/>
              <a:ext cx="74569" cy="57524"/>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16"/>
                <a:gd name="f14" fmla="val 22"/>
                <a:gd name="f15" fmla="val 14"/>
                <a:gd name="f16" fmla="val 13"/>
                <a:gd name="f17" fmla="val 24"/>
                <a:gd name="f18" fmla="val 10"/>
                <a:gd name="f19" fmla="val 26"/>
                <a:gd name="f20" fmla="val 5"/>
                <a:gd name="f21" fmla="val 2"/>
                <a:gd name="f22" fmla="val 1"/>
                <a:gd name="f23" fmla="val 12"/>
                <a:gd name="f24" fmla="val 11"/>
                <a:gd name="f25" fmla="val 8"/>
                <a:gd name="f26" fmla="val 6"/>
                <a:gd name="f27" fmla="val 25"/>
                <a:gd name="f28" fmla="val 28"/>
                <a:gd name="f29" fmla="val 30"/>
                <a:gd name="f30" fmla="val 33"/>
                <a:gd name="f31" fmla="val 31"/>
                <a:gd name="f32" fmla="val 29"/>
                <a:gd name="f33" fmla="+- 0 0 -90"/>
                <a:gd name="f34" fmla="*/ f3 1 34"/>
                <a:gd name="f35" fmla="*/ f4 1 27"/>
                <a:gd name="f36" fmla="val f5"/>
                <a:gd name="f37" fmla="val f6"/>
                <a:gd name="f38" fmla="val f7"/>
                <a:gd name="f39" fmla="*/ f33 f0 1"/>
                <a:gd name="f40" fmla="+- f38 0 f36"/>
                <a:gd name="f41" fmla="+- f37 0 f36"/>
                <a:gd name="f42" fmla="*/ f39 1 f2"/>
                <a:gd name="f43" fmla="*/ f41 1 34"/>
                <a:gd name="f44" fmla="*/ f40 1 27"/>
                <a:gd name="f45" fmla="*/ 23 f41 1"/>
                <a:gd name="f46" fmla="*/ 15 f40 1"/>
                <a:gd name="f47" fmla="*/ 16 f41 1"/>
                <a:gd name="f48" fmla="*/ 22 f40 1"/>
                <a:gd name="f49" fmla="*/ 13 f41 1"/>
                <a:gd name="f50" fmla="*/ 24 f40 1"/>
                <a:gd name="f51" fmla="*/ 2 f41 1"/>
                <a:gd name="f52" fmla="*/ 0 f41 1"/>
                <a:gd name="f53" fmla="*/ 13 f40 1"/>
                <a:gd name="f54" fmla="*/ 11 f40 1"/>
                <a:gd name="f55" fmla="*/ 22 f41 1"/>
                <a:gd name="f56" fmla="*/ 1 f40 1"/>
                <a:gd name="f57" fmla="*/ 30 f41 1"/>
                <a:gd name="f58" fmla="*/ 31 f41 1"/>
                <a:gd name="f59" fmla="*/ 8 f40 1"/>
                <a:gd name="f60" fmla="*/ 24 f41 1"/>
                <a:gd name="f61" fmla="+- f42 0 f1"/>
                <a:gd name="f62" fmla="*/ f45 1 34"/>
                <a:gd name="f63" fmla="*/ f46 1 27"/>
                <a:gd name="f64" fmla="*/ f47 1 34"/>
                <a:gd name="f65" fmla="*/ f48 1 27"/>
                <a:gd name="f66" fmla="*/ f49 1 34"/>
                <a:gd name="f67" fmla="*/ f50 1 27"/>
                <a:gd name="f68" fmla="*/ f51 1 34"/>
                <a:gd name="f69" fmla="*/ f52 1 34"/>
                <a:gd name="f70" fmla="*/ f53 1 27"/>
                <a:gd name="f71" fmla="*/ f54 1 27"/>
                <a:gd name="f72" fmla="*/ f55 1 34"/>
                <a:gd name="f73" fmla="*/ f56 1 27"/>
                <a:gd name="f74" fmla="*/ f57 1 34"/>
                <a:gd name="f75" fmla="*/ f58 1 34"/>
                <a:gd name="f76" fmla="*/ f59 1 27"/>
                <a:gd name="f77" fmla="*/ f60 1 34"/>
                <a:gd name="f78" fmla="*/ 0 1 f43"/>
                <a:gd name="f79" fmla="*/ f37 1 f43"/>
                <a:gd name="f80" fmla="*/ 0 1 f44"/>
                <a:gd name="f81" fmla="*/ f38 1 f44"/>
                <a:gd name="f82" fmla="*/ f62 1 f43"/>
                <a:gd name="f83" fmla="*/ f63 1 f44"/>
                <a:gd name="f84" fmla="*/ f64 1 f43"/>
                <a:gd name="f85" fmla="*/ f65 1 f44"/>
                <a:gd name="f86" fmla="*/ f66 1 f43"/>
                <a:gd name="f87" fmla="*/ f67 1 f44"/>
                <a:gd name="f88" fmla="*/ f68 1 f43"/>
                <a:gd name="f89" fmla="*/ f69 1 f43"/>
                <a:gd name="f90" fmla="*/ f70 1 f44"/>
                <a:gd name="f91" fmla="*/ f71 1 f44"/>
                <a:gd name="f92" fmla="*/ f72 1 f43"/>
                <a:gd name="f93" fmla="*/ f73 1 f44"/>
                <a:gd name="f94" fmla="*/ f74 1 f43"/>
                <a:gd name="f95" fmla="*/ f75 1 f43"/>
                <a:gd name="f96" fmla="*/ f76 1 f44"/>
                <a:gd name="f97" fmla="*/ f77 1 f43"/>
                <a:gd name="f98" fmla="*/ f78 f34 1"/>
                <a:gd name="f99" fmla="*/ f79 f34 1"/>
                <a:gd name="f100" fmla="*/ f81 f35 1"/>
                <a:gd name="f101" fmla="*/ f80 f35 1"/>
                <a:gd name="f102" fmla="*/ f82 f34 1"/>
                <a:gd name="f103" fmla="*/ f83 f35 1"/>
                <a:gd name="f104" fmla="*/ f84 f34 1"/>
                <a:gd name="f105" fmla="*/ f85 f35 1"/>
                <a:gd name="f106" fmla="*/ f86 f34 1"/>
                <a:gd name="f107" fmla="*/ f87 f35 1"/>
                <a:gd name="f108" fmla="*/ f88 f34 1"/>
                <a:gd name="f109" fmla="*/ f89 f34 1"/>
                <a:gd name="f110" fmla="*/ f90 f35 1"/>
                <a:gd name="f111" fmla="*/ f91 f35 1"/>
                <a:gd name="f112" fmla="*/ f92 f34 1"/>
                <a:gd name="f113" fmla="*/ f93 f35 1"/>
                <a:gd name="f114" fmla="*/ f94 f34 1"/>
                <a:gd name="f115" fmla="*/ f95 f34 1"/>
                <a:gd name="f116" fmla="*/ f96 f35 1"/>
                <a:gd name="f117" fmla="*/ f97 f34 1"/>
              </a:gdLst>
              <a:ahLst/>
              <a:cxnLst>
                <a:cxn ang="3cd4">
                  <a:pos x="hc" y="t"/>
                </a:cxn>
                <a:cxn ang="0">
                  <a:pos x="r" y="vc"/>
                </a:cxn>
                <a:cxn ang="cd4">
                  <a:pos x="hc" y="b"/>
                </a:cxn>
                <a:cxn ang="cd2">
                  <a:pos x="l" y="vc"/>
                </a:cxn>
                <a:cxn ang="f61">
                  <a:pos x="f102" y="f103"/>
                </a:cxn>
                <a:cxn ang="f61">
                  <a:pos x="f104" y="f105"/>
                </a:cxn>
                <a:cxn ang="f61">
                  <a:pos x="f106" y="f107"/>
                </a:cxn>
                <a:cxn ang="f61">
                  <a:pos x="f108" y="f107"/>
                </a:cxn>
                <a:cxn ang="f61">
                  <a:pos x="f109" y="f110"/>
                </a:cxn>
                <a:cxn ang="f61">
                  <a:pos x="f108" y="f111"/>
                </a:cxn>
                <a:cxn ang="f61">
                  <a:pos x="f112" y="f113"/>
                </a:cxn>
                <a:cxn ang="f61">
                  <a:pos x="f114" y="f113"/>
                </a:cxn>
                <a:cxn ang="f61">
                  <a:pos x="f115" y="f116"/>
                </a:cxn>
                <a:cxn ang="f61">
                  <a:pos x="f117" y="f103"/>
                </a:cxn>
                <a:cxn ang="f61">
                  <a:pos x="f102" y="f103"/>
                </a:cxn>
              </a:cxnLst>
              <a:rect l="f98" t="f101" r="f99" b="f100"/>
              <a:pathLst>
                <a:path w="34" h="27">
                  <a:moveTo>
                    <a:pt x="f8" y="f9"/>
                  </a:moveTo>
                  <a:cubicBezTo>
                    <a:pt x="f10" y="f11"/>
                    <a:pt x="f12" y="f12"/>
                    <a:pt x="f13" y="f14"/>
                  </a:cubicBezTo>
                  <a:cubicBezTo>
                    <a:pt x="f9" y="f8"/>
                    <a:pt x="f15" y="f8"/>
                    <a:pt x="f16" y="f17"/>
                  </a:cubicBezTo>
                  <a:cubicBezTo>
                    <a:pt x="f18" y="f19"/>
                    <a:pt x="f20" y="f7"/>
                    <a:pt x="f21" y="f17"/>
                  </a:cubicBezTo>
                  <a:cubicBezTo>
                    <a:pt x="f5" y="f14"/>
                    <a:pt x="f22" y="f11"/>
                    <a:pt x="f5" y="f16"/>
                  </a:cubicBezTo>
                  <a:cubicBezTo>
                    <a:pt x="f5" y="f16"/>
                    <a:pt x="f22" y="f23"/>
                    <a:pt x="f21" y="f24"/>
                  </a:cubicBezTo>
                  <a:cubicBezTo>
                    <a:pt x="f25" y="f26"/>
                    <a:pt x="f9" y="f21"/>
                    <a:pt x="f14" y="f22"/>
                  </a:cubicBezTo>
                  <a:cubicBezTo>
                    <a:pt x="f27" y="f5"/>
                    <a:pt x="f28" y="f5"/>
                    <a:pt x="f29" y="f22"/>
                  </a:cubicBezTo>
                  <a:cubicBezTo>
                    <a:pt x="f30" y="f21"/>
                    <a:pt x="f6" y="f20"/>
                    <a:pt x="f31" y="f25"/>
                  </a:cubicBezTo>
                  <a:cubicBezTo>
                    <a:pt x="f32" y="f18"/>
                    <a:pt x="f19" y="f16"/>
                    <a:pt x="f17"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5" name="Freeform 167">
              <a:extLst>
                <a:ext uri="{FF2B5EF4-FFF2-40B4-BE49-F238E27FC236}">
                  <a16:creationId xmlns:a16="http://schemas.microsoft.com/office/drawing/2014/main" id="{34D42B29-DAA4-48D8-B18A-2A9A4327AF6F}"/>
                </a:ext>
              </a:extLst>
            </p:cNvPr>
            <p:cNvSpPr/>
            <p:nvPr/>
          </p:nvSpPr>
          <p:spPr>
            <a:xfrm>
              <a:off x="2890875" y="546171"/>
              <a:ext cx="245031" cy="24716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8"/>
                <a:gd name="f15" fmla="val 52"/>
                <a:gd name="f16" fmla="val 7"/>
                <a:gd name="f17" fmla="val 51"/>
                <a:gd name="f18" fmla="val 50"/>
                <a:gd name="f19" fmla="val 6"/>
                <a:gd name="f20" fmla="val 48"/>
                <a:gd name="f21" fmla="val 38"/>
                <a:gd name="f22" fmla="val 1"/>
                <a:gd name="f23" fmla="val 31"/>
                <a:gd name="f24" fmla="val 10"/>
                <a:gd name="f25" fmla="val 24"/>
                <a:gd name="f26" fmla="val 30"/>
                <a:gd name="f27" fmla="val 75"/>
                <a:gd name="f28" fmla="val 79"/>
                <a:gd name="f29" fmla="val 84"/>
                <a:gd name="f30" fmla="val 88"/>
                <a:gd name="f31" fmla="val 100"/>
                <a:gd name="f32" fmla="val 3"/>
                <a:gd name="f33" fmla="val 105"/>
                <a:gd name="f34" fmla="val 12"/>
                <a:gd name="f35" fmla="val 109"/>
                <a:gd name="f36" fmla="val 22"/>
                <a:gd name="f37" fmla="val 34"/>
                <a:gd name="f38" fmla="val 112"/>
                <a:gd name="f39" fmla="val 46"/>
                <a:gd name="f40" fmla="val 110"/>
                <a:gd name="f41" fmla="val 59"/>
                <a:gd name="f42" fmla="val 108"/>
                <a:gd name="f43" fmla="val 103"/>
                <a:gd name="f44" fmla="val 90"/>
                <a:gd name="f45" fmla="val 93"/>
                <a:gd name="f46" fmla="val 104"/>
                <a:gd name="f47" fmla="val 87"/>
                <a:gd name="f48" fmla="val 81"/>
                <a:gd name="f49" fmla="val 71"/>
                <a:gd name="f50" fmla="val 111"/>
                <a:gd name="f51" fmla="val 60"/>
                <a:gd name="f52" fmla="val 107"/>
                <a:gd name="f53" fmla="val 99"/>
                <a:gd name="f54" fmla="val 43"/>
                <a:gd name="f55" fmla="val 91"/>
                <a:gd name="f56" fmla="val 41"/>
                <a:gd name="f57" fmla="val 89"/>
                <a:gd name="f58" fmla="val 39"/>
                <a:gd name="f59" fmla="+- 0 0 -90"/>
                <a:gd name="f60" fmla="*/ f3 1 113"/>
                <a:gd name="f61" fmla="*/ f4 1 115"/>
                <a:gd name="f62" fmla="val f5"/>
                <a:gd name="f63" fmla="val f6"/>
                <a:gd name="f64" fmla="val f7"/>
                <a:gd name="f65" fmla="*/ f59 f0 1"/>
                <a:gd name="f66" fmla="+- f64 0 f62"/>
                <a:gd name="f67" fmla="+- f63 0 f62"/>
                <a:gd name="f68" fmla="*/ f65 1 f2"/>
                <a:gd name="f69" fmla="*/ f67 1 113"/>
                <a:gd name="f70" fmla="*/ f66 1 115"/>
                <a:gd name="f71" fmla="*/ 36 f67 1"/>
                <a:gd name="f72" fmla="*/ 85 f66 1"/>
                <a:gd name="f73" fmla="*/ 8 f67 1"/>
                <a:gd name="f74" fmla="*/ 52 f66 1"/>
                <a:gd name="f75" fmla="*/ 6 f67 1"/>
                <a:gd name="f76" fmla="*/ 48 f66 1"/>
                <a:gd name="f77" fmla="*/ 10 f67 1"/>
                <a:gd name="f78" fmla="*/ 24 f66 1"/>
                <a:gd name="f79" fmla="*/ 75 f67 1"/>
                <a:gd name="f80" fmla="*/ 0 f66 1"/>
                <a:gd name="f81" fmla="*/ 88 f67 1"/>
                <a:gd name="f82" fmla="*/ 1 f66 1"/>
                <a:gd name="f83" fmla="*/ 109 f67 1"/>
                <a:gd name="f84" fmla="*/ 22 f66 1"/>
                <a:gd name="f85" fmla="*/ 110 f67 1"/>
                <a:gd name="f86" fmla="*/ 59 f66 1"/>
                <a:gd name="f87" fmla="*/ 93 f67 1"/>
                <a:gd name="f88" fmla="*/ 104 f66 1"/>
                <a:gd name="f89" fmla="*/ 71 f67 1"/>
                <a:gd name="f90" fmla="*/ 111 f66 1"/>
                <a:gd name="f91" fmla="*/ 43 f67 1"/>
                <a:gd name="f92" fmla="*/ 91 f66 1"/>
                <a:gd name="f93" fmla="*/ 84 f66 1"/>
                <a:gd name="f94" fmla="+- f68 0 f1"/>
                <a:gd name="f95" fmla="*/ f71 1 113"/>
                <a:gd name="f96" fmla="*/ f72 1 115"/>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5"/>
                <a:gd name="f118" fmla="*/ 0 1 f69"/>
                <a:gd name="f119" fmla="*/ f63 1 f69"/>
                <a:gd name="f120" fmla="*/ 0 1 f70"/>
                <a:gd name="f121" fmla="*/ f64 1 f70"/>
                <a:gd name="f122" fmla="*/ f95 1 f69"/>
                <a:gd name="f123" fmla="*/ f96 1 f70"/>
                <a:gd name="f124" fmla="*/ f97 1 f69"/>
                <a:gd name="f125" fmla="*/ f98 1 f70"/>
                <a:gd name="f126" fmla="*/ f99 1 f69"/>
                <a:gd name="f127" fmla="*/ f100 1 f70"/>
                <a:gd name="f128" fmla="*/ f101 1 f69"/>
                <a:gd name="f129" fmla="*/ f102 1 f70"/>
                <a:gd name="f130" fmla="*/ f103 1 f69"/>
                <a:gd name="f131" fmla="*/ f104 1 f70"/>
                <a:gd name="f132" fmla="*/ f105 1 f69"/>
                <a:gd name="f133" fmla="*/ f106 1 f70"/>
                <a:gd name="f134" fmla="*/ f107 1 f69"/>
                <a:gd name="f135" fmla="*/ f108 1 f70"/>
                <a:gd name="f136" fmla="*/ f109 1 f69"/>
                <a:gd name="f137" fmla="*/ f110 1 f70"/>
                <a:gd name="f138" fmla="*/ f111 1 f69"/>
                <a:gd name="f139" fmla="*/ f112 1 f70"/>
                <a:gd name="f140" fmla="*/ f113 1 f69"/>
                <a:gd name="f141" fmla="*/ f114 1 f70"/>
                <a:gd name="f142" fmla="*/ f115 1 f69"/>
                <a:gd name="f143" fmla="*/ f116 1 f70"/>
                <a:gd name="f144" fmla="*/ f117 1 f70"/>
                <a:gd name="f145" fmla="*/ f118 f60 1"/>
                <a:gd name="f146" fmla="*/ f119 f60 1"/>
                <a:gd name="f147" fmla="*/ f121 f61 1"/>
                <a:gd name="f148" fmla="*/ f120 f61 1"/>
                <a:gd name="f149" fmla="*/ f122 f60 1"/>
                <a:gd name="f150" fmla="*/ f123 f61 1"/>
                <a:gd name="f151" fmla="*/ f124 f60 1"/>
                <a:gd name="f152" fmla="*/ f125 f61 1"/>
                <a:gd name="f153" fmla="*/ f126 f60 1"/>
                <a:gd name="f154" fmla="*/ f127 f61 1"/>
                <a:gd name="f155" fmla="*/ f128 f60 1"/>
                <a:gd name="f156" fmla="*/ f129 f61 1"/>
                <a:gd name="f157" fmla="*/ f130 f60 1"/>
                <a:gd name="f158" fmla="*/ f131 f61 1"/>
                <a:gd name="f159" fmla="*/ f132 f60 1"/>
                <a:gd name="f160" fmla="*/ f133 f61 1"/>
                <a:gd name="f161" fmla="*/ f134 f60 1"/>
                <a:gd name="f162" fmla="*/ f135 f61 1"/>
                <a:gd name="f163" fmla="*/ f136 f60 1"/>
                <a:gd name="f164" fmla="*/ f137 f61 1"/>
                <a:gd name="f165" fmla="*/ f138 f60 1"/>
                <a:gd name="f166" fmla="*/ f139 f61 1"/>
                <a:gd name="f167" fmla="*/ f140 f60 1"/>
                <a:gd name="f168" fmla="*/ f141 f61 1"/>
                <a:gd name="f169" fmla="*/ f142 f60 1"/>
                <a:gd name="f170" fmla="*/ f143 f61 1"/>
                <a:gd name="f171" fmla="*/ f144 f61 1"/>
              </a:gdLst>
              <a:ahLst/>
              <a:cxnLst>
                <a:cxn ang="3cd4">
                  <a:pos x="hc" y="t"/>
                </a:cxn>
                <a:cxn ang="0">
                  <a:pos x="r" y="vc"/>
                </a:cxn>
                <a:cxn ang="cd4">
                  <a:pos x="hc" y="b"/>
                </a:cxn>
                <a:cxn ang="cd2">
                  <a:pos x="l" y="vc"/>
                </a:cxn>
                <a:cxn ang="f94">
                  <a:pos x="f149" y="f150"/>
                </a:cxn>
                <a:cxn ang="f94">
                  <a:pos x="f151" y="f152"/>
                </a:cxn>
                <a:cxn ang="f94">
                  <a:pos x="f153" y="f154"/>
                </a:cxn>
                <a:cxn ang="f94">
                  <a:pos x="f155" y="f156"/>
                </a:cxn>
                <a:cxn ang="f94">
                  <a:pos x="f157" y="f158"/>
                </a:cxn>
                <a:cxn ang="f94">
                  <a:pos x="f159" y="f160"/>
                </a:cxn>
                <a:cxn ang="f94">
                  <a:pos x="f161" y="f162"/>
                </a:cxn>
                <a:cxn ang="f94">
                  <a:pos x="f163" y="f164"/>
                </a:cxn>
                <a:cxn ang="f94">
                  <a:pos x="f165" y="f166"/>
                </a:cxn>
                <a:cxn ang="f94">
                  <a:pos x="f167" y="f168"/>
                </a:cxn>
                <a:cxn ang="f94">
                  <a:pos x="f169" y="f170"/>
                </a:cxn>
                <a:cxn ang="f94">
                  <a:pos x="f149" y="f171"/>
                </a:cxn>
                <a:cxn ang="f94">
                  <a:pos x="f149" y="f150"/>
                </a:cxn>
              </a:cxnLst>
              <a:rect l="f145" t="f148" r="f146" b="f147"/>
              <a:pathLst>
                <a:path w="113" h="115">
                  <a:moveTo>
                    <a:pt x="f8" y="f9"/>
                  </a:moveTo>
                  <a:cubicBezTo>
                    <a:pt x="f10" y="f11"/>
                    <a:pt x="f12" y="f13"/>
                    <a:pt x="f14" y="f15"/>
                  </a:cubicBezTo>
                  <a:cubicBezTo>
                    <a:pt x="f16" y="f17"/>
                    <a:pt x="f16" y="f18"/>
                    <a:pt x="f19" y="f20"/>
                  </a:cubicBezTo>
                  <a:cubicBezTo>
                    <a:pt x="f5" y="f21"/>
                    <a:pt x="f22" y="f23"/>
                    <a:pt x="f24" y="f25"/>
                  </a:cubicBezTo>
                  <a:cubicBezTo>
                    <a:pt x="f26" y="f24"/>
                    <a:pt x="f18" y="f5"/>
                    <a:pt x="f27" y="f5"/>
                  </a:cubicBezTo>
                  <a:cubicBezTo>
                    <a:pt x="f28" y="f5"/>
                    <a:pt x="f29" y="f5"/>
                    <a:pt x="f30" y="f22"/>
                  </a:cubicBezTo>
                  <a:cubicBezTo>
                    <a:pt x="f31" y="f32"/>
                    <a:pt x="f33" y="f34"/>
                    <a:pt x="f35" y="f36"/>
                  </a:cubicBezTo>
                  <a:cubicBezTo>
                    <a:pt x="f6" y="f37"/>
                    <a:pt x="f38" y="f39"/>
                    <a:pt x="f40" y="f41"/>
                  </a:cubicBezTo>
                  <a:cubicBezTo>
                    <a:pt x="f42" y="f27"/>
                    <a:pt x="f43" y="f44"/>
                    <a:pt x="f45" y="f46"/>
                  </a:cubicBezTo>
                  <a:cubicBezTo>
                    <a:pt x="f47" y="f6"/>
                    <a:pt x="f48" y="f7"/>
                    <a:pt x="f49" y="f50"/>
                  </a:cubicBezTo>
                  <a:cubicBezTo>
                    <a:pt x="f51" y="f52"/>
                    <a:pt x="f15" y="f53"/>
                    <a:pt x="f54" y="f55"/>
                  </a:cubicBezTo>
                  <a:cubicBezTo>
                    <a:pt x="f56" y="f57"/>
                    <a:pt x="f58" y="f47"/>
                    <a:pt x="f8" y="f29"/>
                  </a:cubicBezTo>
                  <a:cubicBezTo>
                    <a:pt x="f8" y="f2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6" name="Freeform 168">
              <a:extLst>
                <a:ext uri="{FF2B5EF4-FFF2-40B4-BE49-F238E27FC236}">
                  <a16:creationId xmlns:a16="http://schemas.microsoft.com/office/drawing/2014/main" id="{46DEE8B5-3794-4844-8756-09ACC2A9DB6A}"/>
                </a:ext>
              </a:extLst>
            </p:cNvPr>
            <p:cNvSpPr/>
            <p:nvPr/>
          </p:nvSpPr>
          <p:spPr>
            <a:xfrm>
              <a:off x="2893006" y="350151"/>
              <a:ext cx="127842" cy="176844"/>
            </a:xfrm>
            <a:custGeom>
              <a:avLst/>
              <a:gdLst>
                <a:gd name="f0" fmla="val 10800000"/>
                <a:gd name="f1" fmla="val 5400000"/>
                <a:gd name="f2" fmla="val 180"/>
                <a:gd name="f3" fmla="val w"/>
                <a:gd name="f4" fmla="val h"/>
                <a:gd name="f5" fmla="val 0"/>
                <a:gd name="f6" fmla="val 59"/>
                <a:gd name="f7" fmla="val 81"/>
                <a:gd name="f8" fmla="val 5"/>
                <a:gd name="f9" fmla="val 73"/>
                <a:gd name="f10" fmla="val 4"/>
                <a:gd name="f11" fmla="val 70"/>
                <a:gd name="f12" fmla="val 2"/>
                <a:gd name="f13" fmla="val 67"/>
                <a:gd name="f14" fmla="val 65"/>
                <a:gd name="f15" fmla="val 50"/>
                <a:gd name="f16" fmla="val 35"/>
                <a:gd name="f17" fmla="val 8"/>
                <a:gd name="f18" fmla="val 21"/>
                <a:gd name="f19" fmla="val 10"/>
                <a:gd name="f20" fmla="val 15"/>
                <a:gd name="f21" fmla="val 16"/>
                <a:gd name="f22" fmla="val 11"/>
                <a:gd name="f23" fmla="val 22"/>
                <a:gd name="f24" fmla="val 7"/>
                <a:gd name="f25" fmla="val 25"/>
                <a:gd name="f26" fmla="val 28"/>
                <a:gd name="f27" fmla="val 3"/>
                <a:gd name="f28" fmla="val 32"/>
                <a:gd name="f29" fmla="val 36"/>
                <a:gd name="f30" fmla="val 38"/>
                <a:gd name="f31" fmla="val 1"/>
                <a:gd name="f32" fmla="val 40"/>
                <a:gd name="f33" fmla="val 42"/>
                <a:gd name="f34" fmla="val 45"/>
                <a:gd name="f35" fmla="val 14"/>
                <a:gd name="f36" fmla="val 17"/>
                <a:gd name="f37" fmla="val 56"/>
                <a:gd name="f38" fmla="val 58"/>
                <a:gd name="f39" fmla="val 57"/>
                <a:gd name="f40" fmla="val 46"/>
                <a:gd name="f41" fmla="val 60"/>
                <a:gd name="f42" fmla="val 77"/>
                <a:gd name="f43" fmla="val 79"/>
                <a:gd name="f44" fmla="val 55"/>
                <a:gd name="f45" fmla="val 80"/>
                <a:gd name="f46" fmla="val 53"/>
                <a:gd name="f47" fmla="val 48"/>
                <a:gd name="f48" fmla="val 18"/>
                <a:gd name="f49" fmla="val 13"/>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5 f60 1"/>
                <a:gd name="f65" fmla="*/ 73 f59 1"/>
                <a:gd name="f66" fmla="*/ 2 f60 1"/>
                <a:gd name="f67" fmla="*/ 65 f59 1"/>
                <a:gd name="f68" fmla="*/ 8 f60 1"/>
                <a:gd name="f69" fmla="*/ 21 f59 1"/>
                <a:gd name="f70" fmla="*/ 22 f60 1"/>
                <a:gd name="f71" fmla="*/ 7 f59 1"/>
                <a:gd name="f72" fmla="*/ 32 f60 1"/>
                <a:gd name="f73" fmla="*/ 2 f59 1"/>
                <a:gd name="f74" fmla="*/ 40 f60 1"/>
                <a:gd name="f75" fmla="*/ 5 f59 1"/>
                <a:gd name="f76" fmla="*/ 50 f60 1"/>
                <a:gd name="f77" fmla="*/ 17 f59 1"/>
                <a:gd name="f78" fmla="*/ 57 f60 1"/>
                <a:gd name="f79" fmla="*/ 32 f59 1"/>
                <a:gd name="f80" fmla="*/ 59 f60 1"/>
                <a:gd name="f81" fmla="*/ 55 f60 1"/>
                <a:gd name="f82" fmla="*/ 80 f59 1"/>
                <a:gd name="f83" fmla="*/ 48 f60 1"/>
                <a:gd name="f84" fmla="*/ 81 f59 1"/>
                <a:gd name="f85" fmla="*/ 18 f60 1"/>
                <a:gd name="f86" fmla="*/ 77 f59 1"/>
                <a:gd name="f87" fmla="+- f61 0 f1"/>
                <a:gd name="f88" fmla="*/ f64 1 59"/>
                <a:gd name="f89" fmla="*/ f65 1 8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59"/>
                <a:gd name="f106" fmla="*/ f82 1 81"/>
                <a:gd name="f107" fmla="*/ f83 1 59"/>
                <a:gd name="f108" fmla="*/ f84 1 81"/>
                <a:gd name="f109" fmla="*/ f85 1 59"/>
                <a:gd name="f110" fmla="*/ f86 1 8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2"/>
                <a:gd name="f133" fmla="*/ f106 1 f63"/>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3 1"/>
                <a:gd name="f160" fmla="*/ f133 f54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43"/>
                </a:cxn>
                <a:cxn ang="f87">
                  <a:pos x="f159" y="f160"/>
                </a:cxn>
                <a:cxn ang="f87">
                  <a:pos x="f161" y="f162"/>
                </a:cxn>
                <a:cxn ang="f87">
                  <a:pos x="f163" y="f164"/>
                </a:cxn>
                <a:cxn ang="f87">
                  <a:pos x="f142" y="f143"/>
                </a:cxn>
              </a:cxnLst>
              <a:rect l="f138" t="f141" r="f139" b="f140"/>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27"/>
                    <a:pt x="f28" y="f12"/>
                  </a:cubicBezTo>
                  <a:cubicBezTo>
                    <a:pt x="f29" y="f5"/>
                    <a:pt x="f30" y="f31"/>
                    <a:pt x="f32" y="f8"/>
                  </a:cubicBezTo>
                  <a:cubicBezTo>
                    <a:pt x="f33" y="f19"/>
                    <a:pt x="f34" y="f35"/>
                    <a:pt x="f15" y="f36"/>
                  </a:cubicBezTo>
                  <a:cubicBezTo>
                    <a:pt x="f37" y="f18"/>
                    <a:pt x="f38" y="f25"/>
                    <a:pt x="f39" y="f28"/>
                  </a:cubicBezTo>
                  <a:cubicBezTo>
                    <a:pt x="f39" y="f40"/>
                    <a:pt x="f38" y="f41"/>
                    <a:pt x="f6" y="f9"/>
                  </a:cubicBezTo>
                  <a:cubicBezTo>
                    <a:pt x="f6" y="f42"/>
                    <a:pt x="f38" y="f43"/>
                    <a:pt x="f44" y="f45"/>
                  </a:cubicBezTo>
                  <a:cubicBezTo>
                    <a:pt x="f46" y="f7"/>
                    <a:pt x="f15" y="f7"/>
                    <a:pt x="f47" y="f7"/>
                  </a:cubicBezTo>
                  <a:cubicBezTo>
                    <a:pt x="f30" y="f45"/>
                    <a:pt x="f26" y="f43"/>
                    <a:pt x="f48" y="f42"/>
                  </a:cubicBezTo>
                  <a:cubicBezTo>
                    <a:pt x="f49" y="f42"/>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7" name="Freeform 169">
              <a:extLst>
                <a:ext uri="{FF2B5EF4-FFF2-40B4-BE49-F238E27FC236}">
                  <a16:creationId xmlns:a16="http://schemas.microsoft.com/office/drawing/2014/main" id="{CF3A885F-A59E-4EF5-9599-6431AA71A918}"/>
                </a:ext>
              </a:extLst>
            </p:cNvPr>
            <p:cNvSpPr/>
            <p:nvPr/>
          </p:nvSpPr>
          <p:spPr>
            <a:xfrm>
              <a:off x="3057076" y="333097"/>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5"/>
                <a:gd name="f10" fmla="val 63"/>
                <a:gd name="f11" fmla="val 57"/>
                <a:gd name="f12" fmla="val 50"/>
                <a:gd name="f13" fmla="val 1"/>
                <a:gd name="f14" fmla="val 38"/>
                <a:gd name="f15" fmla="val 3"/>
                <a:gd name="f16" fmla="val 27"/>
                <a:gd name="f17" fmla="val 10"/>
                <a:gd name="f18" fmla="val 16"/>
                <a:gd name="f19" fmla="val 17"/>
                <a:gd name="f20" fmla="val 7"/>
                <a:gd name="f21" fmla="val 26"/>
                <a:gd name="f22" fmla="val 2"/>
                <a:gd name="f23" fmla="val 37"/>
                <a:gd name="f24" fmla="val 40"/>
                <a:gd name="f25" fmla="val 44"/>
                <a:gd name="f26" fmla="val 45"/>
                <a:gd name="f27" fmla="val 46"/>
                <a:gd name="f28" fmla="val 9"/>
                <a:gd name="f29" fmla="val 11"/>
                <a:gd name="f30" fmla="val 13"/>
                <a:gd name="f31" fmla="val 24"/>
                <a:gd name="f32" fmla="val 28"/>
                <a:gd name="f33" fmla="val 60"/>
                <a:gd name="f34" fmla="val 31"/>
                <a:gd name="f35" fmla="val 67"/>
                <a:gd name="f36" fmla="val 33"/>
                <a:gd name="f37" fmla="val 36"/>
                <a:gd name="f38" fmla="val 66"/>
                <a:gd name="f39" fmla="val 43"/>
                <a:gd name="f40" fmla="val 61"/>
                <a:gd name="f41" fmla="val 54"/>
                <a:gd name="f42" fmla="val 64"/>
                <a:gd name="f43" fmla="val 72"/>
                <a:gd name="f44" fmla="val 74"/>
                <a:gd name="f45" fmla="val 41"/>
                <a:gd name="f46" fmla="val 75"/>
                <a:gd name="f47" fmla="val 39"/>
                <a:gd name="f48" fmla="val 34"/>
                <a:gd name="f49" fmla="val 76"/>
                <a:gd name="f50" fmla="val 29"/>
                <a:gd name="f51" fmla="val 20"/>
                <a:gd name="f52" fmla="val 14"/>
                <a:gd name="f53" fmla="val 73"/>
                <a:gd name="f54" fmla="val 12"/>
                <a:gd name="f55" fmla="val 71"/>
                <a:gd name="f56" fmla="val 68"/>
                <a:gd name="f57" fmla="+- 0 0 -90"/>
                <a:gd name="f58" fmla="*/ f3 1 69"/>
                <a:gd name="f59" fmla="*/ f4 1 77"/>
                <a:gd name="f60" fmla="val f5"/>
                <a:gd name="f61" fmla="val f6"/>
                <a:gd name="f62" fmla="val f7"/>
                <a:gd name="f63" fmla="*/ f57 f0 1"/>
                <a:gd name="f64" fmla="+- f62 0 f60"/>
                <a:gd name="f65" fmla="+- f61 0 f60"/>
                <a:gd name="f66" fmla="*/ f63 1 f2"/>
                <a:gd name="f67" fmla="*/ f65 1 69"/>
                <a:gd name="f68" fmla="*/ f64 1 77"/>
                <a:gd name="f69" fmla="*/ 6 f65 1"/>
                <a:gd name="f70" fmla="*/ 65 f64 1"/>
                <a:gd name="f71" fmla="*/ 0 f65 1"/>
                <a:gd name="f72" fmla="*/ 50 f64 1"/>
                <a:gd name="f73" fmla="*/ 10 f65 1"/>
                <a:gd name="f74" fmla="*/ 16 f64 1"/>
                <a:gd name="f75" fmla="*/ 37 f65 1"/>
                <a:gd name="f76" fmla="*/ 0 f64 1"/>
                <a:gd name="f77" fmla="*/ 45 f65 1"/>
                <a:gd name="f78" fmla="*/ 7 f64 1"/>
                <a:gd name="f79" fmla="*/ 46 f65 1"/>
                <a:gd name="f80" fmla="*/ 13 f64 1"/>
                <a:gd name="f81" fmla="*/ 60 f65 1"/>
                <a:gd name="f82" fmla="*/ 31 f64 1"/>
                <a:gd name="f83" fmla="*/ 66 f65 1"/>
                <a:gd name="f84" fmla="*/ 43 f64 1"/>
                <a:gd name="f85" fmla="*/ 72 f64 1"/>
                <a:gd name="f86" fmla="*/ 39 f65 1"/>
                <a:gd name="f87" fmla="*/ 75 f64 1"/>
                <a:gd name="f88" fmla="*/ 24 f65 1"/>
                <a:gd name="f89" fmla="*/ 76 f64 1"/>
                <a:gd name="f90" fmla="*/ 14 f65 1"/>
                <a:gd name="f91" fmla="*/ 73 f64 1"/>
                <a:gd name="f92" fmla="+- f66 0 f1"/>
                <a:gd name="f93" fmla="*/ f69 1 69"/>
                <a:gd name="f94" fmla="*/ f70 1 77"/>
                <a:gd name="f95" fmla="*/ f71 1 69"/>
                <a:gd name="f96" fmla="*/ f72 1 77"/>
                <a:gd name="f97" fmla="*/ f73 1 69"/>
                <a:gd name="f98" fmla="*/ f74 1 77"/>
                <a:gd name="f99" fmla="*/ f75 1 69"/>
                <a:gd name="f100" fmla="*/ f76 1 77"/>
                <a:gd name="f101" fmla="*/ f77 1 69"/>
                <a:gd name="f102" fmla="*/ f78 1 77"/>
                <a:gd name="f103" fmla="*/ f79 1 69"/>
                <a:gd name="f104" fmla="*/ f80 1 77"/>
                <a:gd name="f105" fmla="*/ f81 1 69"/>
                <a:gd name="f106" fmla="*/ f82 1 77"/>
                <a:gd name="f107" fmla="*/ f83 1 69"/>
                <a:gd name="f108" fmla="*/ f84 1 77"/>
                <a:gd name="f109" fmla="*/ f85 1 77"/>
                <a:gd name="f110" fmla="*/ f86 1 69"/>
                <a:gd name="f111" fmla="*/ f87 1 77"/>
                <a:gd name="f112" fmla="*/ f88 1 69"/>
                <a:gd name="f113" fmla="*/ f89 1 77"/>
                <a:gd name="f114" fmla="*/ f90 1 69"/>
                <a:gd name="f115" fmla="*/ f91 1 77"/>
                <a:gd name="f116" fmla="*/ 0 1 f67"/>
                <a:gd name="f117" fmla="*/ f61 1 f67"/>
                <a:gd name="f118" fmla="*/ 0 1 f68"/>
                <a:gd name="f119" fmla="*/ f62 1 f68"/>
                <a:gd name="f120" fmla="*/ f93 1 f67"/>
                <a:gd name="f121" fmla="*/ f94 1 f68"/>
                <a:gd name="f122" fmla="*/ f95 1 f67"/>
                <a:gd name="f123" fmla="*/ f96 1 f68"/>
                <a:gd name="f124" fmla="*/ f97 1 f67"/>
                <a:gd name="f125" fmla="*/ f98 1 f68"/>
                <a:gd name="f126" fmla="*/ f99 1 f67"/>
                <a:gd name="f127" fmla="*/ f100 1 f68"/>
                <a:gd name="f128" fmla="*/ f101 1 f67"/>
                <a:gd name="f129" fmla="*/ f102 1 f68"/>
                <a:gd name="f130" fmla="*/ f103 1 f67"/>
                <a:gd name="f131" fmla="*/ f104 1 f68"/>
                <a:gd name="f132" fmla="*/ f105 1 f67"/>
                <a:gd name="f133" fmla="*/ f106 1 f68"/>
                <a:gd name="f134" fmla="*/ f107 1 f67"/>
                <a:gd name="f135" fmla="*/ f108 1 f68"/>
                <a:gd name="f136" fmla="*/ f109 1 f68"/>
                <a:gd name="f137" fmla="*/ f110 1 f67"/>
                <a:gd name="f138" fmla="*/ f111 1 f68"/>
                <a:gd name="f139" fmla="*/ f112 1 f67"/>
                <a:gd name="f140" fmla="*/ f113 1 f68"/>
                <a:gd name="f141" fmla="*/ f114 1 f67"/>
                <a:gd name="f142" fmla="*/ f115 1 f68"/>
                <a:gd name="f143" fmla="*/ f116 f58 1"/>
                <a:gd name="f144" fmla="*/ f117 f58 1"/>
                <a:gd name="f145" fmla="*/ f119 f59 1"/>
                <a:gd name="f146" fmla="*/ f118 f59 1"/>
                <a:gd name="f147" fmla="*/ f120 f58 1"/>
                <a:gd name="f148" fmla="*/ f121 f59 1"/>
                <a:gd name="f149" fmla="*/ f122 f58 1"/>
                <a:gd name="f150" fmla="*/ f123 f59 1"/>
                <a:gd name="f151" fmla="*/ f124 f58 1"/>
                <a:gd name="f152" fmla="*/ f125 f59 1"/>
                <a:gd name="f153" fmla="*/ f126 f58 1"/>
                <a:gd name="f154" fmla="*/ f127 f59 1"/>
                <a:gd name="f155" fmla="*/ f128 f58 1"/>
                <a:gd name="f156" fmla="*/ f129 f59 1"/>
                <a:gd name="f157" fmla="*/ f130 f58 1"/>
                <a:gd name="f158" fmla="*/ f131 f59 1"/>
                <a:gd name="f159" fmla="*/ f132 f58 1"/>
                <a:gd name="f160" fmla="*/ f133 f59 1"/>
                <a:gd name="f161" fmla="*/ f134 f58 1"/>
                <a:gd name="f162" fmla="*/ f135 f59 1"/>
                <a:gd name="f163" fmla="*/ f136 f59 1"/>
                <a:gd name="f164" fmla="*/ f137 f58 1"/>
                <a:gd name="f165" fmla="*/ f138 f59 1"/>
                <a:gd name="f166" fmla="*/ f139 f58 1"/>
                <a:gd name="f167" fmla="*/ f140 f59 1"/>
                <a:gd name="f168" fmla="*/ f141 f58 1"/>
                <a:gd name="f169" fmla="*/ f142 f59 1"/>
              </a:gdLst>
              <a:ahLst/>
              <a:cxnLst>
                <a:cxn ang="3cd4">
                  <a:pos x="hc" y="t"/>
                </a:cxn>
                <a:cxn ang="0">
                  <a:pos x="r" y="vc"/>
                </a:cxn>
                <a:cxn ang="cd4">
                  <a:pos x="hc" y="b"/>
                </a:cxn>
                <a:cxn ang="cd2">
                  <a:pos x="l" y="vc"/>
                </a:cxn>
                <a:cxn ang="f92">
                  <a:pos x="f147" y="f148"/>
                </a:cxn>
                <a:cxn ang="f92">
                  <a:pos x="f149" y="f150"/>
                </a:cxn>
                <a:cxn ang="f92">
                  <a:pos x="f151" y="f152"/>
                </a:cxn>
                <a:cxn ang="f92">
                  <a:pos x="f153" y="f154"/>
                </a:cxn>
                <a:cxn ang="f92">
                  <a:pos x="f155" y="f156"/>
                </a:cxn>
                <a:cxn ang="f92">
                  <a:pos x="f157" y="f158"/>
                </a:cxn>
                <a:cxn ang="f92">
                  <a:pos x="f159" y="f160"/>
                </a:cxn>
                <a:cxn ang="f92">
                  <a:pos x="f161" y="f162"/>
                </a:cxn>
                <a:cxn ang="f92">
                  <a:pos x="f155" y="f163"/>
                </a:cxn>
                <a:cxn ang="f92">
                  <a:pos x="f164" y="f165"/>
                </a:cxn>
                <a:cxn ang="f92">
                  <a:pos x="f166" y="f167"/>
                </a:cxn>
                <a:cxn ang="f92">
                  <a:pos x="f168" y="f169"/>
                </a:cxn>
                <a:cxn ang="f92">
                  <a:pos x="f147" y="f148"/>
                </a:cxn>
              </a:cxnLst>
              <a:rect l="f143" t="f146" r="f144" b="f145"/>
              <a:pathLst>
                <a:path w="69" h="77">
                  <a:moveTo>
                    <a:pt x="f8" y="f9"/>
                  </a:moveTo>
                  <a:cubicBezTo>
                    <a:pt x="f5" y="f10"/>
                    <a:pt x="f5" y="f11"/>
                    <a:pt x="f5" y="f12"/>
                  </a:cubicBezTo>
                  <a:cubicBezTo>
                    <a:pt x="f13" y="f14"/>
                    <a:pt x="f15" y="f16"/>
                    <a:pt x="f17" y="f18"/>
                  </a:cubicBezTo>
                  <a:cubicBezTo>
                    <a:pt x="f19" y="f20"/>
                    <a:pt x="f21" y="f22"/>
                    <a:pt x="f23" y="f5"/>
                  </a:cubicBezTo>
                  <a:cubicBezTo>
                    <a:pt x="f24" y="f5"/>
                    <a:pt x="f25" y="f15"/>
                    <a:pt x="f26" y="f20"/>
                  </a:cubicBezTo>
                  <a:cubicBezTo>
                    <a:pt x="f27" y="f28"/>
                    <a:pt x="f27" y="f29"/>
                    <a:pt x="f27" y="f30"/>
                  </a:cubicBezTo>
                  <a:cubicBezTo>
                    <a:pt x="f27" y="f31"/>
                    <a:pt x="f12" y="f32"/>
                    <a:pt x="f33" y="f34"/>
                  </a:cubicBezTo>
                  <a:cubicBezTo>
                    <a:pt x="f35" y="f36"/>
                    <a:pt x="f6" y="f37"/>
                    <a:pt x="f38" y="f39"/>
                  </a:cubicBezTo>
                  <a:cubicBezTo>
                    <a:pt x="f40" y="f41"/>
                    <a:pt x="f41" y="f42"/>
                    <a:pt x="f26" y="f43"/>
                  </a:cubicBezTo>
                  <a:cubicBezTo>
                    <a:pt x="f39" y="f44"/>
                    <a:pt x="f45" y="f46"/>
                    <a:pt x="f47" y="f46"/>
                  </a:cubicBezTo>
                  <a:cubicBezTo>
                    <a:pt x="f48" y="f49"/>
                    <a:pt x="f50" y="f49"/>
                    <a:pt x="f31" y="f49"/>
                  </a:cubicBezTo>
                  <a:cubicBezTo>
                    <a:pt x="f51" y="f7"/>
                    <a:pt x="f19" y="f46"/>
                    <a:pt x="f52" y="f53"/>
                  </a:cubicBezTo>
                  <a:cubicBezTo>
                    <a:pt x="f54" y="f55"/>
                    <a:pt x="f28" y="f5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8" name="Freeform 170">
              <a:extLst>
                <a:ext uri="{FF2B5EF4-FFF2-40B4-BE49-F238E27FC236}">
                  <a16:creationId xmlns:a16="http://schemas.microsoft.com/office/drawing/2014/main" id="{0AF34F15-105A-46AD-A249-3B49A43F9C66}"/>
                </a:ext>
              </a:extLst>
            </p:cNvPr>
            <p:cNvSpPr/>
            <p:nvPr/>
          </p:nvSpPr>
          <p:spPr>
            <a:xfrm>
              <a:off x="3161473" y="469462"/>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3"/>
                <a:gd name="f13" fmla="val 41"/>
                <a:gd name="f14" fmla="val 1"/>
                <a:gd name="f15" fmla="val 36"/>
                <a:gd name="f16" fmla="val 34"/>
                <a:gd name="f17" fmla="val 31"/>
                <a:gd name="f18" fmla="val 29"/>
                <a:gd name="f19" fmla="val 21"/>
                <a:gd name="f20" fmla="val 7"/>
                <a:gd name="f21" fmla="val 15"/>
                <a:gd name="f22" fmla="val 11"/>
                <a:gd name="f23" fmla="val 9"/>
                <a:gd name="f24" fmla="val 19"/>
                <a:gd name="f25" fmla="val 24"/>
                <a:gd name="f26" fmla="val 2"/>
                <a:gd name="f27" fmla="val 30"/>
                <a:gd name="f28" fmla="val 42"/>
                <a:gd name="f29" fmla="val 43"/>
                <a:gd name="f30" fmla="val 45"/>
                <a:gd name="f31" fmla="val 46"/>
                <a:gd name="f32" fmla="val 49"/>
                <a:gd name="f33" fmla="val 4"/>
                <a:gd name="f34" fmla="val 53"/>
                <a:gd name="f35" fmla="val 6"/>
                <a:gd name="f36" fmla="val 56"/>
                <a:gd name="f37" fmla="val 8"/>
                <a:gd name="f38" fmla="val 60"/>
                <a:gd name="f39" fmla="val 64"/>
                <a:gd name="f40" fmla="val 12"/>
                <a:gd name="f41" fmla="val 69"/>
                <a:gd name="f42" fmla="val 75"/>
                <a:gd name="f43" fmla="val 14"/>
                <a:gd name="f44" fmla="val 20"/>
                <a:gd name="f45" fmla="val 72"/>
                <a:gd name="f46" fmla="val 68"/>
                <a:gd name="f47" fmla="val 40"/>
                <a:gd name="f48" fmla="val 58"/>
                <a:gd name="f49" fmla="val 18"/>
                <a:gd name="f50" fmla="val 57"/>
                <a:gd name="f51" fmla="val 13"/>
                <a:gd name="f52" fmla="val 54"/>
                <a:gd name="f53" fmla="+- 0 0 -90"/>
                <a:gd name="f54" fmla="*/ f3 1 76"/>
                <a:gd name="f55" fmla="*/ f4 1 59"/>
                <a:gd name="f56" fmla="val f5"/>
                <a:gd name="f57" fmla="val f6"/>
                <a:gd name="f58" fmla="val f7"/>
                <a:gd name="f59" fmla="*/ f53 f0 1"/>
                <a:gd name="f60" fmla="+- f58 0 f56"/>
                <a:gd name="f61" fmla="+- f57 0 f56"/>
                <a:gd name="f62" fmla="*/ f59 1 f2"/>
                <a:gd name="f63" fmla="*/ f61 1 76"/>
                <a:gd name="f64" fmla="*/ f60 1 59"/>
                <a:gd name="f65" fmla="*/ 10 f61 1"/>
                <a:gd name="f66" fmla="*/ 52 f60 1"/>
                <a:gd name="f67" fmla="*/ 1 f61 1"/>
                <a:gd name="f68" fmla="*/ 36 f60 1"/>
                <a:gd name="f69" fmla="*/ 29 f60 1"/>
                <a:gd name="f70" fmla="*/ 11 f61 1"/>
                <a:gd name="f71" fmla="*/ 9 f60 1"/>
                <a:gd name="f72" fmla="*/ 24 f61 1"/>
                <a:gd name="f73" fmla="*/ 2 f60 1"/>
                <a:gd name="f74" fmla="*/ 42 f61 1"/>
                <a:gd name="f75" fmla="*/ 0 f60 1"/>
                <a:gd name="f76" fmla="*/ 46 f61 1"/>
                <a:gd name="f77" fmla="*/ 1 f60 1"/>
                <a:gd name="f78" fmla="*/ 56 f61 1"/>
                <a:gd name="f79" fmla="*/ 8 f60 1"/>
                <a:gd name="f80" fmla="*/ 69 f61 1"/>
                <a:gd name="f81" fmla="*/ 12 f60 1"/>
                <a:gd name="f82" fmla="*/ 75 f61 1"/>
                <a:gd name="f83" fmla="*/ 20 f60 1"/>
                <a:gd name="f84" fmla="*/ 60 f61 1"/>
                <a:gd name="f85" fmla="*/ 47 f60 1"/>
                <a:gd name="f86" fmla="*/ 29 f61 1"/>
                <a:gd name="f87" fmla="*/ 58 f60 1"/>
                <a:gd name="f88" fmla="*/ 13 f61 1"/>
                <a:gd name="f89" fmla="*/ 54 f60 1"/>
                <a:gd name="f90" fmla="+- f62 0 f1"/>
                <a:gd name="f91" fmla="*/ f65 1 76"/>
                <a:gd name="f92" fmla="*/ f66 1 59"/>
                <a:gd name="f93" fmla="*/ f67 1 76"/>
                <a:gd name="f94" fmla="*/ f68 1 59"/>
                <a:gd name="f95" fmla="*/ f69 1 59"/>
                <a:gd name="f96" fmla="*/ f70 1 76"/>
                <a:gd name="f97" fmla="*/ f71 1 59"/>
                <a:gd name="f98" fmla="*/ f72 1 76"/>
                <a:gd name="f99" fmla="*/ f73 1 59"/>
                <a:gd name="f100" fmla="*/ f74 1 76"/>
                <a:gd name="f101" fmla="*/ f75 1 59"/>
                <a:gd name="f102" fmla="*/ f76 1 76"/>
                <a:gd name="f103" fmla="*/ f77 1 59"/>
                <a:gd name="f104" fmla="*/ f78 1 76"/>
                <a:gd name="f105" fmla="*/ f79 1 59"/>
                <a:gd name="f106" fmla="*/ f80 1 76"/>
                <a:gd name="f107" fmla="*/ f81 1 59"/>
                <a:gd name="f108" fmla="*/ f82 1 76"/>
                <a:gd name="f109" fmla="*/ f83 1 59"/>
                <a:gd name="f110" fmla="*/ f84 1 76"/>
                <a:gd name="f111" fmla="*/ f85 1 59"/>
                <a:gd name="f112" fmla="*/ f86 1 76"/>
                <a:gd name="f113" fmla="*/ f87 1 59"/>
                <a:gd name="f114" fmla="*/ f88 1 76"/>
                <a:gd name="f115" fmla="*/ f89 1 59"/>
                <a:gd name="f116" fmla="*/ 0 1 f63"/>
                <a:gd name="f117" fmla="*/ f57 1 f63"/>
                <a:gd name="f118" fmla="*/ 0 1 f64"/>
                <a:gd name="f119" fmla="*/ f58 1 f64"/>
                <a:gd name="f120" fmla="*/ f91 1 f63"/>
                <a:gd name="f121" fmla="*/ f92 1 f64"/>
                <a:gd name="f122" fmla="*/ f93 1 f63"/>
                <a:gd name="f123" fmla="*/ f94 1 f64"/>
                <a:gd name="f124" fmla="*/ f95 1 f64"/>
                <a:gd name="f125" fmla="*/ f96 1 f63"/>
                <a:gd name="f126" fmla="*/ f97 1 f64"/>
                <a:gd name="f127" fmla="*/ f98 1 f63"/>
                <a:gd name="f128" fmla="*/ f99 1 f64"/>
                <a:gd name="f129" fmla="*/ f100 1 f63"/>
                <a:gd name="f130" fmla="*/ f101 1 f64"/>
                <a:gd name="f131" fmla="*/ f102 1 f63"/>
                <a:gd name="f132" fmla="*/ f103 1 f64"/>
                <a:gd name="f133" fmla="*/ f104 1 f63"/>
                <a:gd name="f134" fmla="*/ f105 1 f64"/>
                <a:gd name="f135" fmla="*/ f106 1 f63"/>
                <a:gd name="f136" fmla="*/ f107 1 f64"/>
                <a:gd name="f137" fmla="*/ f108 1 f63"/>
                <a:gd name="f138" fmla="*/ f109 1 f64"/>
                <a:gd name="f139" fmla="*/ f110 1 f63"/>
                <a:gd name="f140" fmla="*/ f111 1 f64"/>
                <a:gd name="f141" fmla="*/ f112 1 f63"/>
                <a:gd name="f142" fmla="*/ f113 1 f64"/>
                <a:gd name="f143" fmla="*/ f114 1 f63"/>
                <a:gd name="f144" fmla="*/ f115 1 f64"/>
                <a:gd name="f145" fmla="*/ f116 f54 1"/>
                <a:gd name="f146" fmla="*/ f117 f54 1"/>
                <a:gd name="f147" fmla="*/ f119 f55 1"/>
                <a:gd name="f148" fmla="*/ f118 f55 1"/>
                <a:gd name="f149" fmla="*/ f120 f54 1"/>
                <a:gd name="f150" fmla="*/ f121 f55 1"/>
                <a:gd name="f151" fmla="*/ f122 f54 1"/>
                <a:gd name="f152" fmla="*/ f123 f55 1"/>
                <a:gd name="f153" fmla="*/ f124 f55 1"/>
                <a:gd name="f154" fmla="*/ f125 f54 1"/>
                <a:gd name="f155" fmla="*/ f126 f55 1"/>
                <a:gd name="f156" fmla="*/ f127 f54 1"/>
                <a:gd name="f157" fmla="*/ f128 f55 1"/>
                <a:gd name="f158" fmla="*/ f129 f54 1"/>
                <a:gd name="f159" fmla="*/ f130 f55 1"/>
                <a:gd name="f160" fmla="*/ f131 f54 1"/>
                <a:gd name="f161" fmla="*/ f132 f55 1"/>
                <a:gd name="f162" fmla="*/ f133 f54 1"/>
                <a:gd name="f163" fmla="*/ f134 f55 1"/>
                <a:gd name="f164" fmla="*/ f135 f54 1"/>
                <a:gd name="f165" fmla="*/ f136 f55 1"/>
                <a:gd name="f166" fmla="*/ f137 f54 1"/>
                <a:gd name="f167" fmla="*/ f138 f55 1"/>
                <a:gd name="f168" fmla="*/ f139 f54 1"/>
                <a:gd name="f169" fmla="*/ f140 f55 1"/>
                <a:gd name="f170" fmla="*/ f141 f54 1"/>
                <a:gd name="f171" fmla="*/ f142 f55 1"/>
                <a:gd name="f172" fmla="*/ f143 f54 1"/>
                <a:gd name="f173" fmla="*/ f144 f55 1"/>
              </a:gdLst>
              <a:ahLst/>
              <a:cxnLst>
                <a:cxn ang="3cd4">
                  <a:pos x="hc" y="t"/>
                </a:cxn>
                <a:cxn ang="0">
                  <a:pos x="r" y="vc"/>
                </a:cxn>
                <a:cxn ang="cd4">
                  <a:pos x="hc" y="b"/>
                </a:cxn>
                <a:cxn ang="cd2">
                  <a:pos x="l" y="vc"/>
                </a:cxn>
                <a:cxn ang="f90">
                  <a:pos x="f149" y="f150"/>
                </a:cxn>
                <a:cxn ang="f90">
                  <a:pos x="f151" y="f152"/>
                </a:cxn>
                <a:cxn ang="f90">
                  <a:pos x="f151" y="f153"/>
                </a:cxn>
                <a:cxn ang="f90">
                  <a:pos x="f154" y="f155"/>
                </a:cxn>
                <a:cxn ang="f90">
                  <a:pos x="f156" y="f157"/>
                </a:cxn>
                <a:cxn ang="f90">
                  <a:pos x="f158" y="f159"/>
                </a:cxn>
                <a:cxn ang="f90">
                  <a:pos x="f160" y="f161"/>
                </a:cxn>
                <a:cxn ang="f90">
                  <a:pos x="f162" y="f163"/>
                </a:cxn>
                <a:cxn ang="f90">
                  <a:pos x="f164" y="f165"/>
                </a:cxn>
                <a:cxn ang="f90">
                  <a:pos x="f166" y="f167"/>
                </a:cxn>
                <a:cxn ang="f90">
                  <a:pos x="f168" y="f169"/>
                </a:cxn>
                <a:cxn ang="f90">
                  <a:pos x="f170" y="f171"/>
                </a:cxn>
                <a:cxn ang="f90">
                  <a:pos x="f172" y="f173"/>
                </a:cxn>
                <a:cxn ang="f90">
                  <a:pos x="f149" y="f150"/>
                </a:cxn>
              </a:cxnLst>
              <a:rect l="f145" t="f148" r="f146" b="f147"/>
              <a:pathLst>
                <a:path w="76" h="59">
                  <a:moveTo>
                    <a:pt x="f8" y="f9"/>
                  </a:moveTo>
                  <a:cubicBezTo>
                    <a:pt x="f10" y="f11"/>
                    <a:pt x="f12" y="f13"/>
                    <a:pt x="f14" y="f15"/>
                  </a:cubicBezTo>
                  <a:cubicBezTo>
                    <a:pt x="f5" y="f16"/>
                    <a:pt x="f5" y="f17"/>
                    <a:pt x="f14" y="f18"/>
                  </a:cubicBezTo>
                  <a:cubicBezTo>
                    <a:pt x="f12" y="f19"/>
                    <a:pt x="f20" y="f21"/>
                    <a:pt x="f22" y="f23"/>
                  </a:cubicBezTo>
                  <a:cubicBezTo>
                    <a:pt x="f21" y="f10"/>
                    <a:pt x="f24" y="f12"/>
                    <a:pt x="f25" y="f26"/>
                  </a:cubicBezTo>
                  <a:cubicBezTo>
                    <a:pt x="f27" y="f14"/>
                    <a:pt x="f15" y="f14"/>
                    <a:pt x="f28" y="f5"/>
                  </a:cubicBezTo>
                  <a:cubicBezTo>
                    <a:pt x="f29" y="f5"/>
                    <a:pt x="f30" y="f14"/>
                    <a:pt x="f31" y="f14"/>
                  </a:cubicBezTo>
                  <a:cubicBezTo>
                    <a:pt x="f32" y="f33"/>
                    <a:pt x="f34" y="f35"/>
                    <a:pt x="f36" y="f37"/>
                  </a:cubicBezTo>
                  <a:cubicBezTo>
                    <a:pt x="f38" y="f22"/>
                    <a:pt x="f39" y="f40"/>
                    <a:pt x="f41" y="f40"/>
                  </a:cubicBezTo>
                  <a:cubicBezTo>
                    <a:pt x="f42" y="f40"/>
                    <a:pt x="f6" y="f43"/>
                    <a:pt x="f42" y="f44"/>
                  </a:cubicBezTo>
                  <a:cubicBezTo>
                    <a:pt x="f45" y="f27"/>
                    <a:pt x="f46" y="f47"/>
                    <a:pt x="f38" y="f11"/>
                  </a:cubicBezTo>
                  <a:cubicBezTo>
                    <a:pt x="f9" y="f36"/>
                    <a:pt x="f13" y="f48"/>
                    <a:pt x="f18" y="f48"/>
                  </a:cubicBezTo>
                  <a:cubicBezTo>
                    <a:pt x="f25" y="f7"/>
                    <a:pt x="f49" y="f50"/>
                    <a:pt x="f51" y="f52"/>
                  </a:cubicBezTo>
                  <a:cubicBezTo>
                    <a:pt x="f40" y="f34"/>
                    <a:pt x="f22"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9" name="Freeform 171">
              <a:extLst>
                <a:ext uri="{FF2B5EF4-FFF2-40B4-BE49-F238E27FC236}">
                  <a16:creationId xmlns:a16="http://schemas.microsoft.com/office/drawing/2014/main" id="{A180E1E6-F3D6-455F-B7D6-9D41DAB2E58D}"/>
                </a:ext>
              </a:extLst>
            </p:cNvPr>
            <p:cNvSpPr/>
            <p:nvPr/>
          </p:nvSpPr>
          <p:spPr>
            <a:xfrm>
              <a:off x="3148690" y="627132"/>
              <a:ext cx="155539" cy="151278"/>
            </a:xfrm>
            <a:custGeom>
              <a:avLst/>
              <a:gdLst>
                <a:gd name="f0" fmla="val 10800000"/>
                <a:gd name="f1" fmla="val 5400000"/>
                <a:gd name="f2" fmla="val 180"/>
                <a:gd name="f3" fmla="val w"/>
                <a:gd name="f4" fmla="val h"/>
                <a:gd name="f5" fmla="val 0"/>
                <a:gd name="f6" fmla="val 72"/>
                <a:gd name="f7" fmla="val 70"/>
                <a:gd name="f8" fmla="val 44"/>
                <a:gd name="f9" fmla="val 45"/>
                <a:gd name="f10" fmla="val 8"/>
                <a:gd name="f11" fmla="val 47"/>
                <a:gd name="f12" fmla="val 14"/>
                <a:gd name="f13" fmla="val 53"/>
                <a:gd name="f14" fmla="val 19"/>
                <a:gd name="f15" fmla="val 55"/>
                <a:gd name="f16" fmla="val 22"/>
                <a:gd name="f17" fmla="val 59"/>
                <a:gd name="f18" fmla="val 23"/>
                <a:gd name="f19" fmla="val 62"/>
                <a:gd name="f20" fmla="val 25"/>
                <a:gd name="f21" fmla="val 64"/>
                <a:gd name="f22" fmla="val 26"/>
                <a:gd name="f23" fmla="val 66"/>
                <a:gd name="f24" fmla="val 27"/>
                <a:gd name="f25" fmla="val 67"/>
                <a:gd name="f26" fmla="val 71"/>
                <a:gd name="f27" fmla="val 29"/>
                <a:gd name="f28" fmla="val 32"/>
                <a:gd name="f29" fmla="val 36"/>
                <a:gd name="f30" fmla="val 69"/>
                <a:gd name="f31" fmla="val 40"/>
                <a:gd name="f32" fmla="val 48"/>
                <a:gd name="f33" fmla="val 56"/>
                <a:gd name="f34" fmla="val 58"/>
                <a:gd name="f35" fmla="val 33"/>
                <a:gd name="f36" fmla="val 68"/>
                <a:gd name="f37" fmla="val 24"/>
                <a:gd name="f38" fmla="val 16"/>
                <a:gd name="f39" fmla="val 9"/>
                <a:gd name="f40" fmla="val 4"/>
                <a:gd name="f41" fmla="val 46"/>
                <a:gd name="f42" fmla="val 39"/>
                <a:gd name="f43" fmla="val 2"/>
                <a:gd name="f44" fmla="val 7"/>
                <a:gd name="f45" fmla="val 11"/>
                <a:gd name="f46" fmla="val 17"/>
                <a:gd name="f47" fmla="val 18"/>
                <a:gd name="f48" fmla="val 13"/>
                <a:gd name="f49" fmla="val 10"/>
                <a:gd name="f50" fmla="val 30"/>
                <a:gd name="f51" fmla="val 34"/>
                <a:gd name="f52" fmla="val 37"/>
                <a:gd name="f53" fmla="+- 0 0 -90"/>
                <a:gd name="f54" fmla="*/ f3 1 72"/>
                <a:gd name="f55" fmla="*/ f4 1 70"/>
                <a:gd name="f56" fmla="val f5"/>
                <a:gd name="f57" fmla="val f6"/>
                <a:gd name="f58" fmla="val f7"/>
                <a:gd name="f59" fmla="*/ f53 f0 1"/>
                <a:gd name="f60" fmla="+- f58 0 f56"/>
                <a:gd name="f61" fmla="+- f57 0 f56"/>
                <a:gd name="f62" fmla="*/ f59 1 f2"/>
                <a:gd name="f63" fmla="*/ f61 1 72"/>
                <a:gd name="f64" fmla="*/ f60 1 70"/>
                <a:gd name="f65" fmla="*/ 44 f61 1"/>
                <a:gd name="f66" fmla="*/ 0 f60 1"/>
                <a:gd name="f67" fmla="*/ 53 f61 1"/>
                <a:gd name="f68" fmla="*/ 19 f60 1"/>
                <a:gd name="f69" fmla="*/ 62 f61 1"/>
                <a:gd name="f70" fmla="*/ 25 f60 1"/>
                <a:gd name="f71" fmla="*/ 67 f61 1"/>
                <a:gd name="f72" fmla="*/ 27 f60 1"/>
                <a:gd name="f73" fmla="*/ 71 f61 1"/>
                <a:gd name="f74" fmla="*/ 36 f60 1"/>
                <a:gd name="f75" fmla="*/ 64 f61 1"/>
                <a:gd name="f76" fmla="*/ 48 f60 1"/>
                <a:gd name="f77" fmla="*/ 33 f61 1"/>
                <a:gd name="f78" fmla="*/ 68 f60 1"/>
                <a:gd name="f79" fmla="*/ 9 f61 1"/>
                <a:gd name="f80" fmla="*/ 62 f60 1"/>
                <a:gd name="f81" fmla="*/ 0 f61 1"/>
                <a:gd name="f82" fmla="*/ 46 f60 1"/>
                <a:gd name="f83" fmla="*/ 7 f61 1"/>
                <a:gd name="f84" fmla="*/ 22 f61 1"/>
                <a:gd name="f85" fmla="*/ 13 f60 1"/>
                <a:gd name="f86" fmla="*/ 34 f61 1"/>
                <a:gd name="f87" fmla="*/ 4 f60 1"/>
                <a:gd name="f88" fmla="+- f62 0 f1"/>
                <a:gd name="f89" fmla="*/ f65 1 72"/>
                <a:gd name="f90" fmla="*/ f66 1 70"/>
                <a:gd name="f91" fmla="*/ f67 1 72"/>
                <a:gd name="f92" fmla="*/ f68 1 70"/>
                <a:gd name="f93" fmla="*/ f69 1 72"/>
                <a:gd name="f94" fmla="*/ f70 1 70"/>
                <a:gd name="f95" fmla="*/ f71 1 72"/>
                <a:gd name="f96" fmla="*/ f72 1 70"/>
                <a:gd name="f97" fmla="*/ f73 1 72"/>
                <a:gd name="f98" fmla="*/ f74 1 70"/>
                <a:gd name="f99" fmla="*/ f75 1 72"/>
                <a:gd name="f100" fmla="*/ f76 1 70"/>
                <a:gd name="f101" fmla="*/ f77 1 72"/>
                <a:gd name="f102" fmla="*/ f78 1 70"/>
                <a:gd name="f103" fmla="*/ f79 1 72"/>
                <a:gd name="f104" fmla="*/ f80 1 70"/>
                <a:gd name="f105" fmla="*/ f81 1 72"/>
                <a:gd name="f106" fmla="*/ f82 1 70"/>
                <a:gd name="f107" fmla="*/ f83 1 72"/>
                <a:gd name="f108" fmla="*/ f84 1 72"/>
                <a:gd name="f109" fmla="*/ f85 1 70"/>
                <a:gd name="f110" fmla="*/ f86 1 72"/>
                <a:gd name="f111" fmla="*/ f87 1 70"/>
                <a:gd name="f112" fmla="*/ 0 1 f63"/>
                <a:gd name="f113" fmla="*/ f57 1 f63"/>
                <a:gd name="f114" fmla="*/ 0 1 f64"/>
                <a:gd name="f115" fmla="*/ f58 1 f64"/>
                <a:gd name="f116" fmla="*/ f89 1 f63"/>
                <a:gd name="f117" fmla="*/ f90 1 f64"/>
                <a:gd name="f118" fmla="*/ f91 1 f63"/>
                <a:gd name="f119" fmla="*/ f92 1 f64"/>
                <a:gd name="f120" fmla="*/ f93 1 f63"/>
                <a:gd name="f121" fmla="*/ f94 1 f64"/>
                <a:gd name="f122" fmla="*/ f95 1 f63"/>
                <a:gd name="f123" fmla="*/ f96 1 f64"/>
                <a:gd name="f124" fmla="*/ f97 1 f63"/>
                <a:gd name="f125" fmla="*/ f98 1 f64"/>
                <a:gd name="f126" fmla="*/ f99 1 f63"/>
                <a:gd name="f127" fmla="*/ f100 1 f64"/>
                <a:gd name="f128" fmla="*/ f101 1 f63"/>
                <a:gd name="f129" fmla="*/ f102 1 f64"/>
                <a:gd name="f130" fmla="*/ f103 1 f63"/>
                <a:gd name="f131" fmla="*/ f104 1 f64"/>
                <a:gd name="f132" fmla="*/ f105 1 f63"/>
                <a:gd name="f133" fmla="*/ f106 1 f64"/>
                <a:gd name="f134" fmla="*/ f107 1 f63"/>
                <a:gd name="f135" fmla="*/ f108 1 f63"/>
                <a:gd name="f136" fmla="*/ f109 1 f64"/>
                <a:gd name="f137" fmla="*/ f110 1 f63"/>
                <a:gd name="f138" fmla="*/ f111 1 f64"/>
                <a:gd name="f139" fmla="*/ f112 f54 1"/>
                <a:gd name="f140" fmla="*/ f113 f54 1"/>
                <a:gd name="f141" fmla="*/ f115 f55 1"/>
                <a:gd name="f142" fmla="*/ f114 f55 1"/>
                <a:gd name="f143" fmla="*/ f116 f54 1"/>
                <a:gd name="f144" fmla="*/ f117 f55 1"/>
                <a:gd name="f145" fmla="*/ f118 f54 1"/>
                <a:gd name="f146" fmla="*/ f119 f55 1"/>
                <a:gd name="f147" fmla="*/ f120 f54 1"/>
                <a:gd name="f148" fmla="*/ f121 f55 1"/>
                <a:gd name="f149" fmla="*/ f122 f54 1"/>
                <a:gd name="f150" fmla="*/ f123 f55 1"/>
                <a:gd name="f151" fmla="*/ f124 f54 1"/>
                <a:gd name="f152" fmla="*/ f125 f55 1"/>
                <a:gd name="f153" fmla="*/ f126 f54 1"/>
                <a:gd name="f154" fmla="*/ f127 f55 1"/>
                <a:gd name="f155" fmla="*/ f128 f54 1"/>
                <a:gd name="f156" fmla="*/ f129 f55 1"/>
                <a:gd name="f157" fmla="*/ f130 f54 1"/>
                <a:gd name="f158" fmla="*/ f131 f55 1"/>
                <a:gd name="f159" fmla="*/ f132 f54 1"/>
                <a:gd name="f160" fmla="*/ f133 f55 1"/>
                <a:gd name="f161" fmla="*/ f134 f54 1"/>
                <a:gd name="f162" fmla="*/ f135 f54 1"/>
                <a:gd name="f163" fmla="*/ f136 f55 1"/>
                <a:gd name="f164" fmla="*/ f137 f54 1"/>
                <a:gd name="f165" fmla="*/ f138 f55 1"/>
              </a:gdLst>
              <a:ahLst/>
              <a:cxnLst>
                <a:cxn ang="3cd4">
                  <a:pos x="hc" y="t"/>
                </a:cxn>
                <a:cxn ang="0">
                  <a:pos x="r" y="vc"/>
                </a:cxn>
                <a:cxn ang="cd4">
                  <a:pos x="hc" y="b"/>
                </a:cxn>
                <a:cxn ang="cd2">
                  <a:pos x="l" y="vc"/>
                </a:cxn>
                <a:cxn ang="f88">
                  <a:pos x="f143" y="f144"/>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50"/>
                </a:cxn>
                <a:cxn ang="f88">
                  <a:pos x="f162" y="f163"/>
                </a:cxn>
                <a:cxn ang="f88">
                  <a:pos x="f164" y="f165"/>
                </a:cxn>
                <a:cxn ang="f88">
                  <a:pos x="f143" y="f144"/>
                </a:cxn>
              </a:cxnLst>
              <a:rect l="f139" t="f142" r="f140" b="f141"/>
              <a:pathLst>
                <a:path w="72" h="70">
                  <a:moveTo>
                    <a:pt x="f8" y="f5"/>
                  </a:moveTo>
                  <a:cubicBezTo>
                    <a:pt x="f9" y="f10"/>
                    <a:pt x="f11" y="f12"/>
                    <a:pt x="f13" y="f14"/>
                  </a:cubicBezTo>
                  <a:cubicBezTo>
                    <a:pt x="f15" y="f16"/>
                    <a:pt x="f17" y="f18"/>
                    <a:pt x="f19" y="f20"/>
                  </a:cubicBezTo>
                  <a:cubicBezTo>
                    <a:pt x="f21" y="f22"/>
                    <a:pt x="f23" y="f24"/>
                    <a:pt x="f25" y="f24"/>
                  </a:cubicBezTo>
                  <a:cubicBezTo>
                    <a:pt x="f26" y="f27"/>
                    <a:pt x="f6" y="f28"/>
                    <a:pt x="f26" y="f29"/>
                  </a:cubicBezTo>
                  <a:cubicBezTo>
                    <a:pt x="f30" y="f31"/>
                    <a:pt x="f25" y="f8"/>
                    <a:pt x="f21" y="f32"/>
                  </a:cubicBezTo>
                  <a:cubicBezTo>
                    <a:pt x="f33" y="f34"/>
                    <a:pt x="f9" y="f21"/>
                    <a:pt x="f35" y="f36"/>
                  </a:cubicBezTo>
                  <a:cubicBezTo>
                    <a:pt x="f37" y="f7"/>
                    <a:pt x="f38" y="f36"/>
                    <a:pt x="f39" y="f19"/>
                  </a:cubicBezTo>
                  <a:cubicBezTo>
                    <a:pt x="f40" y="f34"/>
                    <a:pt x="f5" y="f13"/>
                    <a:pt x="f5" y="f41"/>
                  </a:cubicBezTo>
                  <a:cubicBezTo>
                    <a:pt x="f5" y="f42"/>
                    <a:pt x="f43" y="f28"/>
                    <a:pt x="f44" y="f24"/>
                  </a:cubicBezTo>
                  <a:cubicBezTo>
                    <a:pt x="f45" y="f16"/>
                    <a:pt x="f46" y="f47"/>
                    <a:pt x="f16" y="f48"/>
                  </a:cubicBezTo>
                  <a:cubicBezTo>
                    <a:pt x="f22" y="f49"/>
                    <a:pt x="f50" y="f10"/>
                    <a:pt x="f51" y="f40"/>
                  </a:cubicBezTo>
                  <a:cubicBezTo>
                    <a:pt x="f52" y="f43"/>
                    <a:pt x="f31"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0" name="Freeform 172">
              <a:extLst>
                <a:ext uri="{FF2B5EF4-FFF2-40B4-BE49-F238E27FC236}">
                  <a16:creationId xmlns:a16="http://schemas.microsoft.com/office/drawing/2014/main" id="{63E1CB3E-1662-4E4F-9659-061868B5085E}"/>
                </a:ext>
              </a:extLst>
            </p:cNvPr>
            <p:cNvSpPr/>
            <p:nvPr/>
          </p:nvSpPr>
          <p:spPr>
            <a:xfrm>
              <a:off x="3274402" y="388501"/>
              <a:ext cx="53263" cy="87361"/>
            </a:xfrm>
            <a:custGeom>
              <a:avLst/>
              <a:gdLst>
                <a:gd name="f0" fmla="val 10800000"/>
                <a:gd name="f1" fmla="val 5400000"/>
                <a:gd name="f2" fmla="val 180"/>
                <a:gd name="f3" fmla="val w"/>
                <a:gd name="f4" fmla="val h"/>
                <a:gd name="f5" fmla="val 0"/>
                <a:gd name="f6" fmla="val 25"/>
                <a:gd name="f7" fmla="val 41"/>
                <a:gd name="f8" fmla="val 19"/>
                <a:gd name="f9" fmla="val 33"/>
                <a:gd name="f10" fmla="val 17"/>
                <a:gd name="f11" fmla="val 35"/>
                <a:gd name="f12" fmla="val 15"/>
                <a:gd name="f13" fmla="val 37"/>
                <a:gd name="f14" fmla="val 13"/>
                <a:gd name="f15" fmla="val 38"/>
                <a:gd name="f16" fmla="val 8"/>
                <a:gd name="f17" fmla="val 2"/>
                <a:gd name="f18" fmla="val 1"/>
                <a:gd name="f19" fmla="val 32"/>
                <a:gd name="f20" fmla="val 31"/>
                <a:gd name="f21" fmla="val 30"/>
                <a:gd name="f22" fmla="val 28"/>
                <a:gd name="f23" fmla="val 3"/>
                <a:gd name="f24" fmla="val 6"/>
                <a:gd name="f25" fmla="val 22"/>
                <a:gd name="f26" fmla="val 7"/>
                <a:gd name="f27" fmla="val 10"/>
                <a:gd name="f28" fmla="val 14"/>
                <a:gd name="f29" fmla="val 12"/>
                <a:gd name="f30" fmla="val 9"/>
                <a:gd name="f31" fmla="val 4"/>
                <a:gd name="f32" fmla="val 16"/>
                <a:gd name="f33" fmla="val 21"/>
                <a:gd name="f34" fmla="val 26"/>
                <a:gd name="f35" fmla="val 23"/>
                <a:gd name="f36" fmla="+- 0 0 -90"/>
                <a:gd name="f37" fmla="*/ f3 1 25"/>
                <a:gd name="f38" fmla="*/ f4 1 41"/>
                <a:gd name="f39" fmla="val f5"/>
                <a:gd name="f40" fmla="val f6"/>
                <a:gd name="f41" fmla="val f7"/>
                <a:gd name="f42" fmla="*/ f36 f0 1"/>
                <a:gd name="f43" fmla="+- f41 0 f39"/>
                <a:gd name="f44" fmla="+- f40 0 f39"/>
                <a:gd name="f45" fmla="*/ f42 1 f2"/>
                <a:gd name="f46" fmla="*/ f44 1 25"/>
                <a:gd name="f47" fmla="*/ f43 1 41"/>
                <a:gd name="f48" fmla="*/ 19 f44 1"/>
                <a:gd name="f49" fmla="*/ 33 f43 1"/>
                <a:gd name="f50" fmla="*/ 13 f44 1"/>
                <a:gd name="f51" fmla="*/ 38 f43 1"/>
                <a:gd name="f52" fmla="*/ 1 f44 1"/>
                <a:gd name="f53" fmla="*/ 32 f43 1"/>
                <a:gd name="f54" fmla="*/ 2 f44 1"/>
                <a:gd name="f55" fmla="*/ 28 f43 1"/>
                <a:gd name="f56" fmla="*/ 7 f44 1"/>
                <a:gd name="f57" fmla="*/ 19 f43 1"/>
                <a:gd name="f58" fmla="*/ 14 f44 1"/>
                <a:gd name="f59" fmla="*/ 4 f43 1"/>
                <a:gd name="f60" fmla="*/ 22 f44 1"/>
                <a:gd name="f61" fmla="*/ 25 f44 1"/>
                <a:gd name="f62" fmla="*/ 21 f43 1"/>
                <a:gd name="f63" fmla="+- f45 0 f1"/>
                <a:gd name="f64" fmla="*/ f48 1 25"/>
                <a:gd name="f65" fmla="*/ f49 1 41"/>
                <a:gd name="f66" fmla="*/ f50 1 25"/>
                <a:gd name="f67" fmla="*/ f51 1 41"/>
                <a:gd name="f68" fmla="*/ f52 1 25"/>
                <a:gd name="f69" fmla="*/ f53 1 41"/>
                <a:gd name="f70" fmla="*/ f54 1 25"/>
                <a:gd name="f71" fmla="*/ f55 1 41"/>
                <a:gd name="f72" fmla="*/ f56 1 25"/>
                <a:gd name="f73" fmla="*/ f57 1 41"/>
                <a:gd name="f74" fmla="*/ f58 1 25"/>
                <a:gd name="f75" fmla="*/ f59 1 41"/>
                <a:gd name="f76" fmla="*/ f60 1 25"/>
                <a:gd name="f77" fmla="*/ f61 1 25"/>
                <a:gd name="f78" fmla="*/ f62 1 41"/>
                <a:gd name="f79" fmla="*/ 0 1 f46"/>
                <a:gd name="f80" fmla="*/ f40 1 f46"/>
                <a:gd name="f81" fmla="*/ 0 1 f47"/>
                <a:gd name="f82" fmla="*/ f41 1 f47"/>
                <a:gd name="f83" fmla="*/ f64 1 f46"/>
                <a:gd name="f84" fmla="*/ f65 1 f47"/>
                <a:gd name="f85" fmla="*/ f66 1 f46"/>
                <a:gd name="f86" fmla="*/ f67 1 f47"/>
                <a:gd name="f87" fmla="*/ f68 1 f46"/>
                <a:gd name="f88" fmla="*/ f69 1 f47"/>
                <a:gd name="f89" fmla="*/ f70 1 f46"/>
                <a:gd name="f90" fmla="*/ f71 1 f47"/>
                <a:gd name="f91" fmla="*/ f72 1 f46"/>
                <a:gd name="f92" fmla="*/ f73 1 f47"/>
                <a:gd name="f93" fmla="*/ f74 1 f46"/>
                <a:gd name="f94" fmla="*/ f75 1 f47"/>
                <a:gd name="f95" fmla="*/ f76 1 f46"/>
                <a:gd name="f96" fmla="*/ f77 1 f46"/>
                <a:gd name="f97" fmla="*/ f78 1 f47"/>
                <a:gd name="f98" fmla="*/ f79 f37 1"/>
                <a:gd name="f99" fmla="*/ f80 f37 1"/>
                <a:gd name="f100" fmla="*/ f82 f38 1"/>
                <a:gd name="f101" fmla="*/ f81 f38 1"/>
                <a:gd name="f102" fmla="*/ f83 f37 1"/>
                <a:gd name="f103" fmla="*/ f84 f38 1"/>
                <a:gd name="f104" fmla="*/ f85 f37 1"/>
                <a:gd name="f105" fmla="*/ f86 f38 1"/>
                <a:gd name="f106" fmla="*/ f87 f37 1"/>
                <a:gd name="f107" fmla="*/ f88 f38 1"/>
                <a:gd name="f108" fmla="*/ f89 f37 1"/>
                <a:gd name="f109" fmla="*/ f90 f38 1"/>
                <a:gd name="f110" fmla="*/ f91 f37 1"/>
                <a:gd name="f111" fmla="*/ f92 f38 1"/>
                <a:gd name="f112" fmla="*/ f93 f37 1"/>
                <a:gd name="f113" fmla="*/ f94 f38 1"/>
                <a:gd name="f114" fmla="*/ f95 f37 1"/>
                <a:gd name="f115" fmla="*/ f96 f37 1"/>
                <a:gd name="f116" fmla="*/ f97 f38 1"/>
              </a:gdLst>
              <a:ahLst/>
              <a:cxnLst>
                <a:cxn ang="3cd4">
                  <a:pos x="hc" y="t"/>
                </a:cxn>
                <a:cxn ang="0">
                  <a:pos x="r" y="vc"/>
                </a:cxn>
                <a:cxn ang="cd4">
                  <a:pos x="hc" y="b"/>
                </a:cxn>
                <a:cxn ang="cd2">
                  <a:pos x="l" y="vc"/>
                </a:cxn>
                <a:cxn ang="f63">
                  <a:pos x="f102" y="f103"/>
                </a:cxn>
                <a:cxn ang="f63">
                  <a:pos x="f104" y="f105"/>
                </a:cxn>
                <a:cxn ang="f63">
                  <a:pos x="f106" y="f107"/>
                </a:cxn>
                <a:cxn ang="f63">
                  <a:pos x="f108" y="f109"/>
                </a:cxn>
                <a:cxn ang="f63">
                  <a:pos x="f110" y="f111"/>
                </a:cxn>
                <a:cxn ang="f63">
                  <a:pos x="f112" y="f113"/>
                </a:cxn>
                <a:cxn ang="f63">
                  <a:pos x="f114" y="f113"/>
                </a:cxn>
                <a:cxn ang="f63">
                  <a:pos x="f115" y="f116"/>
                </a:cxn>
                <a:cxn ang="f63">
                  <a:pos x="f102" y="f103"/>
                </a:cxn>
              </a:cxnLst>
              <a:rect l="f98" t="f101" r="f99" b="f100"/>
              <a:pathLst>
                <a:path w="25" h="41">
                  <a:moveTo>
                    <a:pt x="f8" y="f9"/>
                  </a:moveTo>
                  <a:cubicBezTo>
                    <a:pt x="f10" y="f11"/>
                    <a:pt x="f12" y="f13"/>
                    <a:pt x="f14" y="f15"/>
                  </a:cubicBezTo>
                  <a:cubicBezTo>
                    <a:pt x="f16" y="f7"/>
                    <a:pt x="f17" y="f15"/>
                    <a:pt x="f18" y="f19"/>
                  </a:cubicBezTo>
                  <a:cubicBezTo>
                    <a:pt x="f5" y="f20"/>
                    <a:pt x="f18" y="f21"/>
                    <a:pt x="f17" y="f22"/>
                  </a:cubicBezTo>
                  <a:cubicBezTo>
                    <a:pt x="f23" y="f6"/>
                    <a:pt x="f24" y="f25"/>
                    <a:pt x="f26" y="f8"/>
                  </a:cubicBezTo>
                  <a:cubicBezTo>
                    <a:pt x="f27" y="f28"/>
                    <a:pt x="f29" y="f30"/>
                    <a:pt x="f28" y="f31"/>
                  </a:cubicBezTo>
                  <a:cubicBezTo>
                    <a:pt x="f32" y="f5"/>
                    <a:pt x="f8" y="f5"/>
                    <a:pt x="f25" y="f31"/>
                  </a:cubicBezTo>
                  <a:cubicBezTo>
                    <a:pt x="f6" y="f30"/>
                    <a:pt x="f6" y="f12"/>
                    <a:pt x="f6" y="f33"/>
                  </a:cubicBezTo>
                  <a:cubicBezTo>
                    <a:pt x="f6" y="f34"/>
                    <a:pt x="f35"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1" name="Freeform 173">
              <a:extLst>
                <a:ext uri="{FF2B5EF4-FFF2-40B4-BE49-F238E27FC236}">
                  <a16:creationId xmlns:a16="http://schemas.microsoft.com/office/drawing/2014/main" id="{3383DF24-7238-4BFD-955D-2785599184B5}"/>
                </a:ext>
              </a:extLst>
            </p:cNvPr>
            <p:cNvSpPr/>
            <p:nvPr/>
          </p:nvSpPr>
          <p:spPr>
            <a:xfrm>
              <a:off x="3274402" y="588782"/>
              <a:ext cx="6604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6"/>
                <a:gd name="f11" fmla="val 30"/>
                <a:gd name="f12" fmla="val 12"/>
                <a:gd name="f13" fmla="val 33"/>
                <a:gd name="f14" fmla="val 8"/>
                <a:gd name="f15" fmla="val 34"/>
                <a:gd name="f16" fmla="val 4"/>
                <a:gd name="f17" fmla="val 25"/>
                <a:gd name="f18" fmla="val 1"/>
                <a:gd name="f19" fmla="val 20"/>
                <a:gd name="f20" fmla="val 3"/>
                <a:gd name="f21" fmla="val 17"/>
                <a:gd name="f22" fmla="val 5"/>
                <a:gd name="f23" fmla="val 15"/>
                <a:gd name="f24" fmla="val 9"/>
                <a:gd name="f25" fmla="val 13"/>
                <a:gd name="f26" fmla="val 10"/>
                <a:gd name="f27" fmla="val 22"/>
                <a:gd name="f28" fmla="val 24"/>
                <a:gd name="f29" fmla="val 27"/>
                <a:gd name="f30" fmla="val 14"/>
                <a:gd name="f31" fmla="val 21"/>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8 f40 1"/>
                <a:gd name="f45" fmla="*/ 29 f39 1"/>
                <a:gd name="f46" fmla="*/ 8 f40 1"/>
                <a:gd name="f47" fmla="*/ 34 f39 1"/>
                <a:gd name="f48" fmla="*/ 0 f40 1"/>
                <a:gd name="f49" fmla="*/ 3 f40 1"/>
                <a:gd name="f50" fmla="*/ 17 f39 1"/>
                <a:gd name="f51" fmla="*/ 13 f40 1"/>
                <a:gd name="f52" fmla="*/ 12 f39 1"/>
                <a:gd name="f53" fmla="*/ 24 f40 1"/>
                <a:gd name="f54" fmla="*/ 3 f39 1"/>
                <a:gd name="f55" fmla="*/ 29 f40 1"/>
                <a:gd name="f56" fmla="*/ 0 f39 1"/>
                <a:gd name="f57" fmla="*/ 31 f40 1"/>
                <a:gd name="f58" fmla="*/ 4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11"/>
                    <a:pt x="f12" y="f13"/>
                    <a:pt x="f14" y="f15"/>
                  </a:cubicBezTo>
                  <a:cubicBezTo>
                    <a:pt x="f16" y="f7"/>
                    <a:pt x="f5" y="f15"/>
                    <a:pt x="f5" y="f9"/>
                  </a:cubicBezTo>
                  <a:cubicBezTo>
                    <a:pt x="f5" y="f17"/>
                    <a:pt x="f18" y="f19"/>
                    <a:pt x="f20" y="f21"/>
                  </a:cubicBezTo>
                  <a:cubicBezTo>
                    <a:pt x="f22" y="f23"/>
                    <a:pt x="f24" y="f25"/>
                    <a:pt x="f25" y="f12"/>
                  </a:cubicBezTo>
                  <a:cubicBezTo>
                    <a:pt x="f8" y="f26"/>
                    <a:pt x="f27" y="f14"/>
                    <a:pt x="f28" y="f20"/>
                  </a:cubicBezTo>
                  <a:cubicBezTo>
                    <a:pt x="f28" y="f18"/>
                    <a:pt x="f29" y="f18"/>
                    <a:pt x="f9" y="f5"/>
                  </a:cubicBezTo>
                  <a:cubicBezTo>
                    <a:pt x="f11" y="f18"/>
                    <a:pt x="f6" y="f20"/>
                    <a:pt x="f6" y="f16"/>
                  </a:cubicBezTo>
                  <a:cubicBezTo>
                    <a:pt x="f11" y="f30"/>
                    <a:pt x="f17" y="f3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2" name="Freeform 174">
              <a:extLst>
                <a:ext uri="{FF2B5EF4-FFF2-40B4-BE49-F238E27FC236}">
                  <a16:creationId xmlns:a16="http://schemas.microsoft.com/office/drawing/2014/main" id="{36C7DA44-B765-45E0-B507-45F8DFE61DD9}"/>
                </a:ext>
              </a:extLst>
            </p:cNvPr>
            <p:cNvSpPr/>
            <p:nvPr/>
          </p:nvSpPr>
          <p:spPr>
            <a:xfrm>
              <a:off x="3176387" y="316053"/>
              <a:ext cx="80970" cy="63916"/>
            </a:xfrm>
            <a:custGeom>
              <a:avLst/>
              <a:gdLst>
                <a:gd name="f0" fmla="val 10800000"/>
                <a:gd name="f1" fmla="val 5400000"/>
                <a:gd name="f2" fmla="val 180"/>
                <a:gd name="f3" fmla="val w"/>
                <a:gd name="f4" fmla="val h"/>
                <a:gd name="f5" fmla="val 0"/>
                <a:gd name="f6" fmla="val 37"/>
                <a:gd name="f7" fmla="val 30"/>
                <a:gd name="f8" fmla="val 1"/>
                <a:gd name="f9" fmla="val 35"/>
                <a:gd name="f10" fmla="val 6"/>
                <a:gd name="f11" fmla="val 33"/>
                <a:gd name="f12" fmla="val 10"/>
                <a:gd name="f13" fmla="val 14"/>
                <a:gd name="f14" fmla="val 26"/>
                <a:gd name="f15" fmla="val 20"/>
                <a:gd name="f16" fmla="val 21"/>
                <a:gd name="f17" fmla="val 25"/>
                <a:gd name="f18" fmla="val 28"/>
                <a:gd name="f19" fmla="val 8"/>
                <a:gd name="f20" fmla="val 4"/>
                <a:gd name="f21" fmla="val 29"/>
                <a:gd name="f22" fmla="val 3"/>
                <a:gd name="f23" fmla="val 2"/>
                <a:gd name="f24" fmla="val 12"/>
                <a:gd name="f25" fmla="val 16"/>
                <a:gd name="f26" fmla="val 36"/>
                <a:gd name="f27" fmla="+- 0 0 -90"/>
                <a:gd name="f28" fmla="*/ f3 1 37"/>
                <a:gd name="f29" fmla="*/ f4 1 30"/>
                <a:gd name="f30" fmla="val f5"/>
                <a:gd name="f31" fmla="val f6"/>
                <a:gd name="f32" fmla="val f7"/>
                <a:gd name="f33" fmla="*/ f27 f0 1"/>
                <a:gd name="f34" fmla="+- f32 0 f30"/>
                <a:gd name="f35" fmla="+- f31 0 f30"/>
                <a:gd name="f36" fmla="*/ f33 1 f2"/>
                <a:gd name="f37" fmla="*/ f35 1 37"/>
                <a:gd name="f38" fmla="*/ f34 1 30"/>
                <a:gd name="f39" fmla="*/ 37 f35 1"/>
                <a:gd name="f40" fmla="*/ 1 f34 1"/>
                <a:gd name="f41" fmla="*/ 30 f35 1"/>
                <a:gd name="f42" fmla="*/ 14 f34 1"/>
                <a:gd name="f43" fmla="*/ 14 f35 1"/>
                <a:gd name="f44" fmla="*/ 28 f34 1"/>
                <a:gd name="f45" fmla="*/ 3 f35 1"/>
                <a:gd name="f46" fmla="*/ 26 f34 1"/>
                <a:gd name="f47" fmla="*/ 6 f35 1"/>
                <a:gd name="f48" fmla="*/ 12 f34 1"/>
                <a:gd name="f49" fmla="*/ 36 f35 1"/>
                <a:gd name="f50" fmla="*/ 0 f34 1"/>
                <a:gd name="f51" fmla="+- f36 0 f1"/>
                <a:gd name="f52" fmla="*/ f39 1 37"/>
                <a:gd name="f53" fmla="*/ f40 1 30"/>
                <a:gd name="f54" fmla="*/ f41 1 37"/>
                <a:gd name="f55" fmla="*/ f42 1 30"/>
                <a:gd name="f56" fmla="*/ f43 1 37"/>
                <a:gd name="f57" fmla="*/ f44 1 30"/>
                <a:gd name="f58" fmla="*/ f45 1 37"/>
                <a:gd name="f59" fmla="*/ f46 1 30"/>
                <a:gd name="f60" fmla="*/ f47 1 37"/>
                <a:gd name="f61" fmla="*/ f48 1 30"/>
                <a:gd name="f62" fmla="*/ f49 1 37"/>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7" h="30">
                  <a:moveTo>
                    <a:pt x="f6" y="f8"/>
                  </a:moveTo>
                  <a:cubicBezTo>
                    <a:pt x="f9" y="f10"/>
                    <a:pt x="f11" y="f12"/>
                    <a:pt x="f7" y="f13"/>
                  </a:cubicBezTo>
                  <a:cubicBezTo>
                    <a:pt x="f14" y="f15"/>
                    <a:pt x="f16" y="f17"/>
                    <a:pt x="f13" y="f18"/>
                  </a:cubicBezTo>
                  <a:cubicBezTo>
                    <a:pt x="f19" y="f7"/>
                    <a:pt x="f20" y="f21"/>
                    <a:pt x="f22" y="f14"/>
                  </a:cubicBezTo>
                  <a:cubicBezTo>
                    <a:pt x="f5" y="f16"/>
                    <a:pt x="f23" y="f13"/>
                    <a:pt x="f10" y="f24"/>
                  </a:cubicBezTo>
                  <a:cubicBezTo>
                    <a:pt x="f25" y="f19"/>
                    <a:pt x="f14" y="f20"/>
                    <a:pt x="f26" y="f5"/>
                  </a:cubicBezTo>
                  <a:cubicBezTo>
                    <a:pt x="f26" y="f8"/>
                    <a:pt x="f26"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3" name="Freeform 175">
              <a:extLst>
                <a:ext uri="{FF2B5EF4-FFF2-40B4-BE49-F238E27FC236}">
                  <a16:creationId xmlns:a16="http://schemas.microsoft.com/office/drawing/2014/main" id="{6504A9BE-6E09-4514-A3C0-9303EDA594B9}"/>
                </a:ext>
              </a:extLst>
            </p:cNvPr>
            <p:cNvSpPr/>
            <p:nvPr/>
          </p:nvSpPr>
          <p:spPr>
            <a:xfrm>
              <a:off x="3001673" y="318183"/>
              <a:ext cx="70308" cy="57524"/>
            </a:xfrm>
            <a:custGeom>
              <a:avLst/>
              <a:gdLst>
                <a:gd name="f0" fmla="val 10800000"/>
                <a:gd name="f1" fmla="val 5400000"/>
                <a:gd name="f2" fmla="val 180"/>
                <a:gd name="f3" fmla="val w"/>
                <a:gd name="f4" fmla="val h"/>
                <a:gd name="f5" fmla="val 0"/>
                <a:gd name="f6" fmla="val 33"/>
                <a:gd name="f7" fmla="val 27"/>
                <a:gd name="f8" fmla="val 23"/>
                <a:gd name="f9" fmla="val 14"/>
                <a:gd name="f10" fmla="val 20"/>
                <a:gd name="f11" fmla="val 17"/>
                <a:gd name="f12" fmla="val 18"/>
                <a:gd name="f13" fmla="val 19"/>
                <a:gd name="f14" fmla="val 16"/>
                <a:gd name="f15" fmla="val 21"/>
                <a:gd name="f16" fmla="val 15"/>
                <a:gd name="f17" fmla="val 22"/>
                <a:gd name="f18" fmla="val 13"/>
                <a:gd name="f19" fmla="val 24"/>
                <a:gd name="f20" fmla="val 9"/>
                <a:gd name="f21" fmla="val 25"/>
                <a:gd name="f22" fmla="val 4"/>
                <a:gd name="f23" fmla="val 2"/>
                <a:gd name="f24" fmla="val 12"/>
                <a:gd name="f25" fmla="val 1"/>
                <a:gd name="f26" fmla="val 11"/>
                <a:gd name="f27" fmla="val 8"/>
                <a:gd name="f28" fmla="val 6"/>
                <a:gd name="f29" fmla="val 29"/>
                <a:gd name="f30" fmla="val 5"/>
                <a:gd name="f31" fmla="val 31"/>
                <a:gd name="f32" fmla="val 28"/>
                <a:gd name="f33" fmla="val 10"/>
                <a:gd name="f34" fmla="val 26"/>
                <a:gd name="f35" fmla="+- 0 0 -90"/>
                <a:gd name="f36" fmla="*/ f3 1 33"/>
                <a:gd name="f37" fmla="*/ f4 1 27"/>
                <a:gd name="f38" fmla="val f5"/>
                <a:gd name="f39" fmla="val f6"/>
                <a:gd name="f40" fmla="val f7"/>
                <a:gd name="f41" fmla="*/ f35 f0 1"/>
                <a:gd name="f42" fmla="+- f40 0 f38"/>
                <a:gd name="f43" fmla="+- f39 0 f38"/>
                <a:gd name="f44" fmla="*/ f41 1 f2"/>
                <a:gd name="f45" fmla="*/ f43 1 33"/>
                <a:gd name="f46" fmla="*/ f42 1 27"/>
                <a:gd name="f47" fmla="*/ 23 f43 1"/>
                <a:gd name="f48" fmla="*/ 14 f42 1"/>
                <a:gd name="f49" fmla="*/ 16 f43 1"/>
                <a:gd name="f50" fmla="*/ 21 f42 1"/>
                <a:gd name="f51" fmla="*/ 13 f43 1"/>
                <a:gd name="f52" fmla="*/ 24 f42 1"/>
                <a:gd name="f53" fmla="*/ 2 f43 1"/>
                <a:gd name="f54" fmla="*/ 0 f43 1"/>
                <a:gd name="f55" fmla="*/ 13 f42 1"/>
                <a:gd name="f56" fmla="*/ 11 f42 1"/>
                <a:gd name="f57" fmla="*/ 22 f43 1"/>
                <a:gd name="f58" fmla="*/ 0 f42 1"/>
                <a:gd name="f59" fmla="*/ 29 f43 1"/>
                <a:gd name="f60" fmla="*/ 1 f42 1"/>
                <a:gd name="f61" fmla="*/ 31 f43 1"/>
                <a:gd name="f62" fmla="*/ 8 f42 1"/>
                <a:gd name="f63" fmla="*/ 15 f42 1"/>
                <a:gd name="f64" fmla="+- f44 0 f1"/>
                <a:gd name="f65" fmla="*/ f47 1 33"/>
                <a:gd name="f66" fmla="*/ f48 1 27"/>
                <a:gd name="f67" fmla="*/ f49 1 33"/>
                <a:gd name="f68" fmla="*/ f50 1 27"/>
                <a:gd name="f69" fmla="*/ f51 1 33"/>
                <a:gd name="f70" fmla="*/ f52 1 27"/>
                <a:gd name="f71" fmla="*/ f53 1 33"/>
                <a:gd name="f72" fmla="*/ f54 1 33"/>
                <a:gd name="f73" fmla="*/ f55 1 27"/>
                <a:gd name="f74" fmla="*/ f56 1 27"/>
                <a:gd name="f75" fmla="*/ f57 1 33"/>
                <a:gd name="f76" fmla="*/ f58 1 27"/>
                <a:gd name="f77" fmla="*/ f59 1 33"/>
                <a:gd name="f78" fmla="*/ f60 1 27"/>
                <a:gd name="f79" fmla="*/ f61 1 33"/>
                <a:gd name="f80" fmla="*/ f62 1 27"/>
                <a:gd name="f81" fmla="*/ f63 1 27"/>
                <a:gd name="f82" fmla="*/ 0 1 f45"/>
                <a:gd name="f83" fmla="*/ f39 1 f45"/>
                <a:gd name="f84" fmla="*/ 0 1 f46"/>
                <a:gd name="f85" fmla="*/ f40 1 f46"/>
                <a:gd name="f86" fmla="*/ f65 1 f45"/>
                <a:gd name="f87" fmla="*/ f66 1 f46"/>
                <a:gd name="f88" fmla="*/ f67 1 f45"/>
                <a:gd name="f89" fmla="*/ f68 1 f46"/>
                <a:gd name="f90" fmla="*/ f69 1 f45"/>
                <a:gd name="f91" fmla="*/ f70 1 f46"/>
                <a:gd name="f92" fmla="*/ f71 1 f45"/>
                <a:gd name="f93" fmla="*/ f72 1 f45"/>
                <a:gd name="f94" fmla="*/ f73 1 f46"/>
                <a:gd name="f95" fmla="*/ f74 1 f46"/>
                <a:gd name="f96" fmla="*/ f75 1 f45"/>
                <a:gd name="f97" fmla="*/ f76 1 f46"/>
                <a:gd name="f98" fmla="*/ f77 1 f45"/>
                <a:gd name="f99" fmla="*/ f78 1 f46"/>
                <a:gd name="f100" fmla="*/ f79 1 f45"/>
                <a:gd name="f101" fmla="*/ f80 1 f46"/>
                <a:gd name="f102" fmla="*/ f81 1 f46"/>
                <a:gd name="f103" fmla="*/ f82 f36 1"/>
                <a:gd name="f104" fmla="*/ f83 f36 1"/>
                <a:gd name="f105" fmla="*/ f85 f37 1"/>
                <a:gd name="f106" fmla="*/ f84 f37 1"/>
                <a:gd name="f107" fmla="*/ f86 f36 1"/>
                <a:gd name="f108" fmla="*/ f87 f37 1"/>
                <a:gd name="f109" fmla="*/ f88 f36 1"/>
                <a:gd name="f110" fmla="*/ f89 f37 1"/>
                <a:gd name="f111" fmla="*/ f90 f36 1"/>
                <a:gd name="f112" fmla="*/ f91 f37 1"/>
                <a:gd name="f113" fmla="*/ f92 f36 1"/>
                <a:gd name="f114" fmla="*/ f93 f36 1"/>
                <a:gd name="f115" fmla="*/ f94 f37 1"/>
                <a:gd name="f116" fmla="*/ f95 f37 1"/>
                <a:gd name="f117" fmla="*/ f96 f36 1"/>
                <a:gd name="f118" fmla="*/ f97 f37 1"/>
                <a:gd name="f119" fmla="*/ f98 f36 1"/>
                <a:gd name="f120" fmla="*/ f99 f37 1"/>
                <a:gd name="f121" fmla="*/ f100 f36 1"/>
                <a:gd name="f122" fmla="*/ f101 f37 1"/>
                <a:gd name="f123" fmla="*/ f102 f37 1"/>
              </a:gdLst>
              <a:ahLst/>
              <a:cxnLst>
                <a:cxn ang="3cd4">
                  <a:pos x="hc" y="t"/>
                </a:cxn>
                <a:cxn ang="0">
                  <a:pos x="r" y="vc"/>
                </a:cxn>
                <a:cxn ang="cd4">
                  <a:pos x="hc" y="b"/>
                </a:cxn>
                <a:cxn ang="cd2">
                  <a:pos x="l" y="vc"/>
                </a:cxn>
                <a:cxn ang="f64">
                  <a:pos x="f107" y="f108"/>
                </a:cxn>
                <a:cxn ang="f64">
                  <a:pos x="f109" y="f110"/>
                </a:cxn>
                <a:cxn ang="f64">
                  <a:pos x="f111" y="f112"/>
                </a:cxn>
                <a:cxn ang="f64">
                  <a:pos x="f113" y="f112"/>
                </a:cxn>
                <a:cxn ang="f64">
                  <a:pos x="f114" y="f115"/>
                </a:cxn>
                <a:cxn ang="f64">
                  <a:pos x="f113" y="f116"/>
                </a:cxn>
                <a:cxn ang="f64">
                  <a:pos x="f117" y="f118"/>
                </a:cxn>
                <a:cxn ang="f64">
                  <a:pos x="f119" y="f120"/>
                </a:cxn>
                <a:cxn ang="f64">
                  <a:pos x="f121" y="f122"/>
                </a:cxn>
                <a:cxn ang="f64">
                  <a:pos x="f107" y="f123"/>
                </a:cxn>
                <a:cxn ang="f64">
                  <a:pos x="f107" y="f108"/>
                </a:cxn>
              </a:cxnLst>
              <a:rect l="f103" t="f106" r="f104" b="f105"/>
              <a:pathLst>
                <a:path w="33" h="27">
                  <a:moveTo>
                    <a:pt x="f8" y="f9"/>
                  </a:moveTo>
                  <a:cubicBezTo>
                    <a:pt x="f10" y="f11"/>
                    <a:pt x="f12" y="f13"/>
                    <a:pt x="f14" y="f15"/>
                  </a:cubicBezTo>
                  <a:cubicBezTo>
                    <a:pt x="f16" y="f17"/>
                    <a:pt x="f9" y="f8"/>
                    <a:pt x="f18" y="f19"/>
                  </a:cubicBezTo>
                  <a:cubicBezTo>
                    <a:pt x="f20" y="f21"/>
                    <a:pt x="f22" y="f7"/>
                    <a:pt x="f23" y="f19"/>
                  </a:cubicBezTo>
                  <a:cubicBezTo>
                    <a:pt x="f5" y="f15"/>
                    <a:pt x="f5" y="f11"/>
                    <a:pt x="f5" y="f18"/>
                  </a:cubicBezTo>
                  <a:cubicBezTo>
                    <a:pt x="f5" y="f24"/>
                    <a:pt x="f25" y="f26"/>
                    <a:pt x="f23" y="f26"/>
                  </a:cubicBezTo>
                  <a:cubicBezTo>
                    <a:pt x="f27" y="f28"/>
                    <a:pt x="f9" y="f23"/>
                    <a:pt x="f17" y="f5"/>
                  </a:cubicBezTo>
                  <a:cubicBezTo>
                    <a:pt x="f19" y="f5"/>
                    <a:pt x="f7" y="f5"/>
                    <a:pt x="f29" y="f25"/>
                  </a:cubicBezTo>
                  <a:cubicBezTo>
                    <a:pt x="f6" y="f23"/>
                    <a:pt x="f6" y="f30"/>
                    <a:pt x="f31" y="f27"/>
                  </a:cubicBezTo>
                  <a:cubicBezTo>
                    <a:pt x="f32" y="f33"/>
                    <a:pt x="f34" y="f24"/>
                    <a:pt x="f8" y="f16"/>
                  </a:cubicBezTo>
                  <a:cubicBezTo>
                    <a:pt x="f8" y="f16"/>
                    <a:pt x="f8" y="f1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4" name="Freeform 176">
              <a:extLst>
                <a:ext uri="{FF2B5EF4-FFF2-40B4-BE49-F238E27FC236}">
                  <a16:creationId xmlns:a16="http://schemas.microsoft.com/office/drawing/2014/main" id="{EED25FA1-44F4-48AB-AB17-B4AC2BBE852B}"/>
                </a:ext>
              </a:extLst>
            </p:cNvPr>
            <p:cNvSpPr/>
            <p:nvPr/>
          </p:nvSpPr>
          <p:spPr>
            <a:xfrm>
              <a:off x="1318427" y="1841629"/>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7"/>
                <a:gd name="f11" fmla="val 74"/>
                <a:gd name="f12" fmla="val 18"/>
                <a:gd name="f13" fmla="val 63"/>
                <a:gd name="f14" fmla="val 9"/>
                <a:gd name="f15" fmla="val 52"/>
                <a:gd name="f16" fmla="val 8"/>
                <a:gd name="f17" fmla="val 51"/>
                <a:gd name="f18" fmla="val 7"/>
                <a:gd name="f19" fmla="val 50"/>
                <a:gd name="f20" fmla="val 6"/>
                <a:gd name="f21" fmla="val 49"/>
                <a:gd name="f22" fmla="val 38"/>
                <a:gd name="f23" fmla="val 1"/>
                <a:gd name="f24" fmla="val 31"/>
                <a:gd name="f25" fmla="val 11"/>
                <a:gd name="f26" fmla="val 24"/>
                <a:gd name="f27" fmla="val 30"/>
                <a:gd name="f28" fmla="val 10"/>
                <a:gd name="f29" fmla="val 75"/>
                <a:gd name="f30" fmla="val 80"/>
                <a:gd name="f31" fmla="val 84"/>
                <a:gd name="f32" fmla="val 89"/>
                <a:gd name="f33" fmla="val 100"/>
                <a:gd name="f34" fmla="val 4"/>
                <a:gd name="f35" fmla="val 106"/>
                <a:gd name="f36" fmla="val 12"/>
                <a:gd name="f37" fmla="val 109"/>
                <a:gd name="f38" fmla="val 22"/>
                <a:gd name="f39" fmla="val 34"/>
                <a:gd name="f40" fmla="val 47"/>
                <a:gd name="f41" fmla="val 111"/>
                <a:gd name="f42" fmla="val 59"/>
                <a:gd name="f43" fmla="val 108"/>
                <a:gd name="f44" fmla="val 103"/>
                <a:gd name="f45" fmla="val 91"/>
                <a:gd name="f46" fmla="val 94"/>
                <a:gd name="f47" fmla="val 104"/>
                <a:gd name="f48" fmla="val 88"/>
                <a:gd name="f49" fmla="val 114"/>
                <a:gd name="f50" fmla="val 81"/>
                <a:gd name="f51" fmla="val 71"/>
                <a:gd name="f52" fmla="val 60"/>
                <a:gd name="f53" fmla="val 107"/>
                <a:gd name="f54" fmla="val 99"/>
                <a:gd name="f55" fmla="val 44"/>
                <a:gd name="f56" fmla="val 92"/>
                <a:gd name="f57" fmla="val 41"/>
                <a:gd name="f58" fmla="val 39"/>
                <a:gd name="f59" fmla="val 87"/>
                <a:gd name="f60" fmla="val 37"/>
                <a:gd name="f61" fmla="+- 0 0 -90"/>
                <a:gd name="f62" fmla="*/ f3 1 113"/>
                <a:gd name="f63" fmla="*/ f4 1 115"/>
                <a:gd name="f64" fmla="val f5"/>
                <a:gd name="f65" fmla="val f6"/>
                <a:gd name="f66" fmla="val f7"/>
                <a:gd name="f67" fmla="*/ f61 f0 1"/>
                <a:gd name="f68" fmla="+- f66 0 f64"/>
                <a:gd name="f69" fmla="+- f65 0 f64"/>
                <a:gd name="f70" fmla="*/ f67 1 f2"/>
                <a:gd name="f71" fmla="*/ f69 1 113"/>
                <a:gd name="f72" fmla="*/ f68 1 115"/>
                <a:gd name="f73" fmla="*/ 36 f69 1"/>
                <a:gd name="f74" fmla="*/ 85 f68 1"/>
                <a:gd name="f75" fmla="*/ 9 f69 1"/>
                <a:gd name="f76" fmla="*/ 52 f68 1"/>
                <a:gd name="f77" fmla="*/ 6 f69 1"/>
                <a:gd name="f78" fmla="*/ 49 f68 1"/>
                <a:gd name="f79" fmla="*/ 11 f69 1"/>
                <a:gd name="f80" fmla="*/ 24 f68 1"/>
                <a:gd name="f81" fmla="*/ 75 f69 1"/>
                <a:gd name="f82" fmla="*/ 0 f68 1"/>
                <a:gd name="f83" fmla="*/ 89 f69 1"/>
                <a:gd name="f84" fmla="*/ 1 f68 1"/>
                <a:gd name="f85" fmla="*/ 109 f69 1"/>
                <a:gd name="f86" fmla="*/ 22 f68 1"/>
                <a:gd name="f87" fmla="*/ 111 f69 1"/>
                <a:gd name="f88" fmla="*/ 59 f68 1"/>
                <a:gd name="f89" fmla="*/ 94 f69 1"/>
                <a:gd name="f90" fmla="*/ 104 f68 1"/>
                <a:gd name="f91" fmla="*/ 71 f69 1"/>
                <a:gd name="f92" fmla="*/ 111 f68 1"/>
                <a:gd name="f93" fmla="*/ 44 f69 1"/>
                <a:gd name="f94" fmla="*/ 92 f68 1"/>
                <a:gd name="f95" fmla="*/ 37 f69 1"/>
                <a:gd name="f96" fmla="+- f70 0 f1"/>
                <a:gd name="f97" fmla="*/ f73 1 113"/>
                <a:gd name="f98" fmla="*/ f74 1 115"/>
                <a:gd name="f99" fmla="*/ f75 1 113"/>
                <a:gd name="f100" fmla="*/ f76 1 115"/>
                <a:gd name="f101" fmla="*/ f77 1 113"/>
                <a:gd name="f102" fmla="*/ f78 1 115"/>
                <a:gd name="f103" fmla="*/ f79 1 113"/>
                <a:gd name="f104" fmla="*/ f80 1 115"/>
                <a:gd name="f105" fmla="*/ f81 1 113"/>
                <a:gd name="f106" fmla="*/ f82 1 115"/>
                <a:gd name="f107" fmla="*/ f83 1 113"/>
                <a:gd name="f108" fmla="*/ f84 1 115"/>
                <a:gd name="f109" fmla="*/ f85 1 113"/>
                <a:gd name="f110" fmla="*/ f86 1 115"/>
                <a:gd name="f111" fmla="*/ f87 1 113"/>
                <a:gd name="f112" fmla="*/ f88 1 115"/>
                <a:gd name="f113" fmla="*/ f89 1 113"/>
                <a:gd name="f114" fmla="*/ f90 1 115"/>
                <a:gd name="f115" fmla="*/ f91 1 113"/>
                <a:gd name="f116" fmla="*/ f92 1 115"/>
                <a:gd name="f117" fmla="*/ f93 1 113"/>
                <a:gd name="f118" fmla="*/ f94 1 115"/>
                <a:gd name="f119" fmla="*/ f95 1 113"/>
                <a:gd name="f120" fmla="*/ 0 1 f71"/>
                <a:gd name="f121" fmla="*/ f65 1 f71"/>
                <a:gd name="f122" fmla="*/ 0 1 f72"/>
                <a:gd name="f123" fmla="*/ f66 1 f72"/>
                <a:gd name="f124" fmla="*/ f97 1 f71"/>
                <a:gd name="f125" fmla="*/ f98 1 f72"/>
                <a:gd name="f126" fmla="*/ f99 1 f71"/>
                <a:gd name="f127" fmla="*/ f100 1 f72"/>
                <a:gd name="f128" fmla="*/ f101 1 f71"/>
                <a:gd name="f129" fmla="*/ f102 1 f72"/>
                <a:gd name="f130" fmla="*/ f103 1 f71"/>
                <a:gd name="f131" fmla="*/ f104 1 f72"/>
                <a:gd name="f132" fmla="*/ f105 1 f71"/>
                <a:gd name="f133" fmla="*/ f106 1 f72"/>
                <a:gd name="f134" fmla="*/ f107 1 f71"/>
                <a:gd name="f135" fmla="*/ f108 1 f72"/>
                <a:gd name="f136" fmla="*/ f109 1 f71"/>
                <a:gd name="f137" fmla="*/ f110 1 f72"/>
                <a:gd name="f138" fmla="*/ f111 1 f71"/>
                <a:gd name="f139" fmla="*/ f112 1 f72"/>
                <a:gd name="f140" fmla="*/ f113 1 f71"/>
                <a:gd name="f141" fmla="*/ f114 1 f72"/>
                <a:gd name="f142" fmla="*/ f115 1 f71"/>
                <a:gd name="f143" fmla="*/ f116 1 f72"/>
                <a:gd name="f144" fmla="*/ f117 1 f71"/>
                <a:gd name="f145" fmla="*/ f118 1 f72"/>
                <a:gd name="f146" fmla="*/ f119 1 f71"/>
                <a:gd name="f147" fmla="*/ f120 f62 1"/>
                <a:gd name="f148" fmla="*/ f121 f62 1"/>
                <a:gd name="f149" fmla="*/ f123 f63 1"/>
                <a:gd name="f150" fmla="*/ f122 f63 1"/>
                <a:gd name="f151" fmla="*/ f124 f62 1"/>
                <a:gd name="f152" fmla="*/ f125 f63 1"/>
                <a:gd name="f153" fmla="*/ f126 f62 1"/>
                <a:gd name="f154" fmla="*/ f127 f63 1"/>
                <a:gd name="f155" fmla="*/ f128 f62 1"/>
                <a:gd name="f156" fmla="*/ f129 f63 1"/>
                <a:gd name="f157" fmla="*/ f130 f62 1"/>
                <a:gd name="f158" fmla="*/ f131 f63 1"/>
                <a:gd name="f159" fmla="*/ f132 f62 1"/>
                <a:gd name="f160" fmla="*/ f133 f63 1"/>
                <a:gd name="f161" fmla="*/ f134 f62 1"/>
                <a:gd name="f162" fmla="*/ f135 f63 1"/>
                <a:gd name="f163" fmla="*/ f136 f62 1"/>
                <a:gd name="f164" fmla="*/ f137 f63 1"/>
                <a:gd name="f165" fmla="*/ f138 f62 1"/>
                <a:gd name="f166" fmla="*/ f139 f63 1"/>
                <a:gd name="f167" fmla="*/ f140 f62 1"/>
                <a:gd name="f168" fmla="*/ f141 f63 1"/>
                <a:gd name="f169" fmla="*/ f142 f62 1"/>
                <a:gd name="f170" fmla="*/ f143 f63 1"/>
                <a:gd name="f171" fmla="*/ f144 f62 1"/>
                <a:gd name="f172" fmla="*/ f145 f63 1"/>
                <a:gd name="f173" fmla="*/ f146 f62 1"/>
              </a:gdLst>
              <a:ahLst/>
              <a:cxnLst>
                <a:cxn ang="3cd4">
                  <a:pos x="hc" y="t"/>
                </a:cxn>
                <a:cxn ang="0">
                  <a:pos x="r" y="vc"/>
                </a:cxn>
                <a:cxn ang="cd4">
                  <a:pos x="hc" y="b"/>
                </a:cxn>
                <a:cxn ang="cd2">
                  <a:pos x="l" y="vc"/>
                </a:cxn>
                <a:cxn ang="f96">
                  <a:pos x="f151" y="f152"/>
                </a:cxn>
                <a:cxn ang="f96">
                  <a:pos x="f153" y="f154"/>
                </a:cxn>
                <a:cxn ang="f96">
                  <a:pos x="f155" y="f156"/>
                </a:cxn>
                <a:cxn ang="f96">
                  <a:pos x="f157" y="f158"/>
                </a:cxn>
                <a:cxn ang="f96">
                  <a:pos x="f159" y="f160"/>
                </a:cxn>
                <a:cxn ang="f96">
                  <a:pos x="f161" y="f162"/>
                </a:cxn>
                <a:cxn ang="f96">
                  <a:pos x="f163" y="f164"/>
                </a:cxn>
                <a:cxn ang="f96">
                  <a:pos x="f165" y="f166"/>
                </a:cxn>
                <a:cxn ang="f96">
                  <a:pos x="f167" y="f168"/>
                </a:cxn>
                <a:cxn ang="f96">
                  <a:pos x="f169" y="f170"/>
                </a:cxn>
                <a:cxn ang="f96">
                  <a:pos x="f171" y="f172"/>
                </a:cxn>
                <a:cxn ang="f96">
                  <a:pos x="f173" y="f152"/>
                </a:cxn>
                <a:cxn ang="f96">
                  <a:pos x="f151" y="f152"/>
                </a:cxn>
              </a:cxnLst>
              <a:rect l="f147" t="f150" r="f148" b="f149"/>
              <a:pathLst>
                <a:path w="113" h="115">
                  <a:moveTo>
                    <a:pt x="f8" y="f9"/>
                  </a:moveTo>
                  <a:cubicBezTo>
                    <a:pt x="f10" y="f11"/>
                    <a:pt x="f12" y="f13"/>
                    <a:pt x="f14" y="f15"/>
                  </a:cubicBezTo>
                  <a:cubicBezTo>
                    <a:pt x="f16" y="f17"/>
                    <a:pt x="f18" y="f19"/>
                    <a:pt x="f20" y="f21"/>
                  </a:cubicBezTo>
                  <a:cubicBezTo>
                    <a:pt x="f5" y="f22"/>
                    <a:pt x="f23" y="f24"/>
                    <a:pt x="f25" y="f26"/>
                  </a:cubicBezTo>
                  <a:cubicBezTo>
                    <a:pt x="f27" y="f28"/>
                    <a:pt x="f17" y="f5"/>
                    <a:pt x="f29" y="f5"/>
                  </a:cubicBezTo>
                  <a:cubicBezTo>
                    <a:pt x="f30" y="f5"/>
                    <a:pt x="f31" y="f5"/>
                    <a:pt x="f32" y="f23"/>
                  </a:cubicBezTo>
                  <a:cubicBezTo>
                    <a:pt x="f33" y="f34"/>
                    <a:pt x="f35" y="f36"/>
                    <a:pt x="f37" y="f38"/>
                  </a:cubicBezTo>
                  <a:cubicBezTo>
                    <a:pt x="f6" y="f39"/>
                    <a:pt x="f6" y="f40"/>
                    <a:pt x="f41" y="f42"/>
                  </a:cubicBezTo>
                  <a:cubicBezTo>
                    <a:pt x="f43" y="f29"/>
                    <a:pt x="f44" y="f45"/>
                    <a:pt x="f46" y="f47"/>
                  </a:cubicBezTo>
                  <a:cubicBezTo>
                    <a:pt x="f48" y="f49"/>
                    <a:pt x="f50" y="f7"/>
                    <a:pt x="f51" y="f41"/>
                  </a:cubicBezTo>
                  <a:cubicBezTo>
                    <a:pt x="f52" y="f53"/>
                    <a:pt x="f15" y="f54"/>
                    <a:pt x="f55" y="f56"/>
                  </a:cubicBezTo>
                  <a:cubicBezTo>
                    <a:pt x="f57" y="f32"/>
                    <a:pt x="f58" y="f59"/>
                    <a:pt x="f60" y="f9"/>
                  </a:cubicBezTo>
                  <a:cubicBezTo>
                    <a:pt x="f60"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5" name="Freeform 177">
              <a:extLst>
                <a:ext uri="{FF2B5EF4-FFF2-40B4-BE49-F238E27FC236}">
                  <a16:creationId xmlns:a16="http://schemas.microsoft.com/office/drawing/2014/main" id="{D1A2DB03-9422-4CE5-ACBC-A94CE5729353}"/>
                </a:ext>
              </a:extLst>
            </p:cNvPr>
            <p:cNvSpPr/>
            <p:nvPr/>
          </p:nvSpPr>
          <p:spPr>
            <a:xfrm>
              <a:off x="1320558" y="1649870"/>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2"/>
                <a:gd name="f10" fmla="val 4"/>
                <a:gd name="f11" fmla="val 69"/>
                <a:gd name="f12" fmla="val 2"/>
                <a:gd name="f13" fmla="val 67"/>
                <a:gd name="f14" fmla="val 64"/>
                <a:gd name="f15" fmla="val 49"/>
                <a:gd name="f16" fmla="val 34"/>
                <a:gd name="f17" fmla="val 8"/>
                <a:gd name="f18" fmla="val 20"/>
                <a:gd name="f19" fmla="val 11"/>
                <a:gd name="f20" fmla="val 14"/>
                <a:gd name="f21" fmla="val 17"/>
                <a:gd name="f22" fmla="val 22"/>
                <a:gd name="f23" fmla="val 7"/>
                <a:gd name="f24" fmla="val 25"/>
                <a:gd name="f25" fmla="val 29"/>
                <a:gd name="f26" fmla="val 3"/>
                <a:gd name="f27" fmla="val 32"/>
                <a:gd name="f28" fmla="val 1"/>
                <a:gd name="f29" fmla="val 36"/>
                <a:gd name="f30" fmla="val 38"/>
                <a:gd name="f31" fmla="val 40"/>
                <a:gd name="f32" fmla="val 42"/>
                <a:gd name="f33" fmla="val 9"/>
                <a:gd name="f34" fmla="val 46"/>
                <a:gd name="f35" fmla="val 13"/>
                <a:gd name="f36" fmla="val 50"/>
                <a:gd name="f37" fmla="val 16"/>
                <a:gd name="f38" fmla="val 56"/>
                <a:gd name="f39" fmla="val 58"/>
                <a:gd name="f40" fmla="val 24"/>
                <a:gd name="f41" fmla="val 57"/>
                <a:gd name="f42" fmla="val 45"/>
                <a:gd name="f43" fmla="val 73"/>
                <a:gd name="f44" fmla="val 76"/>
                <a:gd name="f45" fmla="val 78"/>
                <a:gd name="f46" fmla="val 55"/>
                <a:gd name="f47" fmla="val 79"/>
                <a:gd name="f48" fmla="val 53"/>
                <a:gd name="f49" fmla="val 80"/>
                <a:gd name="f50" fmla="val 51"/>
                <a:gd name="f51" fmla="val 48"/>
                <a:gd name="f52" fmla="val 28"/>
                <a:gd name="f53" fmla="val 18"/>
                <a:gd name="f54" fmla="val 77"/>
                <a:gd name="f55" fmla="val 74"/>
                <a:gd name="f56" fmla="+- 0 0 -90"/>
                <a:gd name="f57" fmla="*/ f3 1 59"/>
                <a:gd name="f58" fmla="*/ f4 1 81"/>
                <a:gd name="f59" fmla="val f5"/>
                <a:gd name="f60" fmla="val f6"/>
                <a:gd name="f61" fmla="val f7"/>
                <a:gd name="f62" fmla="*/ f56 f0 1"/>
                <a:gd name="f63" fmla="+- f61 0 f59"/>
                <a:gd name="f64" fmla="+- f60 0 f59"/>
                <a:gd name="f65" fmla="*/ f62 1 f2"/>
                <a:gd name="f66" fmla="*/ f64 1 59"/>
                <a:gd name="f67" fmla="*/ f63 1 81"/>
                <a:gd name="f68" fmla="*/ 5 f64 1"/>
                <a:gd name="f69" fmla="*/ 72 f63 1"/>
                <a:gd name="f70" fmla="*/ 2 f64 1"/>
                <a:gd name="f71" fmla="*/ 64 f63 1"/>
                <a:gd name="f72" fmla="*/ 8 f64 1"/>
                <a:gd name="f73" fmla="*/ 20 f63 1"/>
                <a:gd name="f74" fmla="*/ 22 f64 1"/>
                <a:gd name="f75" fmla="*/ 7 f63 1"/>
                <a:gd name="f76" fmla="*/ 32 f64 1"/>
                <a:gd name="f77" fmla="*/ 1 f63 1"/>
                <a:gd name="f78" fmla="*/ 40 f64 1"/>
                <a:gd name="f79" fmla="*/ 4 f63 1"/>
                <a:gd name="f80" fmla="*/ 50 f64 1"/>
                <a:gd name="f81" fmla="*/ 16 f63 1"/>
                <a:gd name="f82" fmla="*/ 58 f64 1"/>
                <a:gd name="f83" fmla="*/ 32 f63 1"/>
                <a:gd name="f84" fmla="*/ 59 f64 1"/>
                <a:gd name="f85" fmla="*/ 73 f63 1"/>
                <a:gd name="f86" fmla="*/ 55 f64 1"/>
                <a:gd name="f87" fmla="*/ 79 f63 1"/>
                <a:gd name="f88" fmla="*/ 48 f64 1"/>
                <a:gd name="f89" fmla="*/ 80 f63 1"/>
                <a:gd name="f90" fmla="*/ 18 f64 1"/>
                <a:gd name="f91" fmla="*/ 77 f63 1"/>
                <a:gd name="f92" fmla="+- f65 0 f1"/>
                <a:gd name="f93" fmla="*/ f68 1 59"/>
                <a:gd name="f94" fmla="*/ f69 1 81"/>
                <a:gd name="f95" fmla="*/ f70 1 59"/>
                <a:gd name="f96" fmla="*/ f71 1 81"/>
                <a:gd name="f97" fmla="*/ f72 1 59"/>
                <a:gd name="f98" fmla="*/ f73 1 81"/>
                <a:gd name="f99" fmla="*/ f74 1 59"/>
                <a:gd name="f100" fmla="*/ f75 1 81"/>
                <a:gd name="f101" fmla="*/ f76 1 59"/>
                <a:gd name="f102" fmla="*/ f77 1 81"/>
                <a:gd name="f103" fmla="*/ f78 1 59"/>
                <a:gd name="f104" fmla="*/ f79 1 81"/>
                <a:gd name="f105" fmla="*/ f80 1 59"/>
                <a:gd name="f106" fmla="*/ f81 1 81"/>
                <a:gd name="f107" fmla="*/ f82 1 59"/>
                <a:gd name="f108" fmla="*/ f83 1 81"/>
                <a:gd name="f109" fmla="*/ f84 1 59"/>
                <a:gd name="f110" fmla="*/ f85 1 81"/>
                <a:gd name="f111" fmla="*/ f86 1 59"/>
                <a:gd name="f112" fmla="*/ f87 1 81"/>
                <a:gd name="f113" fmla="*/ f88 1 59"/>
                <a:gd name="f114" fmla="*/ f89 1 81"/>
                <a:gd name="f115" fmla="*/ f90 1 59"/>
                <a:gd name="f116" fmla="*/ f91 1 81"/>
                <a:gd name="f117" fmla="*/ 0 1 f66"/>
                <a:gd name="f118" fmla="*/ f60 1 f66"/>
                <a:gd name="f119" fmla="*/ 0 1 f67"/>
                <a:gd name="f120" fmla="*/ f61 1 f67"/>
                <a:gd name="f121" fmla="*/ f93 1 f66"/>
                <a:gd name="f122" fmla="*/ f94 1 f67"/>
                <a:gd name="f123" fmla="*/ f95 1 f66"/>
                <a:gd name="f124" fmla="*/ f96 1 f67"/>
                <a:gd name="f125" fmla="*/ f97 1 f66"/>
                <a:gd name="f126" fmla="*/ f98 1 f67"/>
                <a:gd name="f127" fmla="*/ f99 1 f66"/>
                <a:gd name="f128" fmla="*/ f100 1 f67"/>
                <a:gd name="f129" fmla="*/ f101 1 f66"/>
                <a:gd name="f130" fmla="*/ f102 1 f67"/>
                <a:gd name="f131" fmla="*/ f103 1 f66"/>
                <a:gd name="f132" fmla="*/ f104 1 f67"/>
                <a:gd name="f133" fmla="*/ f105 1 f66"/>
                <a:gd name="f134" fmla="*/ f106 1 f67"/>
                <a:gd name="f135" fmla="*/ f107 1 f66"/>
                <a:gd name="f136" fmla="*/ f108 1 f67"/>
                <a:gd name="f137" fmla="*/ f109 1 f66"/>
                <a:gd name="f138" fmla="*/ f110 1 f67"/>
                <a:gd name="f139" fmla="*/ f111 1 f66"/>
                <a:gd name="f140" fmla="*/ f112 1 f67"/>
                <a:gd name="f141" fmla="*/ f113 1 f66"/>
                <a:gd name="f142" fmla="*/ f114 1 f67"/>
                <a:gd name="f143" fmla="*/ f115 1 f66"/>
                <a:gd name="f144" fmla="*/ f116 1 f67"/>
                <a:gd name="f145" fmla="*/ f117 f57 1"/>
                <a:gd name="f146" fmla="*/ f118 f57 1"/>
                <a:gd name="f147" fmla="*/ f120 f58 1"/>
                <a:gd name="f148" fmla="*/ f119 f58 1"/>
                <a:gd name="f149" fmla="*/ f121 f57 1"/>
                <a:gd name="f150" fmla="*/ f122 f58 1"/>
                <a:gd name="f151" fmla="*/ f123 f57 1"/>
                <a:gd name="f152" fmla="*/ f124 f58 1"/>
                <a:gd name="f153" fmla="*/ f125 f57 1"/>
                <a:gd name="f154" fmla="*/ f126 f58 1"/>
                <a:gd name="f155" fmla="*/ f127 f57 1"/>
                <a:gd name="f156" fmla="*/ f128 f58 1"/>
                <a:gd name="f157" fmla="*/ f129 f57 1"/>
                <a:gd name="f158" fmla="*/ f130 f58 1"/>
                <a:gd name="f159" fmla="*/ f131 f57 1"/>
                <a:gd name="f160" fmla="*/ f132 f58 1"/>
                <a:gd name="f161" fmla="*/ f133 f57 1"/>
                <a:gd name="f162" fmla="*/ f134 f58 1"/>
                <a:gd name="f163" fmla="*/ f135 f57 1"/>
                <a:gd name="f164" fmla="*/ f136 f58 1"/>
                <a:gd name="f165" fmla="*/ f137 f57 1"/>
                <a:gd name="f166" fmla="*/ f138 f58 1"/>
                <a:gd name="f167" fmla="*/ f139 f57 1"/>
                <a:gd name="f168" fmla="*/ f140 f58 1"/>
                <a:gd name="f169" fmla="*/ f141 f57 1"/>
                <a:gd name="f170" fmla="*/ f142 f58 1"/>
                <a:gd name="f171" fmla="*/ f143 f57 1"/>
                <a:gd name="f172" fmla="*/ f144 f58 1"/>
              </a:gdLst>
              <a:ahLst/>
              <a:cxnLst>
                <a:cxn ang="3cd4">
                  <a:pos x="hc" y="t"/>
                </a:cxn>
                <a:cxn ang="0">
                  <a:pos x="r" y="vc"/>
                </a:cxn>
                <a:cxn ang="cd4">
                  <a:pos x="hc" y="b"/>
                </a:cxn>
                <a:cxn ang="cd2">
                  <a:pos x="l" y="vc"/>
                </a:cxn>
                <a:cxn ang="f92">
                  <a:pos x="f149" y="f150"/>
                </a:cxn>
                <a:cxn ang="f92">
                  <a:pos x="f151" y="f152"/>
                </a:cxn>
                <a:cxn ang="f92">
                  <a:pos x="f153" y="f154"/>
                </a:cxn>
                <a:cxn ang="f92">
                  <a:pos x="f155" y="f156"/>
                </a:cxn>
                <a:cxn ang="f92">
                  <a:pos x="f157" y="f158"/>
                </a:cxn>
                <a:cxn ang="f92">
                  <a:pos x="f159" y="f160"/>
                </a:cxn>
                <a:cxn ang="f92">
                  <a:pos x="f161" y="f162"/>
                </a:cxn>
                <a:cxn ang="f92">
                  <a:pos x="f163" y="f164"/>
                </a:cxn>
                <a:cxn ang="f92">
                  <a:pos x="f165" y="f166"/>
                </a:cxn>
                <a:cxn ang="f92">
                  <a:pos x="f167" y="f168"/>
                </a:cxn>
                <a:cxn ang="f92">
                  <a:pos x="f169" y="f170"/>
                </a:cxn>
                <a:cxn ang="f92">
                  <a:pos x="f171" y="f172"/>
                </a:cxn>
                <a:cxn ang="f92">
                  <a:pos x="f149" y="f150"/>
                </a:cxn>
              </a:cxnLst>
              <a:rect l="f145" t="f148" r="f146" b="f147"/>
              <a:pathLst>
                <a:path w="59" h="81">
                  <a:moveTo>
                    <a:pt x="f8" y="f9"/>
                  </a:moveTo>
                  <a:cubicBezTo>
                    <a:pt x="f10" y="f11"/>
                    <a:pt x="f12" y="f13"/>
                    <a:pt x="f12" y="f14"/>
                  </a:cubicBezTo>
                  <a:cubicBezTo>
                    <a:pt x="f5" y="f15"/>
                    <a:pt x="f12" y="f16"/>
                    <a:pt x="f17" y="f18"/>
                  </a:cubicBezTo>
                  <a:cubicBezTo>
                    <a:pt x="f19" y="f20"/>
                    <a:pt x="f21" y="f19"/>
                    <a:pt x="f22" y="f23"/>
                  </a:cubicBezTo>
                  <a:cubicBezTo>
                    <a:pt x="f24" y="f10"/>
                    <a:pt x="f25" y="f26"/>
                    <a:pt x="f27" y="f28"/>
                  </a:cubicBezTo>
                  <a:cubicBezTo>
                    <a:pt x="f29" y="f5"/>
                    <a:pt x="f30" y="f28"/>
                    <a:pt x="f31" y="f10"/>
                  </a:cubicBezTo>
                  <a:cubicBezTo>
                    <a:pt x="f32" y="f33"/>
                    <a:pt x="f34" y="f35"/>
                    <a:pt x="f36" y="f37"/>
                  </a:cubicBezTo>
                  <a:cubicBezTo>
                    <a:pt x="f38" y="f18"/>
                    <a:pt x="f39" y="f40"/>
                    <a:pt x="f39" y="f27"/>
                  </a:cubicBezTo>
                  <a:cubicBezTo>
                    <a:pt x="f41" y="f42"/>
                    <a:pt x="f39" y="f6"/>
                    <a:pt x="f6" y="f43"/>
                  </a:cubicBezTo>
                  <a:cubicBezTo>
                    <a:pt x="f6" y="f44"/>
                    <a:pt x="f39" y="f45"/>
                    <a:pt x="f46" y="f47"/>
                  </a:cubicBezTo>
                  <a:cubicBezTo>
                    <a:pt x="f48" y="f49"/>
                    <a:pt x="f50" y="f7"/>
                    <a:pt x="f51" y="f49"/>
                  </a:cubicBezTo>
                  <a:cubicBezTo>
                    <a:pt x="f30" y="f47"/>
                    <a:pt x="f52" y="f47"/>
                    <a:pt x="f53" y="f54"/>
                  </a:cubicBezTo>
                  <a:cubicBezTo>
                    <a:pt x="f35" y="f44"/>
                    <a:pt x="f33"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6" name="Freeform 178">
              <a:extLst>
                <a:ext uri="{FF2B5EF4-FFF2-40B4-BE49-F238E27FC236}">
                  <a16:creationId xmlns:a16="http://schemas.microsoft.com/office/drawing/2014/main" id="{EF5560D4-3EFE-4193-B129-7251317794D1}"/>
                </a:ext>
              </a:extLst>
            </p:cNvPr>
            <p:cNvSpPr/>
            <p:nvPr/>
          </p:nvSpPr>
          <p:spPr>
            <a:xfrm>
              <a:off x="1484628" y="1630686"/>
              <a:ext cx="149147" cy="166192"/>
            </a:xfrm>
            <a:custGeom>
              <a:avLst/>
              <a:gdLst>
                <a:gd name="f0" fmla="val 10800000"/>
                <a:gd name="f1" fmla="val 5400000"/>
                <a:gd name="f2" fmla="val 180"/>
                <a:gd name="f3" fmla="val w"/>
                <a:gd name="f4" fmla="val h"/>
                <a:gd name="f5" fmla="val 0"/>
                <a:gd name="f6" fmla="val 69"/>
                <a:gd name="f7" fmla="val 77"/>
                <a:gd name="f8" fmla="val 6"/>
                <a:gd name="f9" fmla="val 66"/>
                <a:gd name="f10" fmla="val 63"/>
                <a:gd name="f11" fmla="val 57"/>
                <a:gd name="f12" fmla="val 1"/>
                <a:gd name="f13" fmla="val 50"/>
                <a:gd name="f14" fmla="val 39"/>
                <a:gd name="f15" fmla="val 3"/>
                <a:gd name="f16" fmla="val 27"/>
                <a:gd name="f17" fmla="val 10"/>
                <a:gd name="f18" fmla="val 17"/>
                <a:gd name="f19" fmla="val 7"/>
                <a:gd name="f20" fmla="val 26"/>
                <a:gd name="f21" fmla="val 2"/>
                <a:gd name="f22" fmla="val 37"/>
                <a:gd name="f23" fmla="val 41"/>
                <a:gd name="f24" fmla="val 44"/>
                <a:gd name="f25" fmla="val 46"/>
                <a:gd name="f26" fmla="val 9"/>
                <a:gd name="f27" fmla="val 11"/>
                <a:gd name="f28" fmla="val 14"/>
                <a:gd name="f29" fmla="val 47"/>
                <a:gd name="f30" fmla="val 24"/>
                <a:gd name="f31" fmla="val 28"/>
                <a:gd name="f32" fmla="val 60"/>
                <a:gd name="f33" fmla="val 31"/>
                <a:gd name="f34" fmla="val 68"/>
                <a:gd name="f35" fmla="val 33"/>
                <a:gd name="f36" fmla="val 36"/>
                <a:gd name="f37" fmla="val 43"/>
                <a:gd name="f38" fmla="val 61"/>
                <a:gd name="f39" fmla="val 54"/>
                <a:gd name="f40" fmla="val 64"/>
                <a:gd name="f41" fmla="val 45"/>
                <a:gd name="f42" fmla="val 73"/>
                <a:gd name="f43" fmla="val 74"/>
                <a:gd name="f44" fmla="val 75"/>
                <a:gd name="f45" fmla="val 76"/>
                <a:gd name="f46" fmla="val 34"/>
                <a:gd name="f47" fmla="val 29"/>
                <a:gd name="f48" fmla="val 21"/>
                <a:gd name="f49" fmla="val 12"/>
                <a:gd name="f50" fmla="val 71"/>
                <a:gd name="f51" fmla="+- 0 0 -90"/>
                <a:gd name="f52" fmla="*/ f3 1 69"/>
                <a:gd name="f53" fmla="*/ f4 1 77"/>
                <a:gd name="f54" fmla="val f5"/>
                <a:gd name="f55" fmla="val f6"/>
                <a:gd name="f56" fmla="val f7"/>
                <a:gd name="f57" fmla="*/ f51 f0 1"/>
                <a:gd name="f58" fmla="+- f56 0 f54"/>
                <a:gd name="f59" fmla="+- f55 0 f54"/>
                <a:gd name="f60" fmla="*/ f57 1 f2"/>
                <a:gd name="f61" fmla="*/ f59 1 69"/>
                <a:gd name="f62" fmla="*/ f58 1 77"/>
                <a:gd name="f63" fmla="*/ 6 f59 1"/>
                <a:gd name="f64" fmla="*/ 66 f58 1"/>
                <a:gd name="f65" fmla="*/ 1 f59 1"/>
                <a:gd name="f66" fmla="*/ 50 f58 1"/>
                <a:gd name="f67" fmla="*/ 10 f59 1"/>
                <a:gd name="f68" fmla="*/ 17 f58 1"/>
                <a:gd name="f69" fmla="*/ 37 f59 1"/>
                <a:gd name="f70" fmla="*/ 1 f58 1"/>
                <a:gd name="f71" fmla="*/ 46 f59 1"/>
                <a:gd name="f72" fmla="*/ 7 f58 1"/>
                <a:gd name="f73" fmla="*/ 14 f58 1"/>
                <a:gd name="f74" fmla="*/ 60 f59 1"/>
                <a:gd name="f75" fmla="*/ 31 f58 1"/>
                <a:gd name="f76" fmla="*/ 66 f59 1"/>
                <a:gd name="f77" fmla="*/ 43 f58 1"/>
                <a:gd name="f78" fmla="*/ 45 f59 1"/>
                <a:gd name="f79" fmla="*/ 73 f58 1"/>
                <a:gd name="f80" fmla="*/ 39 f59 1"/>
                <a:gd name="f81" fmla="*/ 76 f58 1"/>
                <a:gd name="f82" fmla="*/ 24 f59 1"/>
                <a:gd name="f83" fmla="*/ 77 f58 1"/>
                <a:gd name="f84" fmla="*/ 14 f59 1"/>
                <a:gd name="f85" fmla="+- f60 0 f1"/>
                <a:gd name="f86" fmla="*/ f63 1 69"/>
                <a:gd name="f87" fmla="*/ f64 1 77"/>
                <a:gd name="f88" fmla="*/ f65 1 69"/>
                <a:gd name="f89" fmla="*/ f66 1 77"/>
                <a:gd name="f90" fmla="*/ f67 1 69"/>
                <a:gd name="f91" fmla="*/ f68 1 77"/>
                <a:gd name="f92" fmla="*/ f69 1 69"/>
                <a:gd name="f93" fmla="*/ f70 1 77"/>
                <a:gd name="f94" fmla="*/ f71 1 69"/>
                <a:gd name="f95" fmla="*/ f72 1 77"/>
                <a:gd name="f96" fmla="*/ f73 1 77"/>
                <a:gd name="f97" fmla="*/ f74 1 69"/>
                <a:gd name="f98" fmla="*/ f75 1 77"/>
                <a:gd name="f99" fmla="*/ f76 1 69"/>
                <a:gd name="f100" fmla="*/ f77 1 77"/>
                <a:gd name="f101" fmla="*/ f78 1 69"/>
                <a:gd name="f102" fmla="*/ f79 1 77"/>
                <a:gd name="f103" fmla="*/ f80 1 69"/>
                <a:gd name="f104" fmla="*/ f81 1 77"/>
                <a:gd name="f105" fmla="*/ f82 1 69"/>
                <a:gd name="f106" fmla="*/ f83 1 77"/>
                <a:gd name="f107" fmla="*/ f84 1 69"/>
                <a:gd name="f108" fmla="*/ 0 1 f61"/>
                <a:gd name="f109" fmla="*/ f55 1 f61"/>
                <a:gd name="f110" fmla="*/ 0 1 f62"/>
                <a:gd name="f111" fmla="*/ f56 1 f62"/>
                <a:gd name="f112" fmla="*/ f86 1 f61"/>
                <a:gd name="f113" fmla="*/ f87 1 f62"/>
                <a:gd name="f114" fmla="*/ f88 1 f61"/>
                <a:gd name="f115" fmla="*/ f89 1 f62"/>
                <a:gd name="f116" fmla="*/ f90 1 f61"/>
                <a:gd name="f117" fmla="*/ f91 1 f62"/>
                <a:gd name="f118" fmla="*/ f92 1 f61"/>
                <a:gd name="f119" fmla="*/ f93 1 f62"/>
                <a:gd name="f120" fmla="*/ f94 1 f61"/>
                <a:gd name="f121" fmla="*/ f95 1 f62"/>
                <a:gd name="f122" fmla="*/ f96 1 f62"/>
                <a:gd name="f123" fmla="*/ f97 1 f61"/>
                <a:gd name="f124" fmla="*/ f98 1 f62"/>
                <a:gd name="f125" fmla="*/ f99 1 f61"/>
                <a:gd name="f126" fmla="*/ f100 1 f62"/>
                <a:gd name="f127" fmla="*/ f101 1 f61"/>
                <a:gd name="f128" fmla="*/ f102 1 f62"/>
                <a:gd name="f129" fmla="*/ f103 1 f61"/>
                <a:gd name="f130" fmla="*/ f104 1 f62"/>
                <a:gd name="f131" fmla="*/ f105 1 f61"/>
                <a:gd name="f132" fmla="*/ f106 1 f62"/>
                <a:gd name="f133" fmla="*/ f107 1 f61"/>
                <a:gd name="f134" fmla="*/ f108 f52 1"/>
                <a:gd name="f135" fmla="*/ f109 f52 1"/>
                <a:gd name="f136" fmla="*/ f111 f53 1"/>
                <a:gd name="f137" fmla="*/ f110 f53 1"/>
                <a:gd name="f138" fmla="*/ f112 f52 1"/>
                <a:gd name="f139" fmla="*/ f113 f53 1"/>
                <a:gd name="f140" fmla="*/ f114 f52 1"/>
                <a:gd name="f141" fmla="*/ f115 f53 1"/>
                <a:gd name="f142" fmla="*/ f116 f52 1"/>
                <a:gd name="f143" fmla="*/ f117 f53 1"/>
                <a:gd name="f144" fmla="*/ f118 f52 1"/>
                <a:gd name="f145" fmla="*/ f119 f53 1"/>
                <a:gd name="f146" fmla="*/ f120 f52 1"/>
                <a:gd name="f147" fmla="*/ f121 f53 1"/>
                <a:gd name="f148" fmla="*/ f122 f53 1"/>
                <a:gd name="f149" fmla="*/ f123 f52 1"/>
                <a:gd name="f150" fmla="*/ f124 f53 1"/>
                <a:gd name="f151" fmla="*/ f125 f52 1"/>
                <a:gd name="f152" fmla="*/ f126 f53 1"/>
                <a:gd name="f153" fmla="*/ f127 f52 1"/>
                <a:gd name="f154" fmla="*/ f128 f53 1"/>
                <a:gd name="f155" fmla="*/ f129 f52 1"/>
                <a:gd name="f156" fmla="*/ f130 f53 1"/>
                <a:gd name="f157" fmla="*/ f131 f52 1"/>
                <a:gd name="f158" fmla="*/ f132 f53 1"/>
                <a:gd name="f159" fmla="*/ f133 f52 1"/>
              </a:gdLst>
              <a:ahLst/>
              <a:cxnLst>
                <a:cxn ang="3cd4">
                  <a:pos x="hc" y="t"/>
                </a:cxn>
                <a:cxn ang="0">
                  <a:pos x="r" y="vc"/>
                </a:cxn>
                <a:cxn ang="cd4">
                  <a:pos x="hc" y="b"/>
                </a:cxn>
                <a:cxn ang="cd2">
                  <a:pos x="l" y="vc"/>
                </a:cxn>
                <a:cxn ang="f85">
                  <a:pos x="f138" y="f139"/>
                </a:cxn>
                <a:cxn ang="f85">
                  <a:pos x="f140" y="f141"/>
                </a:cxn>
                <a:cxn ang="f85">
                  <a:pos x="f142" y="f143"/>
                </a:cxn>
                <a:cxn ang="f85">
                  <a:pos x="f144" y="f145"/>
                </a:cxn>
                <a:cxn ang="f85">
                  <a:pos x="f146" y="f147"/>
                </a:cxn>
                <a:cxn ang="f85">
                  <a:pos x="f146" y="f148"/>
                </a:cxn>
                <a:cxn ang="f85">
                  <a:pos x="f149" y="f150"/>
                </a:cxn>
                <a:cxn ang="f85">
                  <a:pos x="f151" y="f152"/>
                </a:cxn>
                <a:cxn ang="f85">
                  <a:pos x="f153" y="f154"/>
                </a:cxn>
                <a:cxn ang="f85">
                  <a:pos x="f155" y="f156"/>
                </a:cxn>
                <a:cxn ang="f85">
                  <a:pos x="f157" y="f158"/>
                </a:cxn>
                <a:cxn ang="f85">
                  <a:pos x="f159" y="f154"/>
                </a:cxn>
                <a:cxn ang="f85">
                  <a:pos x="f138" y="f139"/>
                </a:cxn>
              </a:cxnLst>
              <a:rect l="f134" t="f137" r="f135" b="f136"/>
              <a:pathLst>
                <a:path w="69" h="77">
                  <a:moveTo>
                    <a:pt x="f8" y="f9"/>
                  </a:moveTo>
                  <a:cubicBezTo>
                    <a:pt x="f5" y="f10"/>
                    <a:pt x="f5" y="f11"/>
                    <a:pt x="f12" y="f13"/>
                  </a:cubicBezTo>
                  <a:cubicBezTo>
                    <a:pt x="f12" y="f14"/>
                    <a:pt x="f15" y="f16"/>
                    <a:pt x="f17" y="f18"/>
                  </a:cubicBezTo>
                  <a:cubicBezTo>
                    <a:pt x="f18" y="f19"/>
                    <a:pt x="f20" y="f21"/>
                    <a:pt x="f22" y="f12"/>
                  </a:cubicBezTo>
                  <a:cubicBezTo>
                    <a:pt x="f23" y="f5"/>
                    <a:pt x="f24" y="f15"/>
                    <a:pt x="f25" y="f19"/>
                  </a:cubicBezTo>
                  <a:cubicBezTo>
                    <a:pt x="f25" y="f26"/>
                    <a:pt x="f25" y="f27"/>
                    <a:pt x="f25" y="f28"/>
                  </a:cubicBezTo>
                  <a:cubicBezTo>
                    <a:pt x="f29" y="f30"/>
                    <a:pt x="f13" y="f31"/>
                    <a:pt x="f32" y="f33"/>
                  </a:cubicBezTo>
                  <a:cubicBezTo>
                    <a:pt x="f34" y="f35"/>
                    <a:pt x="f6" y="f36"/>
                    <a:pt x="f9" y="f37"/>
                  </a:cubicBezTo>
                  <a:cubicBezTo>
                    <a:pt x="f38" y="f39"/>
                    <a:pt x="f39" y="f40"/>
                    <a:pt x="f41" y="f42"/>
                  </a:cubicBezTo>
                  <a:cubicBezTo>
                    <a:pt x="f24" y="f43"/>
                    <a:pt x="f23" y="f44"/>
                    <a:pt x="f14" y="f45"/>
                  </a:cubicBezTo>
                  <a:cubicBezTo>
                    <a:pt x="f46" y="f45"/>
                    <a:pt x="f47" y="f7"/>
                    <a:pt x="f30" y="f7"/>
                  </a:cubicBezTo>
                  <a:cubicBezTo>
                    <a:pt x="f48" y="f7"/>
                    <a:pt x="f18" y="f45"/>
                    <a:pt x="f28" y="f42"/>
                  </a:cubicBezTo>
                  <a:cubicBezTo>
                    <a:pt x="f49" y="f50"/>
                    <a:pt x="f26" y="f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7" name="Freeform 179">
              <a:extLst>
                <a:ext uri="{FF2B5EF4-FFF2-40B4-BE49-F238E27FC236}">
                  <a16:creationId xmlns:a16="http://schemas.microsoft.com/office/drawing/2014/main" id="{AA45B855-9F34-46CD-A5E1-90519A1000DD}"/>
                </a:ext>
              </a:extLst>
            </p:cNvPr>
            <p:cNvSpPr/>
            <p:nvPr/>
          </p:nvSpPr>
          <p:spPr>
            <a:xfrm>
              <a:off x="1589026" y="1767050"/>
              <a:ext cx="166192" cy="125711"/>
            </a:xfrm>
            <a:custGeom>
              <a:avLst/>
              <a:gdLst>
                <a:gd name="f0" fmla="val 10800000"/>
                <a:gd name="f1" fmla="val 5400000"/>
                <a:gd name="f2" fmla="val 180"/>
                <a:gd name="f3" fmla="val w"/>
                <a:gd name="f4" fmla="val h"/>
                <a:gd name="f5" fmla="val 0"/>
                <a:gd name="f6" fmla="val 77"/>
                <a:gd name="f7" fmla="val 59"/>
                <a:gd name="f8" fmla="val 10"/>
                <a:gd name="f9" fmla="val 52"/>
                <a:gd name="f10" fmla="val 5"/>
                <a:gd name="f11" fmla="val 47"/>
                <a:gd name="f12" fmla="val 3"/>
                <a:gd name="f13" fmla="val 42"/>
                <a:gd name="f14" fmla="val 1"/>
                <a:gd name="f15" fmla="val 36"/>
                <a:gd name="f16" fmla="val 34"/>
                <a:gd name="f17" fmla="val 31"/>
                <a:gd name="f18" fmla="val 29"/>
                <a:gd name="f19" fmla="val 22"/>
                <a:gd name="f20" fmla="val 7"/>
                <a:gd name="f21" fmla="val 15"/>
                <a:gd name="f22" fmla="val 12"/>
                <a:gd name="f23" fmla="val 9"/>
                <a:gd name="f24" fmla="val 19"/>
                <a:gd name="f25" fmla="val 24"/>
                <a:gd name="f26" fmla="val 30"/>
                <a:gd name="f27" fmla="val 2"/>
                <a:gd name="f28" fmla="val 43"/>
                <a:gd name="f29" fmla="val 44"/>
                <a:gd name="f30" fmla="val 45"/>
                <a:gd name="f31" fmla="val 46"/>
                <a:gd name="f32" fmla="val 50"/>
                <a:gd name="f33" fmla="val 4"/>
                <a:gd name="f34" fmla="val 53"/>
                <a:gd name="f35" fmla="val 6"/>
                <a:gd name="f36" fmla="val 56"/>
                <a:gd name="f37" fmla="val 60"/>
                <a:gd name="f38" fmla="val 11"/>
                <a:gd name="f39" fmla="val 64"/>
                <a:gd name="f40" fmla="val 69"/>
                <a:gd name="f41" fmla="val 75"/>
                <a:gd name="f42" fmla="val 14"/>
                <a:gd name="f43" fmla="val 20"/>
                <a:gd name="f44" fmla="val 73"/>
                <a:gd name="f45" fmla="val 68"/>
                <a:gd name="f46" fmla="val 40"/>
                <a:gd name="f47" fmla="val 61"/>
                <a:gd name="f48" fmla="val 48"/>
                <a:gd name="f49" fmla="val 41"/>
                <a:gd name="f50" fmla="val 58"/>
                <a:gd name="f51" fmla="val 18"/>
                <a:gd name="f52" fmla="val 57"/>
                <a:gd name="f53" fmla="val 13"/>
                <a:gd name="f54" fmla="val 54"/>
                <a:gd name="f55" fmla="+- 0 0 -90"/>
                <a:gd name="f56" fmla="*/ f3 1 77"/>
                <a:gd name="f57" fmla="*/ f4 1 59"/>
                <a:gd name="f58" fmla="val f5"/>
                <a:gd name="f59" fmla="val f6"/>
                <a:gd name="f60" fmla="val f7"/>
                <a:gd name="f61" fmla="*/ f55 f0 1"/>
                <a:gd name="f62" fmla="+- f60 0 f58"/>
                <a:gd name="f63" fmla="+- f59 0 f58"/>
                <a:gd name="f64" fmla="*/ f61 1 f2"/>
                <a:gd name="f65" fmla="*/ f63 1 77"/>
                <a:gd name="f66" fmla="*/ f62 1 59"/>
                <a:gd name="f67" fmla="*/ 10 f63 1"/>
                <a:gd name="f68" fmla="*/ 52 f62 1"/>
                <a:gd name="f69" fmla="*/ 1 f63 1"/>
                <a:gd name="f70" fmla="*/ 36 f62 1"/>
                <a:gd name="f71" fmla="*/ 29 f62 1"/>
                <a:gd name="f72" fmla="*/ 12 f63 1"/>
                <a:gd name="f73" fmla="*/ 9 f62 1"/>
                <a:gd name="f74" fmla="*/ 24 f63 1"/>
                <a:gd name="f75" fmla="*/ 3 f62 1"/>
                <a:gd name="f76" fmla="*/ 43 f63 1"/>
                <a:gd name="f77" fmla="*/ 1 f62 1"/>
                <a:gd name="f78" fmla="*/ 46 f63 1"/>
                <a:gd name="f79" fmla="*/ 2 f62 1"/>
                <a:gd name="f80" fmla="*/ 56 f63 1"/>
                <a:gd name="f81" fmla="*/ 69 f63 1"/>
                <a:gd name="f82" fmla="*/ 12 f62 1"/>
                <a:gd name="f83" fmla="*/ 75 f63 1"/>
                <a:gd name="f84" fmla="*/ 20 f62 1"/>
                <a:gd name="f85" fmla="*/ 61 f63 1"/>
                <a:gd name="f86" fmla="*/ 48 f62 1"/>
                <a:gd name="f87" fmla="*/ 30 f63 1"/>
                <a:gd name="f88" fmla="*/ 59 f62 1"/>
                <a:gd name="f89" fmla="*/ 13 f63 1"/>
                <a:gd name="f90" fmla="*/ 54 f62 1"/>
                <a:gd name="f91" fmla="+- f64 0 f1"/>
                <a:gd name="f92" fmla="*/ f67 1 77"/>
                <a:gd name="f93" fmla="*/ f68 1 59"/>
                <a:gd name="f94" fmla="*/ f69 1 77"/>
                <a:gd name="f95" fmla="*/ f70 1 59"/>
                <a:gd name="f96" fmla="*/ f71 1 59"/>
                <a:gd name="f97" fmla="*/ f72 1 77"/>
                <a:gd name="f98" fmla="*/ f73 1 59"/>
                <a:gd name="f99" fmla="*/ f74 1 77"/>
                <a:gd name="f100" fmla="*/ f75 1 59"/>
                <a:gd name="f101" fmla="*/ f76 1 77"/>
                <a:gd name="f102" fmla="*/ f77 1 59"/>
                <a:gd name="f103" fmla="*/ f78 1 77"/>
                <a:gd name="f104" fmla="*/ f79 1 59"/>
                <a:gd name="f105" fmla="*/ f80 1 77"/>
                <a:gd name="f106" fmla="*/ f81 1 77"/>
                <a:gd name="f107" fmla="*/ f82 1 59"/>
                <a:gd name="f108" fmla="*/ f83 1 77"/>
                <a:gd name="f109" fmla="*/ f84 1 59"/>
                <a:gd name="f110" fmla="*/ f85 1 77"/>
                <a:gd name="f111" fmla="*/ f86 1 59"/>
                <a:gd name="f112" fmla="*/ f87 1 77"/>
                <a:gd name="f113" fmla="*/ f88 1 59"/>
                <a:gd name="f114" fmla="*/ f89 1 77"/>
                <a:gd name="f115" fmla="*/ f90 1 59"/>
                <a:gd name="f116" fmla="*/ 0 1 f65"/>
                <a:gd name="f117" fmla="*/ f59 1 f65"/>
                <a:gd name="f118" fmla="*/ 0 1 f66"/>
                <a:gd name="f119" fmla="*/ f60 1 f66"/>
                <a:gd name="f120" fmla="*/ f92 1 f65"/>
                <a:gd name="f121" fmla="*/ f93 1 f66"/>
                <a:gd name="f122" fmla="*/ f94 1 f65"/>
                <a:gd name="f123" fmla="*/ f95 1 f66"/>
                <a:gd name="f124" fmla="*/ f96 1 f66"/>
                <a:gd name="f125" fmla="*/ f97 1 f65"/>
                <a:gd name="f126" fmla="*/ f98 1 f66"/>
                <a:gd name="f127" fmla="*/ f99 1 f65"/>
                <a:gd name="f128" fmla="*/ f100 1 f66"/>
                <a:gd name="f129" fmla="*/ f101 1 f65"/>
                <a:gd name="f130" fmla="*/ f102 1 f66"/>
                <a:gd name="f131" fmla="*/ f103 1 f65"/>
                <a:gd name="f132" fmla="*/ f104 1 f66"/>
                <a:gd name="f133" fmla="*/ f105 1 f65"/>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7 1"/>
                <a:gd name="f153" fmla="*/ f125 f56 1"/>
                <a:gd name="f154" fmla="*/ f126 f57 1"/>
                <a:gd name="f155" fmla="*/ f127 f56 1"/>
                <a:gd name="f156" fmla="*/ f128 f57 1"/>
                <a:gd name="f157" fmla="*/ f129 f56 1"/>
                <a:gd name="f158" fmla="*/ f130 f57 1"/>
                <a:gd name="f159" fmla="*/ f131 f56 1"/>
                <a:gd name="f160" fmla="*/ f132 f57 1"/>
                <a:gd name="f161" fmla="*/ f133 f56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0" y="f152"/>
                </a:cxn>
                <a:cxn ang="f91">
                  <a:pos x="f153" y="f154"/>
                </a:cxn>
                <a:cxn ang="f91">
                  <a:pos x="f155" y="f156"/>
                </a:cxn>
                <a:cxn ang="f91">
                  <a:pos x="f157" y="f158"/>
                </a:cxn>
                <a:cxn ang="f91">
                  <a:pos x="f159" y="f160"/>
                </a:cxn>
                <a:cxn ang="f91">
                  <a:pos x="f161" y="f154"/>
                </a:cxn>
                <a:cxn ang="f91">
                  <a:pos x="f162" y="f163"/>
                </a:cxn>
                <a:cxn ang="f91">
                  <a:pos x="f164" y="f165"/>
                </a:cxn>
                <a:cxn ang="f91">
                  <a:pos x="f166" y="f167"/>
                </a:cxn>
                <a:cxn ang="f91">
                  <a:pos x="f168" y="f169"/>
                </a:cxn>
                <a:cxn ang="f91">
                  <a:pos x="f170" y="f171"/>
                </a:cxn>
                <a:cxn ang="f91">
                  <a:pos x="f148" y="f149"/>
                </a:cxn>
              </a:cxnLst>
              <a:rect l="f144" t="f147" r="f145" b="f146"/>
              <a:pathLst>
                <a:path w="77" h="59">
                  <a:moveTo>
                    <a:pt x="f8" y="f9"/>
                  </a:moveTo>
                  <a:cubicBezTo>
                    <a:pt x="f10" y="f11"/>
                    <a:pt x="f12" y="f13"/>
                    <a:pt x="f14" y="f15"/>
                  </a:cubicBezTo>
                  <a:cubicBezTo>
                    <a:pt x="f5" y="f16"/>
                    <a:pt x="f14" y="f17"/>
                    <a:pt x="f14" y="f18"/>
                  </a:cubicBezTo>
                  <a:cubicBezTo>
                    <a:pt x="f12" y="f19"/>
                    <a:pt x="f20" y="f21"/>
                    <a:pt x="f22" y="f23"/>
                  </a:cubicBezTo>
                  <a:cubicBezTo>
                    <a:pt x="f21" y="f10"/>
                    <a:pt x="f24" y="f12"/>
                    <a:pt x="f25" y="f12"/>
                  </a:cubicBezTo>
                  <a:cubicBezTo>
                    <a:pt x="f26" y="f27"/>
                    <a:pt x="f15" y="f14"/>
                    <a:pt x="f28" y="f14"/>
                  </a:cubicBezTo>
                  <a:cubicBezTo>
                    <a:pt x="f29" y="f5"/>
                    <a:pt x="f30" y="f14"/>
                    <a:pt x="f31" y="f27"/>
                  </a:cubicBezTo>
                  <a:cubicBezTo>
                    <a:pt x="f32" y="f33"/>
                    <a:pt x="f34" y="f35"/>
                    <a:pt x="f36" y="f23"/>
                  </a:cubicBezTo>
                  <a:cubicBezTo>
                    <a:pt x="f37" y="f38"/>
                    <a:pt x="f39" y="f22"/>
                    <a:pt x="f40" y="f22"/>
                  </a:cubicBezTo>
                  <a:cubicBezTo>
                    <a:pt x="f41" y="f22"/>
                    <a:pt x="f6" y="f42"/>
                    <a:pt x="f41" y="f43"/>
                  </a:cubicBezTo>
                  <a:cubicBezTo>
                    <a:pt x="f44" y="f17"/>
                    <a:pt x="f45" y="f46"/>
                    <a:pt x="f47" y="f48"/>
                  </a:cubicBezTo>
                  <a:cubicBezTo>
                    <a:pt x="f9" y="f36"/>
                    <a:pt x="f49" y="f50"/>
                    <a:pt x="f26" y="f7"/>
                  </a:cubicBezTo>
                  <a:cubicBezTo>
                    <a:pt x="f25" y="f7"/>
                    <a:pt x="f51" y="f52"/>
                    <a:pt x="f53" y="f54"/>
                  </a:cubicBezTo>
                  <a:cubicBezTo>
                    <a:pt x="f22" y="f54"/>
                    <a:pt x="f3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8" name="Freeform 180">
              <a:extLst>
                <a:ext uri="{FF2B5EF4-FFF2-40B4-BE49-F238E27FC236}">
                  <a16:creationId xmlns:a16="http://schemas.microsoft.com/office/drawing/2014/main" id="{DC764635-DBBD-4418-AD51-1CD8E1819EBC}"/>
                </a:ext>
              </a:extLst>
            </p:cNvPr>
            <p:cNvSpPr/>
            <p:nvPr/>
          </p:nvSpPr>
          <p:spPr>
            <a:xfrm>
              <a:off x="1576242" y="1924720"/>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45"/>
                <a:gd name="f11" fmla="val 8"/>
                <a:gd name="f12" fmla="val 47"/>
                <a:gd name="f13" fmla="val 15"/>
                <a:gd name="f14" fmla="val 53"/>
                <a:gd name="f15" fmla="val 20"/>
                <a:gd name="f16" fmla="val 56"/>
                <a:gd name="f17" fmla="val 22"/>
                <a:gd name="f18" fmla="val 59"/>
                <a:gd name="f19" fmla="val 24"/>
                <a:gd name="f20" fmla="val 62"/>
                <a:gd name="f21" fmla="val 26"/>
                <a:gd name="f22" fmla="val 64"/>
                <a:gd name="f23" fmla="val 66"/>
                <a:gd name="f24" fmla="val 27"/>
                <a:gd name="f25" fmla="val 68"/>
                <a:gd name="f26" fmla="val 28"/>
                <a:gd name="f27" fmla="val 30"/>
                <a:gd name="f28" fmla="val 33"/>
                <a:gd name="f29" fmla="val 36"/>
                <a:gd name="f30" fmla="val 69"/>
                <a:gd name="f31" fmla="val 40"/>
                <a:gd name="f32" fmla="val 67"/>
                <a:gd name="f33" fmla="val 48"/>
                <a:gd name="f34" fmla="val 58"/>
                <a:gd name="f35" fmla="val 46"/>
                <a:gd name="f36" fmla="val 65"/>
                <a:gd name="f37" fmla="val 16"/>
                <a:gd name="f38" fmla="val 9"/>
                <a:gd name="f39" fmla="val 4"/>
                <a:gd name="f40" fmla="val 39"/>
                <a:gd name="f41" fmla="val 2"/>
                <a:gd name="f42" fmla="val 7"/>
                <a:gd name="f43" fmla="val 12"/>
                <a:gd name="f44" fmla="val 17"/>
                <a:gd name="f45" fmla="val 18"/>
                <a:gd name="f46" fmla="val 23"/>
                <a:gd name="f47" fmla="val 14"/>
                <a:gd name="f48" fmla="val 11"/>
                <a:gd name="f49" fmla="val 34"/>
                <a:gd name="f50" fmla="val 5"/>
                <a:gd name="f51" fmla="val 37"/>
                <a:gd name="f52" fmla="+- 0 0 -90"/>
                <a:gd name="f53" fmla="*/ f3 1 72"/>
                <a:gd name="f54" fmla="*/ f4 1 71"/>
                <a:gd name="f55" fmla="val f5"/>
                <a:gd name="f56" fmla="val f6"/>
                <a:gd name="f57" fmla="val f7"/>
                <a:gd name="f58" fmla="*/ f52 f0 1"/>
                <a:gd name="f59" fmla="+- f57 0 f55"/>
                <a:gd name="f60" fmla="+- f56 0 f55"/>
                <a:gd name="f61" fmla="*/ f58 1 f2"/>
                <a:gd name="f62" fmla="*/ f60 1 72"/>
                <a:gd name="f63" fmla="*/ f59 1 71"/>
                <a:gd name="f64" fmla="*/ 44 f60 1"/>
                <a:gd name="f65" fmla="*/ 1 f59 1"/>
                <a:gd name="f66" fmla="*/ 53 f60 1"/>
                <a:gd name="f67" fmla="*/ 20 f59 1"/>
                <a:gd name="f68" fmla="*/ 62 f60 1"/>
                <a:gd name="f69" fmla="*/ 26 f59 1"/>
                <a:gd name="f70" fmla="*/ 68 f60 1"/>
                <a:gd name="f71" fmla="*/ 28 f59 1"/>
                <a:gd name="f72" fmla="*/ 71 f60 1"/>
                <a:gd name="f73" fmla="*/ 36 f59 1"/>
                <a:gd name="f74" fmla="*/ 64 f60 1"/>
                <a:gd name="f75" fmla="*/ 48 f59 1"/>
                <a:gd name="f76" fmla="*/ 33 f60 1"/>
                <a:gd name="f77" fmla="*/ 68 f59 1"/>
                <a:gd name="f78" fmla="*/ 9 f60 1"/>
                <a:gd name="f79" fmla="*/ 62 f59 1"/>
                <a:gd name="f80" fmla="*/ 0 f60 1"/>
                <a:gd name="f81" fmla="*/ 47 f59 1"/>
                <a:gd name="f82" fmla="*/ 7 f60 1"/>
                <a:gd name="f83" fmla="*/ 23 f60 1"/>
                <a:gd name="f84" fmla="*/ 14 f59 1"/>
                <a:gd name="f85" fmla="*/ 34 f60 1"/>
                <a:gd name="f86" fmla="*/ 5 f59 1"/>
                <a:gd name="f87" fmla="+- f61 0 f1"/>
                <a:gd name="f88" fmla="*/ f64 1 72"/>
                <a:gd name="f89" fmla="*/ f65 1 71"/>
                <a:gd name="f90" fmla="*/ f66 1 72"/>
                <a:gd name="f91" fmla="*/ f67 1 71"/>
                <a:gd name="f92" fmla="*/ f68 1 72"/>
                <a:gd name="f93" fmla="*/ f69 1 71"/>
                <a:gd name="f94" fmla="*/ f70 1 72"/>
                <a:gd name="f95" fmla="*/ f71 1 71"/>
                <a:gd name="f96" fmla="*/ f72 1 72"/>
                <a:gd name="f97" fmla="*/ f73 1 71"/>
                <a:gd name="f98" fmla="*/ f74 1 72"/>
                <a:gd name="f99" fmla="*/ f75 1 71"/>
                <a:gd name="f100" fmla="*/ f76 1 72"/>
                <a:gd name="f101" fmla="*/ f77 1 71"/>
                <a:gd name="f102" fmla="*/ f78 1 72"/>
                <a:gd name="f103" fmla="*/ f79 1 71"/>
                <a:gd name="f104" fmla="*/ f80 1 72"/>
                <a:gd name="f105" fmla="*/ f81 1 71"/>
                <a:gd name="f106" fmla="*/ f82 1 72"/>
                <a:gd name="f107" fmla="*/ f83 1 72"/>
                <a:gd name="f108" fmla="*/ f84 1 71"/>
                <a:gd name="f109" fmla="*/ f85 1 72"/>
                <a:gd name="f110" fmla="*/ f86 1 71"/>
                <a:gd name="f111" fmla="*/ 0 1 f62"/>
                <a:gd name="f112" fmla="*/ f56 1 f62"/>
                <a:gd name="f113" fmla="*/ 0 1 f63"/>
                <a:gd name="f114" fmla="*/ f57 1 f63"/>
                <a:gd name="f115" fmla="*/ f88 1 f62"/>
                <a:gd name="f116" fmla="*/ f89 1 f63"/>
                <a:gd name="f117" fmla="*/ f90 1 f62"/>
                <a:gd name="f118" fmla="*/ f91 1 f63"/>
                <a:gd name="f119" fmla="*/ f92 1 f62"/>
                <a:gd name="f120" fmla="*/ f93 1 f63"/>
                <a:gd name="f121" fmla="*/ f94 1 f62"/>
                <a:gd name="f122" fmla="*/ f95 1 f63"/>
                <a:gd name="f123" fmla="*/ f96 1 f62"/>
                <a:gd name="f124" fmla="*/ f97 1 f63"/>
                <a:gd name="f125" fmla="*/ f98 1 f62"/>
                <a:gd name="f126" fmla="*/ f99 1 f63"/>
                <a:gd name="f127" fmla="*/ f100 1 f62"/>
                <a:gd name="f128" fmla="*/ f101 1 f63"/>
                <a:gd name="f129" fmla="*/ f102 1 f62"/>
                <a:gd name="f130" fmla="*/ f103 1 f63"/>
                <a:gd name="f131" fmla="*/ f104 1 f62"/>
                <a:gd name="f132" fmla="*/ f105 1 f63"/>
                <a:gd name="f133" fmla="*/ f106 1 f62"/>
                <a:gd name="f134" fmla="*/ f107 1 f62"/>
                <a:gd name="f135" fmla="*/ f108 1 f63"/>
                <a:gd name="f136" fmla="*/ f109 1 f62"/>
                <a:gd name="f137" fmla="*/ f110 1 f63"/>
                <a:gd name="f138" fmla="*/ f111 f53 1"/>
                <a:gd name="f139" fmla="*/ f112 f53 1"/>
                <a:gd name="f140" fmla="*/ f114 f54 1"/>
                <a:gd name="f141" fmla="*/ f113 f54 1"/>
                <a:gd name="f142" fmla="*/ f115 f53 1"/>
                <a:gd name="f143" fmla="*/ f116 f54 1"/>
                <a:gd name="f144" fmla="*/ f117 f53 1"/>
                <a:gd name="f145" fmla="*/ f118 f54 1"/>
                <a:gd name="f146" fmla="*/ f119 f53 1"/>
                <a:gd name="f147" fmla="*/ f120 f54 1"/>
                <a:gd name="f148" fmla="*/ f121 f53 1"/>
                <a:gd name="f149" fmla="*/ f122 f54 1"/>
                <a:gd name="f150" fmla="*/ f123 f53 1"/>
                <a:gd name="f151" fmla="*/ f124 f54 1"/>
                <a:gd name="f152" fmla="*/ f125 f53 1"/>
                <a:gd name="f153" fmla="*/ f126 f54 1"/>
                <a:gd name="f154" fmla="*/ f127 f53 1"/>
                <a:gd name="f155" fmla="*/ f128 f54 1"/>
                <a:gd name="f156" fmla="*/ f129 f53 1"/>
                <a:gd name="f157" fmla="*/ f130 f54 1"/>
                <a:gd name="f158" fmla="*/ f131 f53 1"/>
                <a:gd name="f159" fmla="*/ f132 f54 1"/>
                <a:gd name="f160" fmla="*/ f133 f53 1"/>
                <a:gd name="f161" fmla="*/ f134 f53 1"/>
                <a:gd name="f162" fmla="*/ f135 f54 1"/>
                <a:gd name="f163" fmla="*/ f136 f53 1"/>
                <a:gd name="f164" fmla="*/ f137 f54 1"/>
              </a:gdLst>
              <a:ahLst/>
              <a:cxnLst>
                <a:cxn ang="3cd4">
                  <a:pos x="hc" y="t"/>
                </a:cxn>
                <a:cxn ang="0">
                  <a:pos x="r" y="vc"/>
                </a:cxn>
                <a:cxn ang="cd4">
                  <a:pos x="hc" y="b"/>
                </a:cxn>
                <a:cxn ang="cd2">
                  <a:pos x="l" y="vc"/>
                </a:cxn>
                <a:cxn ang="f87">
                  <a:pos x="f142" y="f143"/>
                </a:cxn>
                <a:cxn ang="f87">
                  <a:pos x="f144" y="f145"/>
                </a:cxn>
                <a:cxn ang="f87">
                  <a:pos x="f146" y="f147"/>
                </a:cxn>
                <a:cxn ang="f87">
                  <a:pos x="f148" y="f149"/>
                </a:cxn>
                <a:cxn ang="f87">
                  <a:pos x="f150" y="f151"/>
                </a:cxn>
                <a:cxn ang="f87">
                  <a:pos x="f152" y="f153"/>
                </a:cxn>
                <a:cxn ang="f87">
                  <a:pos x="f154" y="f155"/>
                </a:cxn>
                <a:cxn ang="f87">
                  <a:pos x="f156" y="f157"/>
                </a:cxn>
                <a:cxn ang="f87">
                  <a:pos x="f158" y="f159"/>
                </a:cxn>
                <a:cxn ang="f87">
                  <a:pos x="f160" y="f149"/>
                </a:cxn>
                <a:cxn ang="f87">
                  <a:pos x="f161" y="f162"/>
                </a:cxn>
                <a:cxn ang="f87">
                  <a:pos x="f163" y="f164"/>
                </a:cxn>
                <a:cxn ang="f87">
                  <a:pos x="f142" y="f143"/>
                </a:cxn>
              </a:cxnLst>
              <a:rect l="f138" t="f141" r="f139" b="f140"/>
              <a:pathLst>
                <a:path w="72" h="71">
                  <a:moveTo>
                    <a:pt x="f8" y="f9"/>
                  </a:moveTo>
                  <a:cubicBezTo>
                    <a:pt x="f10" y="f11"/>
                    <a:pt x="f12" y="f13"/>
                    <a:pt x="f14" y="f15"/>
                  </a:cubicBezTo>
                  <a:cubicBezTo>
                    <a:pt x="f16" y="f17"/>
                    <a:pt x="f18" y="f19"/>
                    <a:pt x="f20" y="f21"/>
                  </a:cubicBezTo>
                  <a:cubicBezTo>
                    <a:pt x="f22" y="f21"/>
                    <a:pt x="f23" y="f24"/>
                    <a:pt x="f25" y="f26"/>
                  </a:cubicBezTo>
                  <a:cubicBezTo>
                    <a:pt x="f7" y="f27"/>
                    <a:pt x="f6" y="f28"/>
                    <a:pt x="f7" y="f29"/>
                  </a:cubicBezTo>
                  <a:cubicBezTo>
                    <a:pt x="f30" y="f31"/>
                    <a:pt x="f32" y="f8"/>
                    <a:pt x="f22" y="f33"/>
                  </a:cubicBezTo>
                  <a:cubicBezTo>
                    <a:pt x="f16" y="f34"/>
                    <a:pt x="f35" y="f36"/>
                    <a:pt x="f28" y="f25"/>
                  </a:cubicBezTo>
                  <a:cubicBezTo>
                    <a:pt x="f19" y="f7"/>
                    <a:pt x="f37" y="f25"/>
                    <a:pt x="f38" y="f20"/>
                  </a:cubicBezTo>
                  <a:cubicBezTo>
                    <a:pt x="f39" y="f34"/>
                    <a:pt x="f9" y="f14"/>
                    <a:pt x="f5" y="f12"/>
                  </a:cubicBezTo>
                  <a:cubicBezTo>
                    <a:pt x="f5" y="f40"/>
                    <a:pt x="f41" y="f28"/>
                    <a:pt x="f42" y="f26"/>
                  </a:cubicBezTo>
                  <a:cubicBezTo>
                    <a:pt x="f43" y="f17"/>
                    <a:pt x="f44" y="f45"/>
                    <a:pt x="f46" y="f47"/>
                  </a:cubicBezTo>
                  <a:cubicBezTo>
                    <a:pt x="f21" y="f48"/>
                    <a:pt x="f27" y="f11"/>
                    <a:pt x="f49" y="f50"/>
                  </a:cubicBezTo>
                  <a:cubicBezTo>
                    <a:pt x="f51" y="f41"/>
                    <a:pt x="f31"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9" name="Freeform 181">
              <a:extLst>
                <a:ext uri="{FF2B5EF4-FFF2-40B4-BE49-F238E27FC236}">
                  <a16:creationId xmlns:a16="http://schemas.microsoft.com/office/drawing/2014/main" id="{EA014E54-4A0A-412F-B97A-FACE1BBC2504}"/>
                </a:ext>
              </a:extLst>
            </p:cNvPr>
            <p:cNvSpPr/>
            <p:nvPr/>
          </p:nvSpPr>
          <p:spPr>
            <a:xfrm>
              <a:off x="1704084" y="1683959"/>
              <a:ext cx="53263" cy="89492"/>
            </a:xfrm>
            <a:custGeom>
              <a:avLst/>
              <a:gdLst>
                <a:gd name="f0" fmla="val 10800000"/>
                <a:gd name="f1" fmla="val 5400000"/>
                <a:gd name="f2" fmla="val 180"/>
                <a:gd name="f3" fmla="val w"/>
                <a:gd name="f4" fmla="val h"/>
                <a:gd name="f5" fmla="val 0"/>
                <a:gd name="f6" fmla="val 25"/>
                <a:gd name="f7" fmla="val 41"/>
                <a:gd name="f8" fmla="val 18"/>
                <a:gd name="f9" fmla="val 34"/>
                <a:gd name="f10" fmla="val 16"/>
                <a:gd name="f11" fmla="val 35"/>
                <a:gd name="f12" fmla="val 15"/>
                <a:gd name="f13" fmla="val 37"/>
                <a:gd name="f14" fmla="val 12"/>
                <a:gd name="f15" fmla="val 38"/>
                <a:gd name="f16" fmla="val 7"/>
                <a:gd name="f17" fmla="val 1"/>
                <a:gd name="f18" fmla="val 33"/>
                <a:gd name="f19" fmla="val 31"/>
                <a:gd name="f20" fmla="val 30"/>
                <a:gd name="f21" fmla="val 29"/>
                <a:gd name="f22" fmla="val 3"/>
                <a:gd name="f23" fmla="val 5"/>
                <a:gd name="f24" fmla="val 22"/>
                <a:gd name="f25" fmla="val 19"/>
                <a:gd name="f26" fmla="val 9"/>
                <a:gd name="f27" fmla="val 14"/>
                <a:gd name="f28" fmla="val 11"/>
                <a:gd name="f29" fmla="val 13"/>
                <a:gd name="f30" fmla="val 4"/>
                <a:gd name="f31" fmla="val 21"/>
                <a:gd name="f32" fmla="val 26"/>
                <a:gd name="f33" fmla="+- 0 0 -90"/>
                <a:gd name="f34" fmla="*/ f3 1 25"/>
                <a:gd name="f35" fmla="*/ f4 1 41"/>
                <a:gd name="f36" fmla="val f5"/>
                <a:gd name="f37" fmla="val f6"/>
                <a:gd name="f38" fmla="val f7"/>
                <a:gd name="f39" fmla="*/ f33 f0 1"/>
                <a:gd name="f40" fmla="+- f38 0 f36"/>
                <a:gd name="f41" fmla="+- f37 0 f36"/>
                <a:gd name="f42" fmla="*/ f39 1 f2"/>
                <a:gd name="f43" fmla="*/ f41 1 25"/>
                <a:gd name="f44" fmla="*/ f40 1 41"/>
                <a:gd name="f45" fmla="*/ 18 f41 1"/>
                <a:gd name="f46" fmla="*/ 34 f40 1"/>
                <a:gd name="f47" fmla="*/ 12 f41 1"/>
                <a:gd name="f48" fmla="*/ 38 f40 1"/>
                <a:gd name="f49" fmla="*/ 0 f41 1"/>
                <a:gd name="f50" fmla="*/ 33 f40 1"/>
                <a:gd name="f51" fmla="*/ 1 f41 1"/>
                <a:gd name="f52" fmla="*/ 29 f40 1"/>
                <a:gd name="f53" fmla="*/ 7 f41 1"/>
                <a:gd name="f54" fmla="*/ 19 f40 1"/>
                <a:gd name="f55" fmla="*/ 13 f41 1"/>
                <a:gd name="f56" fmla="*/ 4 f40 1"/>
                <a:gd name="f57" fmla="*/ 21 f41 1"/>
                <a:gd name="f58" fmla="*/ 25 f41 1"/>
                <a:gd name="f59" fmla="*/ 21 f40 1"/>
                <a:gd name="f60" fmla="+- f42 0 f1"/>
                <a:gd name="f61" fmla="*/ f45 1 25"/>
                <a:gd name="f62" fmla="*/ f46 1 41"/>
                <a:gd name="f63" fmla="*/ f47 1 25"/>
                <a:gd name="f64" fmla="*/ f48 1 41"/>
                <a:gd name="f65" fmla="*/ f49 1 25"/>
                <a:gd name="f66" fmla="*/ f50 1 41"/>
                <a:gd name="f67" fmla="*/ f51 1 25"/>
                <a:gd name="f68" fmla="*/ f52 1 41"/>
                <a:gd name="f69" fmla="*/ f53 1 25"/>
                <a:gd name="f70" fmla="*/ f54 1 41"/>
                <a:gd name="f71" fmla="*/ f55 1 25"/>
                <a:gd name="f72" fmla="*/ f56 1 41"/>
                <a:gd name="f73" fmla="*/ f57 1 25"/>
                <a:gd name="f74" fmla="*/ f58 1 25"/>
                <a:gd name="f75" fmla="*/ f59 1 41"/>
                <a:gd name="f76" fmla="*/ 0 1 f43"/>
                <a:gd name="f77" fmla="*/ f37 1 f43"/>
                <a:gd name="f78" fmla="*/ 0 1 f44"/>
                <a:gd name="f79" fmla="*/ f38 1 f44"/>
                <a:gd name="f80" fmla="*/ f61 1 f43"/>
                <a:gd name="f81" fmla="*/ f62 1 f44"/>
                <a:gd name="f82" fmla="*/ f63 1 f43"/>
                <a:gd name="f83" fmla="*/ f64 1 f44"/>
                <a:gd name="f84" fmla="*/ f65 1 f43"/>
                <a:gd name="f85" fmla="*/ f66 1 f44"/>
                <a:gd name="f86" fmla="*/ f67 1 f43"/>
                <a:gd name="f87" fmla="*/ f68 1 f44"/>
                <a:gd name="f88" fmla="*/ f69 1 f43"/>
                <a:gd name="f89" fmla="*/ f70 1 f44"/>
                <a:gd name="f90" fmla="*/ f71 1 f43"/>
                <a:gd name="f91" fmla="*/ f72 1 f44"/>
                <a:gd name="f92" fmla="*/ f73 1 f43"/>
                <a:gd name="f93" fmla="*/ f74 1 f43"/>
                <a:gd name="f94" fmla="*/ f75 1 f44"/>
                <a:gd name="f95" fmla="*/ f76 f34 1"/>
                <a:gd name="f96" fmla="*/ f77 f34 1"/>
                <a:gd name="f97" fmla="*/ f79 f35 1"/>
                <a:gd name="f98" fmla="*/ f78 f35 1"/>
                <a:gd name="f99" fmla="*/ f80 f34 1"/>
                <a:gd name="f100" fmla="*/ f81 f35 1"/>
                <a:gd name="f101" fmla="*/ f82 f34 1"/>
                <a:gd name="f102" fmla="*/ f83 f35 1"/>
                <a:gd name="f103" fmla="*/ f84 f34 1"/>
                <a:gd name="f104" fmla="*/ f85 f35 1"/>
                <a:gd name="f105" fmla="*/ f86 f34 1"/>
                <a:gd name="f106" fmla="*/ f87 f35 1"/>
                <a:gd name="f107" fmla="*/ f88 f34 1"/>
                <a:gd name="f108" fmla="*/ f89 f35 1"/>
                <a:gd name="f109" fmla="*/ f90 f34 1"/>
                <a:gd name="f110" fmla="*/ f91 f35 1"/>
                <a:gd name="f111" fmla="*/ f92 f34 1"/>
                <a:gd name="f112" fmla="*/ f93 f34 1"/>
                <a:gd name="f113" fmla="*/ f94 f35 1"/>
              </a:gdLst>
              <a:ahLst/>
              <a:cxnLst>
                <a:cxn ang="3cd4">
                  <a:pos x="hc" y="t"/>
                </a:cxn>
                <a:cxn ang="0">
                  <a:pos x="r" y="vc"/>
                </a:cxn>
                <a:cxn ang="cd4">
                  <a:pos x="hc" y="b"/>
                </a:cxn>
                <a:cxn ang="cd2">
                  <a:pos x="l" y="vc"/>
                </a:cxn>
                <a:cxn ang="f60">
                  <a:pos x="f99" y="f100"/>
                </a:cxn>
                <a:cxn ang="f60">
                  <a:pos x="f101" y="f102"/>
                </a:cxn>
                <a:cxn ang="f60">
                  <a:pos x="f103" y="f104"/>
                </a:cxn>
                <a:cxn ang="f60">
                  <a:pos x="f105" y="f106"/>
                </a:cxn>
                <a:cxn ang="f60">
                  <a:pos x="f107" y="f108"/>
                </a:cxn>
                <a:cxn ang="f60">
                  <a:pos x="f109" y="f110"/>
                </a:cxn>
                <a:cxn ang="f60">
                  <a:pos x="f111" y="f110"/>
                </a:cxn>
                <a:cxn ang="f60">
                  <a:pos x="f112" y="f113"/>
                </a:cxn>
                <a:cxn ang="f60">
                  <a:pos x="f99" y="f100"/>
                </a:cxn>
              </a:cxnLst>
              <a:rect l="f95" t="f98" r="f96" b="f97"/>
              <a:pathLst>
                <a:path w="25" h="41">
                  <a:moveTo>
                    <a:pt x="f8" y="f9"/>
                  </a:moveTo>
                  <a:cubicBezTo>
                    <a:pt x="f10" y="f11"/>
                    <a:pt x="f12" y="f13"/>
                    <a:pt x="f14" y="f15"/>
                  </a:cubicBezTo>
                  <a:cubicBezTo>
                    <a:pt x="f16" y="f7"/>
                    <a:pt x="f17" y="f15"/>
                    <a:pt x="f5" y="f18"/>
                  </a:cubicBezTo>
                  <a:cubicBezTo>
                    <a:pt x="f5" y="f19"/>
                    <a:pt x="f5" y="f20"/>
                    <a:pt x="f17" y="f21"/>
                  </a:cubicBezTo>
                  <a:cubicBezTo>
                    <a:pt x="f22" y="f6"/>
                    <a:pt x="f23" y="f24"/>
                    <a:pt x="f16" y="f25"/>
                  </a:cubicBezTo>
                  <a:cubicBezTo>
                    <a:pt x="f26" y="f27"/>
                    <a:pt x="f28" y="f26"/>
                    <a:pt x="f29" y="f30"/>
                  </a:cubicBezTo>
                  <a:cubicBezTo>
                    <a:pt x="f12" y="f5"/>
                    <a:pt x="f8" y="f5"/>
                    <a:pt x="f31" y="f30"/>
                  </a:cubicBezTo>
                  <a:cubicBezTo>
                    <a:pt x="f6" y="f26"/>
                    <a:pt x="f6" y="f12"/>
                    <a:pt x="f6" y="f31"/>
                  </a:cubicBezTo>
                  <a:cubicBezTo>
                    <a:pt x="f6" y="f32"/>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0" name="Freeform 182">
              <a:extLst>
                <a:ext uri="{FF2B5EF4-FFF2-40B4-BE49-F238E27FC236}">
                  <a16:creationId xmlns:a16="http://schemas.microsoft.com/office/drawing/2014/main" id="{551AB3D1-0EBD-4349-8E6D-7BEFED6877C9}"/>
                </a:ext>
              </a:extLst>
            </p:cNvPr>
            <p:cNvSpPr/>
            <p:nvPr/>
          </p:nvSpPr>
          <p:spPr>
            <a:xfrm>
              <a:off x="1701954" y="1884240"/>
              <a:ext cx="68177" cy="78839"/>
            </a:xfrm>
            <a:custGeom>
              <a:avLst/>
              <a:gdLst>
                <a:gd name="f0" fmla="val 10800000"/>
                <a:gd name="f1" fmla="val 5400000"/>
                <a:gd name="f2" fmla="val 180"/>
                <a:gd name="f3" fmla="val w"/>
                <a:gd name="f4" fmla="val h"/>
                <a:gd name="f5" fmla="val 0"/>
                <a:gd name="f6" fmla="val 32"/>
                <a:gd name="f7" fmla="val 36"/>
                <a:gd name="f8" fmla="val 18"/>
                <a:gd name="f9" fmla="val 30"/>
                <a:gd name="f10" fmla="val 16"/>
                <a:gd name="f11" fmla="val 31"/>
                <a:gd name="f12" fmla="val 13"/>
                <a:gd name="f13" fmla="val 33"/>
                <a:gd name="f14" fmla="val 9"/>
                <a:gd name="f15" fmla="val 35"/>
                <a:gd name="f16" fmla="val 4"/>
                <a:gd name="f17" fmla="val 34"/>
                <a:gd name="f18" fmla="val 1"/>
                <a:gd name="f19" fmla="val 29"/>
                <a:gd name="f20" fmla="val 25"/>
                <a:gd name="f21" fmla="val 21"/>
                <a:gd name="f22" fmla="val 3"/>
                <a:gd name="f23" fmla="val 6"/>
                <a:gd name="f24" fmla="val 15"/>
                <a:gd name="f25" fmla="val 10"/>
                <a:gd name="f26" fmla="val 12"/>
                <a:gd name="f27" fmla="val 22"/>
                <a:gd name="f28" fmla="val 8"/>
                <a:gd name="f29" fmla="val 24"/>
                <a:gd name="f30" fmla="val 28"/>
                <a:gd name="f31" fmla="val 2"/>
                <a:gd name="f32" fmla="val 5"/>
                <a:gd name="f33" fmla="val 14"/>
                <a:gd name="f34" fmla="+- 0 0 -90"/>
                <a:gd name="f35" fmla="*/ f3 1 32"/>
                <a:gd name="f36" fmla="*/ f4 1 36"/>
                <a:gd name="f37" fmla="val f5"/>
                <a:gd name="f38" fmla="val f6"/>
                <a:gd name="f39" fmla="val f7"/>
                <a:gd name="f40" fmla="*/ f34 f0 1"/>
                <a:gd name="f41" fmla="+- f39 0 f37"/>
                <a:gd name="f42" fmla="+- f38 0 f37"/>
                <a:gd name="f43" fmla="*/ f40 1 f2"/>
                <a:gd name="f44" fmla="*/ f42 1 32"/>
                <a:gd name="f45" fmla="*/ f41 1 36"/>
                <a:gd name="f46" fmla="*/ 18 f42 1"/>
                <a:gd name="f47" fmla="*/ 30 f41 1"/>
                <a:gd name="f48" fmla="*/ 9 f42 1"/>
                <a:gd name="f49" fmla="*/ 35 f41 1"/>
                <a:gd name="f50" fmla="*/ 1 f42 1"/>
                <a:gd name="f51" fmla="*/ 29 f41 1"/>
                <a:gd name="f52" fmla="*/ 3 f42 1"/>
                <a:gd name="f53" fmla="*/ 18 f41 1"/>
                <a:gd name="f54" fmla="*/ 13 f42 1"/>
                <a:gd name="f55" fmla="*/ 12 f41 1"/>
                <a:gd name="f56" fmla="*/ 24 f42 1"/>
                <a:gd name="f57" fmla="*/ 3 f41 1"/>
                <a:gd name="f58" fmla="*/ 30 f42 1"/>
                <a:gd name="f59" fmla="*/ 0 f41 1"/>
                <a:gd name="f60" fmla="*/ 32 f42 1"/>
                <a:gd name="f61" fmla="*/ 5 f41 1"/>
                <a:gd name="f62" fmla="+- f43 0 f1"/>
                <a:gd name="f63" fmla="*/ f46 1 32"/>
                <a:gd name="f64" fmla="*/ f47 1 36"/>
                <a:gd name="f65" fmla="*/ f48 1 32"/>
                <a:gd name="f66" fmla="*/ f49 1 36"/>
                <a:gd name="f67" fmla="*/ f50 1 32"/>
                <a:gd name="f68" fmla="*/ f51 1 36"/>
                <a:gd name="f69" fmla="*/ f52 1 32"/>
                <a:gd name="f70" fmla="*/ f53 1 36"/>
                <a:gd name="f71" fmla="*/ f54 1 32"/>
                <a:gd name="f72" fmla="*/ f55 1 36"/>
                <a:gd name="f73" fmla="*/ f56 1 32"/>
                <a:gd name="f74" fmla="*/ f57 1 36"/>
                <a:gd name="f75" fmla="*/ f58 1 32"/>
                <a:gd name="f76" fmla="*/ f59 1 36"/>
                <a:gd name="f77" fmla="*/ f60 1 32"/>
                <a:gd name="f78" fmla="*/ f61 1 36"/>
                <a:gd name="f79" fmla="*/ 0 1 f44"/>
                <a:gd name="f80" fmla="*/ f38 1 f44"/>
                <a:gd name="f81" fmla="*/ 0 1 f45"/>
                <a:gd name="f82" fmla="*/ f39 1 f45"/>
                <a:gd name="f83" fmla="*/ f63 1 f44"/>
                <a:gd name="f84" fmla="*/ f64 1 f45"/>
                <a:gd name="f85" fmla="*/ f65 1 f44"/>
                <a:gd name="f86" fmla="*/ f66 1 f45"/>
                <a:gd name="f87" fmla="*/ f67 1 f44"/>
                <a:gd name="f88" fmla="*/ f68 1 f45"/>
                <a:gd name="f89" fmla="*/ f69 1 f44"/>
                <a:gd name="f90" fmla="*/ f70 1 f45"/>
                <a:gd name="f91" fmla="*/ f71 1 f44"/>
                <a:gd name="f92" fmla="*/ f72 1 f45"/>
                <a:gd name="f93" fmla="*/ f73 1 f44"/>
                <a:gd name="f94" fmla="*/ f74 1 f45"/>
                <a:gd name="f95" fmla="*/ f75 1 f44"/>
                <a:gd name="f96" fmla="*/ f76 1 f45"/>
                <a:gd name="f97" fmla="*/ f77 1 f44"/>
                <a:gd name="f98" fmla="*/ f78 1 f45"/>
                <a:gd name="f99" fmla="*/ f79 f35 1"/>
                <a:gd name="f100" fmla="*/ f80 f35 1"/>
                <a:gd name="f101" fmla="*/ f82 f36 1"/>
                <a:gd name="f102" fmla="*/ f81 f36 1"/>
                <a:gd name="f103" fmla="*/ f83 f35 1"/>
                <a:gd name="f104" fmla="*/ f84 f36 1"/>
                <a:gd name="f105" fmla="*/ f85 f35 1"/>
                <a:gd name="f106" fmla="*/ f86 f36 1"/>
                <a:gd name="f107" fmla="*/ f87 f35 1"/>
                <a:gd name="f108" fmla="*/ f88 f36 1"/>
                <a:gd name="f109" fmla="*/ f89 f35 1"/>
                <a:gd name="f110" fmla="*/ f90 f36 1"/>
                <a:gd name="f111" fmla="*/ f91 f35 1"/>
                <a:gd name="f112" fmla="*/ f92 f36 1"/>
                <a:gd name="f113" fmla="*/ f93 f35 1"/>
                <a:gd name="f114" fmla="*/ f94 f36 1"/>
                <a:gd name="f115" fmla="*/ f95 f35 1"/>
                <a:gd name="f116" fmla="*/ f96 f36 1"/>
                <a:gd name="f117" fmla="*/ f97 f35 1"/>
                <a:gd name="f118" fmla="*/ f98 f36 1"/>
              </a:gdLst>
              <a:ahLst/>
              <a:cxnLst>
                <a:cxn ang="3cd4">
                  <a:pos x="hc" y="t"/>
                </a:cxn>
                <a:cxn ang="0">
                  <a:pos x="r" y="vc"/>
                </a:cxn>
                <a:cxn ang="cd4">
                  <a:pos x="hc" y="b"/>
                </a:cxn>
                <a:cxn ang="cd2">
                  <a:pos x="l" y="vc"/>
                </a:cxn>
                <a:cxn ang="f62">
                  <a:pos x="f103" y="f104"/>
                </a:cxn>
                <a:cxn ang="f62">
                  <a:pos x="f105" y="f106"/>
                </a:cxn>
                <a:cxn ang="f62">
                  <a:pos x="f107" y="f108"/>
                </a:cxn>
                <a:cxn ang="f62">
                  <a:pos x="f109" y="f110"/>
                </a:cxn>
                <a:cxn ang="f62">
                  <a:pos x="f111" y="f112"/>
                </a:cxn>
                <a:cxn ang="f62">
                  <a:pos x="f113" y="f114"/>
                </a:cxn>
                <a:cxn ang="f62">
                  <a:pos x="f115" y="f116"/>
                </a:cxn>
                <a:cxn ang="f62">
                  <a:pos x="f117" y="f118"/>
                </a:cxn>
                <a:cxn ang="f62">
                  <a:pos x="f103" y="f104"/>
                </a:cxn>
              </a:cxnLst>
              <a:rect l="f99" t="f102" r="f100" b="f101"/>
              <a:pathLst>
                <a:path w="32" h="36">
                  <a:moveTo>
                    <a:pt x="f8" y="f9"/>
                  </a:moveTo>
                  <a:cubicBezTo>
                    <a:pt x="f10" y="f11"/>
                    <a:pt x="f12" y="f13"/>
                    <a:pt x="f14" y="f15"/>
                  </a:cubicBezTo>
                  <a:cubicBezTo>
                    <a:pt x="f16" y="f7"/>
                    <a:pt x="f5" y="f17"/>
                    <a:pt x="f18" y="f19"/>
                  </a:cubicBezTo>
                  <a:cubicBezTo>
                    <a:pt x="f18" y="f20"/>
                    <a:pt x="f18" y="f21"/>
                    <a:pt x="f22" y="f8"/>
                  </a:cubicBezTo>
                  <a:cubicBezTo>
                    <a:pt x="f23" y="f24"/>
                    <a:pt x="f25" y="f12"/>
                    <a:pt x="f12" y="f26"/>
                  </a:cubicBezTo>
                  <a:cubicBezTo>
                    <a:pt x="f8" y="f25"/>
                    <a:pt x="f27" y="f28"/>
                    <a:pt x="f29" y="f22"/>
                  </a:cubicBezTo>
                  <a:cubicBezTo>
                    <a:pt x="f20" y="f18"/>
                    <a:pt x="f30" y="f18"/>
                    <a:pt x="f9" y="f5"/>
                  </a:cubicBezTo>
                  <a:cubicBezTo>
                    <a:pt x="f9" y="f31"/>
                    <a:pt x="f6" y="f22"/>
                    <a:pt x="f6" y="f32"/>
                  </a:cubicBezTo>
                  <a:cubicBezTo>
                    <a:pt x="f11" y="f33"/>
                    <a:pt x="f20" y="f2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1" name="Freeform 183">
              <a:extLst>
                <a:ext uri="{FF2B5EF4-FFF2-40B4-BE49-F238E27FC236}">
                  <a16:creationId xmlns:a16="http://schemas.microsoft.com/office/drawing/2014/main" id="{CE5B0C7E-6F50-4CE5-920E-6585B64539A9}"/>
                </a:ext>
              </a:extLst>
            </p:cNvPr>
            <p:cNvSpPr/>
            <p:nvPr/>
          </p:nvSpPr>
          <p:spPr>
            <a:xfrm>
              <a:off x="1606070" y="1613641"/>
              <a:ext cx="78839" cy="63916"/>
            </a:xfrm>
            <a:custGeom>
              <a:avLst/>
              <a:gdLst>
                <a:gd name="f0" fmla="val 10800000"/>
                <a:gd name="f1" fmla="val 5400000"/>
                <a:gd name="f2" fmla="val 180"/>
                <a:gd name="f3" fmla="val w"/>
                <a:gd name="f4" fmla="val h"/>
                <a:gd name="f5" fmla="val 0"/>
                <a:gd name="f6" fmla="val 36"/>
                <a:gd name="f7" fmla="val 29"/>
                <a:gd name="f8" fmla="val 1"/>
                <a:gd name="f9" fmla="val 34"/>
                <a:gd name="f10" fmla="val 5"/>
                <a:gd name="f11" fmla="val 32"/>
                <a:gd name="f12" fmla="val 9"/>
                <a:gd name="f13" fmla="val 13"/>
                <a:gd name="f14" fmla="val 25"/>
                <a:gd name="f15" fmla="val 19"/>
                <a:gd name="f16" fmla="val 20"/>
                <a:gd name="f17" fmla="val 24"/>
                <a:gd name="f18" fmla="val 27"/>
                <a:gd name="f19" fmla="val 7"/>
                <a:gd name="f20" fmla="val 4"/>
                <a:gd name="f21" fmla="val 2"/>
                <a:gd name="f22" fmla="val 21"/>
                <a:gd name="f23" fmla="val 6"/>
                <a:gd name="f24" fmla="val 11"/>
                <a:gd name="f25" fmla="val 15"/>
                <a:gd name="f26" fmla="val 3"/>
                <a:gd name="f27" fmla="val 35"/>
                <a:gd name="f28" fmla="+- 0 0 -90"/>
                <a:gd name="f29" fmla="*/ f3 1 36"/>
                <a:gd name="f30" fmla="*/ f4 1 29"/>
                <a:gd name="f31" fmla="val f5"/>
                <a:gd name="f32" fmla="val f6"/>
                <a:gd name="f33" fmla="val f7"/>
                <a:gd name="f34" fmla="*/ f28 f0 1"/>
                <a:gd name="f35" fmla="+- f33 0 f31"/>
                <a:gd name="f36" fmla="+- f32 0 f31"/>
                <a:gd name="f37" fmla="*/ f34 1 f2"/>
                <a:gd name="f38" fmla="*/ f36 1 36"/>
                <a:gd name="f39" fmla="*/ f35 1 29"/>
                <a:gd name="f40" fmla="*/ 36 f36 1"/>
                <a:gd name="f41" fmla="*/ 1 f35 1"/>
                <a:gd name="f42" fmla="*/ 29 f36 1"/>
                <a:gd name="f43" fmla="*/ 13 f35 1"/>
                <a:gd name="f44" fmla="*/ 13 f36 1"/>
                <a:gd name="f45" fmla="*/ 27 f35 1"/>
                <a:gd name="f46" fmla="*/ 2 f36 1"/>
                <a:gd name="f47" fmla="*/ 25 f35 1"/>
                <a:gd name="f48" fmla="*/ 6 f36 1"/>
                <a:gd name="f49" fmla="*/ 11 f35 1"/>
                <a:gd name="f50" fmla="*/ 35 f36 1"/>
                <a:gd name="f51" fmla="*/ 0 f35 1"/>
                <a:gd name="f52" fmla="+- f37 0 f1"/>
                <a:gd name="f53" fmla="*/ f40 1 36"/>
                <a:gd name="f54" fmla="*/ f41 1 29"/>
                <a:gd name="f55" fmla="*/ f42 1 36"/>
                <a:gd name="f56" fmla="*/ f43 1 29"/>
                <a:gd name="f57" fmla="*/ f44 1 36"/>
                <a:gd name="f58" fmla="*/ f45 1 29"/>
                <a:gd name="f59" fmla="*/ f46 1 36"/>
                <a:gd name="f60" fmla="*/ f47 1 29"/>
                <a:gd name="f61" fmla="*/ f48 1 36"/>
                <a:gd name="f62" fmla="*/ f49 1 29"/>
                <a:gd name="f63" fmla="*/ f50 1 36"/>
                <a:gd name="f64" fmla="*/ f51 1 29"/>
                <a:gd name="f65" fmla="*/ 0 1 f38"/>
                <a:gd name="f66" fmla="*/ f32 1 f38"/>
                <a:gd name="f67" fmla="*/ 0 1 f39"/>
                <a:gd name="f68" fmla="*/ f33 1 f39"/>
                <a:gd name="f69" fmla="*/ f53 1 f38"/>
                <a:gd name="f70" fmla="*/ f54 1 f39"/>
                <a:gd name="f71" fmla="*/ f55 1 f38"/>
                <a:gd name="f72" fmla="*/ f56 1 f39"/>
                <a:gd name="f73" fmla="*/ f57 1 f38"/>
                <a:gd name="f74" fmla="*/ f58 1 f39"/>
                <a:gd name="f75" fmla="*/ f59 1 f38"/>
                <a:gd name="f76" fmla="*/ f60 1 f39"/>
                <a:gd name="f77" fmla="*/ f61 1 f38"/>
                <a:gd name="f78" fmla="*/ f62 1 f39"/>
                <a:gd name="f79" fmla="*/ f63 1 f38"/>
                <a:gd name="f80" fmla="*/ f64 1 f39"/>
                <a:gd name="f81" fmla="*/ f65 f29 1"/>
                <a:gd name="f82" fmla="*/ f66 f29 1"/>
                <a:gd name="f83" fmla="*/ f68 f30 1"/>
                <a:gd name="f84" fmla="*/ f67 f30 1"/>
                <a:gd name="f85" fmla="*/ f69 f29 1"/>
                <a:gd name="f86" fmla="*/ f70 f30 1"/>
                <a:gd name="f87" fmla="*/ f71 f29 1"/>
                <a:gd name="f88" fmla="*/ f72 f30 1"/>
                <a:gd name="f89" fmla="*/ f73 f29 1"/>
                <a:gd name="f90" fmla="*/ f74 f30 1"/>
                <a:gd name="f91" fmla="*/ f75 f29 1"/>
                <a:gd name="f92" fmla="*/ f76 f30 1"/>
                <a:gd name="f93" fmla="*/ f77 f29 1"/>
                <a:gd name="f94" fmla="*/ f78 f30 1"/>
                <a:gd name="f95" fmla="*/ f79 f29 1"/>
                <a:gd name="f96" fmla="*/ f80 f30 1"/>
              </a:gdLst>
              <a:ahLst/>
              <a:cxnLst>
                <a:cxn ang="3cd4">
                  <a:pos x="hc" y="t"/>
                </a:cxn>
                <a:cxn ang="0">
                  <a:pos x="r" y="vc"/>
                </a:cxn>
                <a:cxn ang="cd4">
                  <a:pos x="hc" y="b"/>
                </a:cxn>
                <a:cxn ang="cd2">
                  <a:pos x="l" y="vc"/>
                </a:cxn>
                <a:cxn ang="f52">
                  <a:pos x="f85" y="f86"/>
                </a:cxn>
                <a:cxn ang="f52">
                  <a:pos x="f87" y="f88"/>
                </a:cxn>
                <a:cxn ang="f52">
                  <a:pos x="f89" y="f90"/>
                </a:cxn>
                <a:cxn ang="f52">
                  <a:pos x="f91" y="f92"/>
                </a:cxn>
                <a:cxn ang="f52">
                  <a:pos x="f93" y="f94"/>
                </a:cxn>
                <a:cxn ang="f52">
                  <a:pos x="f95" y="f96"/>
                </a:cxn>
                <a:cxn ang="f52">
                  <a:pos x="f85" y="f86"/>
                </a:cxn>
              </a:cxnLst>
              <a:rect l="f81" t="f84" r="f82" b="f83"/>
              <a:pathLst>
                <a:path w="36" h="29">
                  <a:moveTo>
                    <a:pt x="f6" y="f8"/>
                  </a:moveTo>
                  <a:cubicBezTo>
                    <a:pt x="f9" y="f10"/>
                    <a:pt x="f11" y="f12"/>
                    <a:pt x="f7" y="f13"/>
                  </a:cubicBezTo>
                  <a:cubicBezTo>
                    <a:pt x="f14" y="f15"/>
                    <a:pt x="f16" y="f17"/>
                    <a:pt x="f13" y="f18"/>
                  </a:cubicBezTo>
                  <a:cubicBezTo>
                    <a:pt x="f19" y="f7"/>
                    <a:pt x="f20" y="f7"/>
                    <a:pt x="f21" y="f14"/>
                  </a:cubicBezTo>
                  <a:cubicBezTo>
                    <a:pt x="f5" y="f22"/>
                    <a:pt x="f8" y="f13"/>
                    <a:pt x="f23" y="f24"/>
                  </a:cubicBezTo>
                  <a:cubicBezTo>
                    <a:pt x="f25" y="f19"/>
                    <a:pt x="f14" y="f26"/>
                    <a:pt x="f27" y="f5"/>
                  </a:cubicBezTo>
                  <a:cubicBezTo>
                    <a:pt x="f27" y="f5"/>
                    <a:pt x="f6" y="f5"/>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2" name="Freeform 184">
              <a:extLst>
                <a:ext uri="{FF2B5EF4-FFF2-40B4-BE49-F238E27FC236}">
                  <a16:creationId xmlns:a16="http://schemas.microsoft.com/office/drawing/2014/main" id="{E682F231-87A2-44EA-81D6-9EDB1ECDB9B7}"/>
                </a:ext>
              </a:extLst>
            </p:cNvPr>
            <p:cNvSpPr/>
            <p:nvPr/>
          </p:nvSpPr>
          <p:spPr>
            <a:xfrm>
              <a:off x="1429225" y="1613641"/>
              <a:ext cx="72438" cy="59655"/>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8"/>
                <a:gd name="f13" fmla="val 20"/>
                <a:gd name="f14" fmla="val 16"/>
                <a:gd name="f15" fmla="val 22"/>
                <a:gd name="f16" fmla="val 14"/>
                <a:gd name="f17" fmla="val 13"/>
                <a:gd name="f18" fmla="val 24"/>
                <a:gd name="f19" fmla="val 9"/>
                <a:gd name="f20" fmla="val 26"/>
                <a:gd name="f21" fmla="val 5"/>
                <a:gd name="f22" fmla="val 2"/>
                <a:gd name="f23" fmla="val 1"/>
                <a:gd name="f24" fmla="val 12"/>
                <a:gd name="f25" fmla="val 11"/>
                <a:gd name="f26" fmla="val 8"/>
                <a:gd name="f27" fmla="val 6"/>
                <a:gd name="f28" fmla="val 30"/>
                <a:gd name="f29" fmla="val 33"/>
                <a:gd name="f30" fmla="val 31"/>
                <a:gd name="f31" fmla="val 29"/>
                <a:gd name="f32" fmla="val 10"/>
                <a:gd name="f33" fmla="+- 0 0 -90"/>
                <a:gd name="f34" fmla="*/ f3 1 34"/>
                <a:gd name="f35" fmla="*/ f4 1 27"/>
                <a:gd name="f36" fmla="val f5"/>
                <a:gd name="f37" fmla="val f6"/>
                <a:gd name="f38" fmla="val f7"/>
                <a:gd name="f39" fmla="*/ f33 f0 1"/>
                <a:gd name="f40" fmla="+- f38 0 f36"/>
                <a:gd name="f41" fmla="+- f37 0 f36"/>
                <a:gd name="f42" fmla="*/ f39 1 f2"/>
                <a:gd name="f43" fmla="*/ f41 1 34"/>
                <a:gd name="f44" fmla="*/ f40 1 27"/>
                <a:gd name="f45" fmla="*/ 23 f41 1"/>
                <a:gd name="f46" fmla="*/ 15 f40 1"/>
                <a:gd name="f47" fmla="*/ 16 f41 1"/>
                <a:gd name="f48" fmla="*/ 22 f40 1"/>
                <a:gd name="f49" fmla="*/ 13 f41 1"/>
                <a:gd name="f50" fmla="*/ 24 f40 1"/>
                <a:gd name="f51" fmla="*/ 2 f41 1"/>
                <a:gd name="f52" fmla="*/ 0 f41 1"/>
                <a:gd name="f53" fmla="*/ 13 f40 1"/>
                <a:gd name="f54" fmla="*/ 11 f40 1"/>
                <a:gd name="f55" fmla="*/ 22 f41 1"/>
                <a:gd name="f56" fmla="*/ 1 f40 1"/>
                <a:gd name="f57" fmla="*/ 30 f41 1"/>
                <a:gd name="f58" fmla="*/ 31 f41 1"/>
                <a:gd name="f59" fmla="*/ 8 f40 1"/>
                <a:gd name="f60" fmla="+- f42 0 f1"/>
                <a:gd name="f61" fmla="*/ f45 1 34"/>
                <a:gd name="f62" fmla="*/ f46 1 27"/>
                <a:gd name="f63" fmla="*/ f47 1 34"/>
                <a:gd name="f64" fmla="*/ f48 1 27"/>
                <a:gd name="f65" fmla="*/ f49 1 34"/>
                <a:gd name="f66" fmla="*/ f50 1 27"/>
                <a:gd name="f67" fmla="*/ f51 1 34"/>
                <a:gd name="f68" fmla="*/ f52 1 34"/>
                <a:gd name="f69" fmla="*/ f53 1 27"/>
                <a:gd name="f70" fmla="*/ f54 1 27"/>
                <a:gd name="f71" fmla="*/ f55 1 34"/>
                <a:gd name="f72" fmla="*/ f56 1 27"/>
                <a:gd name="f73" fmla="*/ f57 1 34"/>
                <a:gd name="f74" fmla="*/ f58 1 34"/>
                <a:gd name="f75" fmla="*/ f59 1 27"/>
                <a:gd name="f76" fmla="*/ 0 1 f43"/>
                <a:gd name="f77" fmla="*/ f37 1 f43"/>
                <a:gd name="f78" fmla="*/ 0 1 f44"/>
                <a:gd name="f79" fmla="*/ f38 1 f44"/>
                <a:gd name="f80" fmla="*/ f61 1 f43"/>
                <a:gd name="f81" fmla="*/ f62 1 f44"/>
                <a:gd name="f82" fmla="*/ f63 1 f43"/>
                <a:gd name="f83" fmla="*/ f64 1 f44"/>
                <a:gd name="f84" fmla="*/ f65 1 f43"/>
                <a:gd name="f85" fmla="*/ f66 1 f44"/>
                <a:gd name="f86" fmla="*/ f67 1 f43"/>
                <a:gd name="f87" fmla="*/ f68 1 f43"/>
                <a:gd name="f88" fmla="*/ f69 1 f44"/>
                <a:gd name="f89" fmla="*/ f70 1 f44"/>
                <a:gd name="f90" fmla="*/ f71 1 f43"/>
                <a:gd name="f91" fmla="*/ f72 1 f44"/>
                <a:gd name="f92" fmla="*/ f73 1 f43"/>
                <a:gd name="f93" fmla="*/ f74 1 f43"/>
                <a:gd name="f94" fmla="*/ f75 1 f44"/>
                <a:gd name="f95" fmla="*/ f76 f34 1"/>
                <a:gd name="f96" fmla="*/ f77 f34 1"/>
                <a:gd name="f97" fmla="*/ f79 f35 1"/>
                <a:gd name="f98" fmla="*/ f78 f35 1"/>
                <a:gd name="f99" fmla="*/ f80 f34 1"/>
                <a:gd name="f100" fmla="*/ f81 f35 1"/>
                <a:gd name="f101" fmla="*/ f82 f34 1"/>
                <a:gd name="f102" fmla="*/ f83 f35 1"/>
                <a:gd name="f103" fmla="*/ f84 f34 1"/>
                <a:gd name="f104" fmla="*/ f85 f35 1"/>
                <a:gd name="f105" fmla="*/ f86 f34 1"/>
                <a:gd name="f106" fmla="*/ f87 f34 1"/>
                <a:gd name="f107" fmla="*/ f88 f35 1"/>
                <a:gd name="f108" fmla="*/ f89 f35 1"/>
                <a:gd name="f109" fmla="*/ f90 f34 1"/>
                <a:gd name="f110" fmla="*/ f91 f35 1"/>
                <a:gd name="f111" fmla="*/ f92 f34 1"/>
                <a:gd name="f112" fmla="*/ f93 f34 1"/>
                <a:gd name="f113" fmla="*/ f94 f35 1"/>
              </a:gdLst>
              <a:ahLst/>
              <a:cxnLst>
                <a:cxn ang="3cd4">
                  <a:pos x="hc" y="t"/>
                </a:cxn>
                <a:cxn ang="0">
                  <a:pos x="r" y="vc"/>
                </a:cxn>
                <a:cxn ang="cd4">
                  <a:pos x="hc" y="b"/>
                </a:cxn>
                <a:cxn ang="cd2">
                  <a:pos x="l" y="vc"/>
                </a:cxn>
                <a:cxn ang="f60">
                  <a:pos x="f99" y="f100"/>
                </a:cxn>
                <a:cxn ang="f60">
                  <a:pos x="f101" y="f102"/>
                </a:cxn>
                <a:cxn ang="f60">
                  <a:pos x="f103" y="f104"/>
                </a:cxn>
                <a:cxn ang="f60">
                  <a:pos x="f105" y="f104"/>
                </a:cxn>
                <a:cxn ang="f60">
                  <a:pos x="f106" y="f107"/>
                </a:cxn>
                <a:cxn ang="f60">
                  <a:pos x="f105" y="f108"/>
                </a:cxn>
                <a:cxn ang="f60">
                  <a:pos x="f109" y="f110"/>
                </a:cxn>
                <a:cxn ang="f60">
                  <a:pos x="f111" y="f110"/>
                </a:cxn>
                <a:cxn ang="f60">
                  <a:pos x="f112" y="f113"/>
                </a:cxn>
                <a:cxn ang="f60">
                  <a:pos x="f99" y="f100"/>
                </a:cxn>
                <a:cxn ang="f60">
                  <a:pos x="f99" y="f100"/>
                </a:cxn>
              </a:cxnLst>
              <a:rect l="f95" t="f98" r="f96" b="f97"/>
              <a:pathLst>
                <a:path w="34" h="27">
                  <a:moveTo>
                    <a:pt x="f8" y="f9"/>
                  </a:moveTo>
                  <a:cubicBezTo>
                    <a:pt x="f10" y="f11"/>
                    <a:pt x="f12" y="f13"/>
                    <a:pt x="f14" y="f15"/>
                  </a:cubicBezTo>
                  <a:cubicBezTo>
                    <a:pt x="f9" y="f8"/>
                    <a:pt x="f16" y="f8"/>
                    <a:pt x="f17" y="f18"/>
                  </a:cubicBezTo>
                  <a:cubicBezTo>
                    <a:pt x="f19" y="f20"/>
                    <a:pt x="f21" y="f7"/>
                    <a:pt x="f22" y="f18"/>
                  </a:cubicBezTo>
                  <a:cubicBezTo>
                    <a:pt x="f5" y="f15"/>
                    <a:pt x="f5" y="f11"/>
                    <a:pt x="f5" y="f17"/>
                  </a:cubicBezTo>
                  <a:cubicBezTo>
                    <a:pt x="f5" y="f17"/>
                    <a:pt x="f23" y="f24"/>
                    <a:pt x="f22" y="f25"/>
                  </a:cubicBezTo>
                  <a:cubicBezTo>
                    <a:pt x="f26" y="f27"/>
                    <a:pt x="f9" y="f22"/>
                    <a:pt x="f15" y="f23"/>
                  </a:cubicBezTo>
                  <a:cubicBezTo>
                    <a:pt x="f18" y="f5"/>
                    <a:pt x="f7" y="f5"/>
                    <a:pt x="f28" y="f23"/>
                  </a:cubicBezTo>
                  <a:cubicBezTo>
                    <a:pt x="f29" y="f22"/>
                    <a:pt x="f6" y="f21"/>
                    <a:pt x="f30" y="f26"/>
                  </a:cubicBezTo>
                  <a:cubicBezTo>
                    <a:pt x="f31" y="f32"/>
                    <a:pt x="f20" y="f17"/>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3" name="Freeform 185">
              <a:extLst>
                <a:ext uri="{FF2B5EF4-FFF2-40B4-BE49-F238E27FC236}">
                  <a16:creationId xmlns:a16="http://schemas.microsoft.com/office/drawing/2014/main" id="{EE86419A-8F00-49C1-978D-034ED7515E64}"/>
                </a:ext>
              </a:extLst>
            </p:cNvPr>
            <p:cNvSpPr/>
            <p:nvPr/>
          </p:nvSpPr>
          <p:spPr>
            <a:xfrm>
              <a:off x="919996" y="908383"/>
              <a:ext cx="245031" cy="251423"/>
            </a:xfrm>
            <a:custGeom>
              <a:avLst/>
              <a:gdLst>
                <a:gd name="f0" fmla="val 10800000"/>
                <a:gd name="f1" fmla="val 5400000"/>
                <a:gd name="f2" fmla="val 180"/>
                <a:gd name="f3" fmla="val w"/>
                <a:gd name="f4" fmla="val h"/>
                <a:gd name="f5" fmla="val 0"/>
                <a:gd name="f6" fmla="val 113"/>
                <a:gd name="f7" fmla="val 116"/>
                <a:gd name="f8" fmla="val 36"/>
                <a:gd name="f9" fmla="val 85"/>
                <a:gd name="f10" fmla="val 27"/>
                <a:gd name="f11" fmla="val 75"/>
                <a:gd name="f12" fmla="val 17"/>
                <a:gd name="f13" fmla="val 64"/>
                <a:gd name="f14" fmla="val 8"/>
                <a:gd name="f15" fmla="val 53"/>
                <a:gd name="f16" fmla="val 7"/>
                <a:gd name="f17" fmla="val 52"/>
                <a:gd name="f18" fmla="val 50"/>
                <a:gd name="f19" fmla="val 6"/>
                <a:gd name="f20" fmla="val 49"/>
                <a:gd name="f21" fmla="val 39"/>
                <a:gd name="f22" fmla="val 1"/>
                <a:gd name="f23" fmla="val 31"/>
                <a:gd name="f24" fmla="val 10"/>
                <a:gd name="f25" fmla="val 24"/>
                <a:gd name="f26" fmla="val 30"/>
                <a:gd name="f27" fmla="val 11"/>
                <a:gd name="f28" fmla="val 79"/>
                <a:gd name="f29" fmla="val 84"/>
                <a:gd name="f30" fmla="val 88"/>
                <a:gd name="f31" fmla="val 2"/>
                <a:gd name="f32" fmla="val 100"/>
                <a:gd name="f33" fmla="val 4"/>
                <a:gd name="f34" fmla="val 105"/>
                <a:gd name="f35" fmla="val 12"/>
                <a:gd name="f36" fmla="val 109"/>
                <a:gd name="f37" fmla="val 22"/>
                <a:gd name="f38" fmla="val 35"/>
                <a:gd name="f39" fmla="val 112"/>
                <a:gd name="f40" fmla="val 47"/>
                <a:gd name="f41" fmla="val 110"/>
                <a:gd name="f42" fmla="val 59"/>
                <a:gd name="f43" fmla="val 107"/>
                <a:gd name="f44" fmla="val 76"/>
                <a:gd name="f45" fmla="val 102"/>
                <a:gd name="f46" fmla="val 91"/>
                <a:gd name="f47" fmla="val 93"/>
                <a:gd name="f48" fmla="val 87"/>
                <a:gd name="f49" fmla="val 114"/>
                <a:gd name="f50" fmla="val 81"/>
                <a:gd name="f51" fmla="val 71"/>
                <a:gd name="f52" fmla="val 60"/>
                <a:gd name="f53" fmla="val 43"/>
                <a:gd name="f54" fmla="val 92"/>
                <a:gd name="f55" fmla="val 41"/>
                <a:gd name="f56" fmla="val 90"/>
                <a:gd name="f57" fmla="+- 0 0 -90"/>
                <a:gd name="f58" fmla="*/ f3 1 113"/>
                <a:gd name="f59" fmla="*/ f4 1 116"/>
                <a:gd name="f60" fmla="val f5"/>
                <a:gd name="f61" fmla="val f6"/>
                <a:gd name="f62" fmla="val f7"/>
                <a:gd name="f63" fmla="*/ f57 f0 1"/>
                <a:gd name="f64" fmla="+- f62 0 f60"/>
                <a:gd name="f65" fmla="+- f61 0 f60"/>
                <a:gd name="f66" fmla="*/ f63 1 f2"/>
                <a:gd name="f67" fmla="*/ f65 1 113"/>
                <a:gd name="f68" fmla="*/ f64 1 116"/>
                <a:gd name="f69" fmla="*/ 36 f65 1"/>
                <a:gd name="f70" fmla="*/ 85 f64 1"/>
                <a:gd name="f71" fmla="*/ 8 f65 1"/>
                <a:gd name="f72" fmla="*/ 53 f64 1"/>
                <a:gd name="f73" fmla="*/ 6 f65 1"/>
                <a:gd name="f74" fmla="*/ 49 f64 1"/>
                <a:gd name="f75" fmla="*/ 10 f65 1"/>
                <a:gd name="f76" fmla="*/ 24 f64 1"/>
                <a:gd name="f77" fmla="*/ 75 f65 1"/>
                <a:gd name="f78" fmla="*/ 0 f64 1"/>
                <a:gd name="f79" fmla="*/ 88 f65 1"/>
                <a:gd name="f80" fmla="*/ 2 f64 1"/>
                <a:gd name="f81" fmla="*/ 109 f65 1"/>
                <a:gd name="f82" fmla="*/ 22 f64 1"/>
                <a:gd name="f83" fmla="*/ 110 f65 1"/>
                <a:gd name="f84" fmla="*/ 59 f64 1"/>
                <a:gd name="f85" fmla="*/ 93 f65 1"/>
                <a:gd name="f86" fmla="*/ 105 f64 1"/>
                <a:gd name="f87" fmla="*/ 71 f65 1"/>
                <a:gd name="f88" fmla="*/ 112 f64 1"/>
                <a:gd name="f89" fmla="*/ 43 f65 1"/>
                <a:gd name="f90" fmla="*/ 92 f64 1"/>
                <a:gd name="f91" fmla="+- f66 0 f1"/>
                <a:gd name="f92" fmla="*/ f69 1 113"/>
                <a:gd name="f93" fmla="*/ f70 1 116"/>
                <a:gd name="f94" fmla="*/ f71 1 113"/>
                <a:gd name="f95" fmla="*/ f72 1 116"/>
                <a:gd name="f96" fmla="*/ f73 1 113"/>
                <a:gd name="f97" fmla="*/ f74 1 116"/>
                <a:gd name="f98" fmla="*/ f75 1 113"/>
                <a:gd name="f99" fmla="*/ f76 1 116"/>
                <a:gd name="f100" fmla="*/ f77 1 113"/>
                <a:gd name="f101" fmla="*/ f78 1 116"/>
                <a:gd name="f102" fmla="*/ f79 1 113"/>
                <a:gd name="f103" fmla="*/ f80 1 116"/>
                <a:gd name="f104" fmla="*/ f81 1 113"/>
                <a:gd name="f105" fmla="*/ f82 1 116"/>
                <a:gd name="f106" fmla="*/ f83 1 113"/>
                <a:gd name="f107" fmla="*/ f84 1 116"/>
                <a:gd name="f108" fmla="*/ f85 1 113"/>
                <a:gd name="f109" fmla="*/ f86 1 116"/>
                <a:gd name="f110" fmla="*/ f87 1 113"/>
                <a:gd name="f111" fmla="*/ f88 1 116"/>
                <a:gd name="f112" fmla="*/ f89 1 113"/>
                <a:gd name="f113" fmla="*/ f90 1 116"/>
                <a:gd name="f114" fmla="*/ 0 1 f67"/>
                <a:gd name="f115" fmla="*/ f61 1 f67"/>
                <a:gd name="f116" fmla="*/ 0 1 f68"/>
                <a:gd name="f117" fmla="*/ f62 1 f68"/>
                <a:gd name="f118" fmla="*/ f92 1 f67"/>
                <a:gd name="f119" fmla="*/ f93 1 f68"/>
                <a:gd name="f120" fmla="*/ f94 1 f67"/>
                <a:gd name="f121" fmla="*/ f95 1 f68"/>
                <a:gd name="f122" fmla="*/ f96 1 f67"/>
                <a:gd name="f123" fmla="*/ f97 1 f68"/>
                <a:gd name="f124" fmla="*/ f98 1 f67"/>
                <a:gd name="f125" fmla="*/ f99 1 f68"/>
                <a:gd name="f126" fmla="*/ f100 1 f67"/>
                <a:gd name="f127" fmla="*/ f101 1 f68"/>
                <a:gd name="f128" fmla="*/ f102 1 f67"/>
                <a:gd name="f129" fmla="*/ f103 1 f68"/>
                <a:gd name="f130" fmla="*/ f104 1 f67"/>
                <a:gd name="f131" fmla="*/ f105 1 f68"/>
                <a:gd name="f132" fmla="*/ f106 1 f67"/>
                <a:gd name="f133" fmla="*/ f107 1 f68"/>
                <a:gd name="f134" fmla="*/ f108 1 f67"/>
                <a:gd name="f135" fmla="*/ f109 1 f68"/>
                <a:gd name="f136" fmla="*/ f110 1 f67"/>
                <a:gd name="f137" fmla="*/ f111 1 f68"/>
                <a:gd name="f138" fmla="*/ f112 1 f67"/>
                <a:gd name="f139" fmla="*/ f113 1 f68"/>
                <a:gd name="f140" fmla="*/ f114 f58 1"/>
                <a:gd name="f141" fmla="*/ f115 f58 1"/>
                <a:gd name="f142" fmla="*/ f117 f59 1"/>
                <a:gd name="f143" fmla="*/ f116 f59 1"/>
                <a:gd name="f144" fmla="*/ f118 f58 1"/>
                <a:gd name="f145" fmla="*/ f119 f59 1"/>
                <a:gd name="f146" fmla="*/ f120 f58 1"/>
                <a:gd name="f147" fmla="*/ f121 f59 1"/>
                <a:gd name="f148" fmla="*/ f122 f58 1"/>
                <a:gd name="f149" fmla="*/ f123 f59 1"/>
                <a:gd name="f150" fmla="*/ f124 f58 1"/>
                <a:gd name="f151" fmla="*/ f125 f59 1"/>
                <a:gd name="f152" fmla="*/ f126 f58 1"/>
                <a:gd name="f153" fmla="*/ f127 f59 1"/>
                <a:gd name="f154" fmla="*/ f128 f58 1"/>
                <a:gd name="f155" fmla="*/ f129 f59 1"/>
                <a:gd name="f156" fmla="*/ f130 f58 1"/>
                <a:gd name="f157" fmla="*/ f131 f59 1"/>
                <a:gd name="f158" fmla="*/ f132 f58 1"/>
                <a:gd name="f159" fmla="*/ f133 f59 1"/>
                <a:gd name="f160" fmla="*/ f134 f58 1"/>
                <a:gd name="f161" fmla="*/ f135 f59 1"/>
                <a:gd name="f162" fmla="*/ f136 f58 1"/>
                <a:gd name="f163" fmla="*/ f137 f59 1"/>
                <a:gd name="f164" fmla="*/ f138 f58 1"/>
                <a:gd name="f165" fmla="*/ f139 f59 1"/>
              </a:gdLst>
              <a:ahLst/>
              <a:cxnLst>
                <a:cxn ang="3cd4">
                  <a:pos x="hc" y="t"/>
                </a:cxn>
                <a:cxn ang="0">
                  <a:pos x="r" y="vc"/>
                </a:cxn>
                <a:cxn ang="cd4">
                  <a:pos x="hc" y="b"/>
                </a:cxn>
                <a:cxn ang="cd2">
                  <a:pos x="l" y="vc"/>
                </a:cxn>
                <a:cxn ang="f91">
                  <a:pos x="f144" y="f145"/>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44" y="f145"/>
                </a:cxn>
                <a:cxn ang="f91">
                  <a:pos x="f144" y="f145"/>
                </a:cxn>
              </a:cxnLst>
              <a:rect l="f140" t="f143" r="f141" b="f142"/>
              <a:pathLst>
                <a:path w="113" h="116">
                  <a:moveTo>
                    <a:pt x="f8" y="f9"/>
                  </a:moveTo>
                  <a:cubicBezTo>
                    <a:pt x="f10" y="f11"/>
                    <a:pt x="f12" y="f13"/>
                    <a:pt x="f14" y="f15"/>
                  </a:cubicBezTo>
                  <a:cubicBezTo>
                    <a:pt x="f16" y="f17"/>
                    <a:pt x="f16" y="f18"/>
                    <a:pt x="f19" y="f20"/>
                  </a:cubicBezTo>
                  <a:cubicBezTo>
                    <a:pt x="f5" y="f21"/>
                    <a:pt x="f22" y="f23"/>
                    <a:pt x="f24" y="f25"/>
                  </a:cubicBezTo>
                  <a:cubicBezTo>
                    <a:pt x="f26" y="f27"/>
                    <a:pt x="f18" y="f5"/>
                    <a:pt x="f11" y="f5"/>
                  </a:cubicBezTo>
                  <a:cubicBezTo>
                    <a:pt x="f28" y="f5"/>
                    <a:pt x="f29" y="f22"/>
                    <a:pt x="f30" y="f31"/>
                  </a:cubicBezTo>
                  <a:cubicBezTo>
                    <a:pt x="f32" y="f33"/>
                    <a:pt x="f34" y="f35"/>
                    <a:pt x="f36" y="f37"/>
                  </a:cubicBezTo>
                  <a:cubicBezTo>
                    <a:pt x="f6" y="f38"/>
                    <a:pt x="f39" y="f40"/>
                    <a:pt x="f41" y="f42"/>
                  </a:cubicBezTo>
                  <a:cubicBezTo>
                    <a:pt x="f43" y="f44"/>
                    <a:pt x="f45" y="f46"/>
                    <a:pt x="f47" y="f34"/>
                  </a:cubicBezTo>
                  <a:cubicBezTo>
                    <a:pt x="f48" y="f49"/>
                    <a:pt x="f50" y="f7"/>
                    <a:pt x="f51" y="f39"/>
                  </a:cubicBezTo>
                  <a:cubicBezTo>
                    <a:pt x="f52" y="f43"/>
                    <a:pt x="f17" y="f32"/>
                    <a:pt x="f53" y="f54"/>
                  </a:cubicBezTo>
                  <a:cubicBezTo>
                    <a:pt x="f55" y="f56"/>
                    <a:pt x="f21" y="f48"/>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4" name="Freeform 186">
              <a:extLst>
                <a:ext uri="{FF2B5EF4-FFF2-40B4-BE49-F238E27FC236}">
                  <a16:creationId xmlns:a16="http://schemas.microsoft.com/office/drawing/2014/main" id="{B24F7238-1FDF-4892-B2E0-B52B58A7512A}"/>
                </a:ext>
              </a:extLst>
            </p:cNvPr>
            <p:cNvSpPr/>
            <p:nvPr/>
          </p:nvSpPr>
          <p:spPr>
            <a:xfrm>
              <a:off x="922126" y="716624"/>
              <a:ext cx="127842" cy="174714"/>
            </a:xfrm>
            <a:custGeom>
              <a:avLst/>
              <a:gdLst>
                <a:gd name="f0" fmla="val 10800000"/>
                <a:gd name="f1" fmla="val 5400000"/>
                <a:gd name="f2" fmla="val 180"/>
                <a:gd name="f3" fmla="val w"/>
                <a:gd name="f4" fmla="val h"/>
                <a:gd name="f5" fmla="val 0"/>
                <a:gd name="f6" fmla="val 59"/>
                <a:gd name="f7" fmla="val 81"/>
                <a:gd name="f8" fmla="val 5"/>
                <a:gd name="f9" fmla="val 72"/>
                <a:gd name="f10" fmla="val 3"/>
                <a:gd name="f11" fmla="val 69"/>
                <a:gd name="f12" fmla="val 2"/>
                <a:gd name="f13" fmla="val 67"/>
                <a:gd name="f14" fmla="val 64"/>
                <a:gd name="f15" fmla="val 49"/>
                <a:gd name="f16" fmla="val 35"/>
                <a:gd name="f17" fmla="val 8"/>
                <a:gd name="f18" fmla="val 21"/>
                <a:gd name="f19" fmla="val 10"/>
                <a:gd name="f20" fmla="val 14"/>
                <a:gd name="f21" fmla="val 16"/>
                <a:gd name="f22" fmla="val 11"/>
                <a:gd name="f23" fmla="val 22"/>
                <a:gd name="f24" fmla="val 7"/>
                <a:gd name="f25" fmla="val 25"/>
                <a:gd name="f26" fmla="val 28"/>
                <a:gd name="f27" fmla="val 32"/>
                <a:gd name="f28" fmla="val 36"/>
                <a:gd name="f29" fmla="val 38"/>
                <a:gd name="f30" fmla="val 1"/>
                <a:gd name="f31" fmla="val 39"/>
                <a:gd name="f32" fmla="val 42"/>
                <a:gd name="f33" fmla="val 45"/>
                <a:gd name="f34" fmla="val 50"/>
                <a:gd name="f35" fmla="val 56"/>
                <a:gd name="f36" fmla="val 20"/>
                <a:gd name="f37" fmla="val 58"/>
                <a:gd name="f38" fmla="val 57"/>
                <a:gd name="f39" fmla="val 46"/>
                <a:gd name="f40" fmla="val 73"/>
                <a:gd name="f41" fmla="val 76"/>
                <a:gd name="f42" fmla="val 79"/>
                <a:gd name="f43" fmla="val 55"/>
                <a:gd name="f44" fmla="val 80"/>
                <a:gd name="f45" fmla="val 53"/>
                <a:gd name="f46" fmla="val 48"/>
                <a:gd name="f47" fmla="val 17"/>
                <a:gd name="f48" fmla="val 77"/>
                <a:gd name="f49" fmla="val 13"/>
                <a:gd name="f50" fmla="val 9"/>
                <a:gd name="f51" fmla="val 74"/>
                <a:gd name="f52" fmla="+- 0 0 -90"/>
                <a:gd name="f53" fmla="*/ f3 1 59"/>
                <a:gd name="f54" fmla="*/ f4 1 81"/>
                <a:gd name="f55" fmla="val f5"/>
                <a:gd name="f56" fmla="val f6"/>
                <a:gd name="f57" fmla="val f7"/>
                <a:gd name="f58" fmla="*/ f52 f0 1"/>
                <a:gd name="f59" fmla="+- f57 0 f55"/>
                <a:gd name="f60" fmla="+- f56 0 f55"/>
                <a:gd name="f61" fmla="*/ f58 1 f2"/>
                <a:gd name="f62" fmla="*/ f60 1 59"/>
                <a:gd name="f63" fmla="*/ f59 1 81"/>
                <a:gd name="f64" fmla="*/ 5 f60 1"/>
                <a:gd name="f65" fmla="*/ 72 f59 1"/>
                <a:gd name="f66" fmla="*/ 2 f60 1"/>
                <a:gd name="f67" fmla="*/ 64 f59 1"/>
                <a:gd name="f68" fmla="*/ 8 f60 1"/>
                <a:gd name="f69" fmla="*/ 21 f59 1"/>
                <a:gd name="f70" fmla="*/ 22 f60 1"/>
                <a:gd name="f71" fmla="*/ 7 f59 1"/>
                <a:gd name="f72" fmla="*/ 32 f60 1"/>
                <a:gd name="f73" fmla="*/ 2 f59 1"/>
                <a:gd name="f74" fmla="*/ 39 f60 1"/>
                <a:gd name="f75" fmla="*/ 5 f59 1"/>
                <a:gd name="f76" fmla="*/ 50 f60 1"/>
                <a:gd name="f77" fmla="*/ 16 f59 1"/>
                <a:gd name="f78" fmla="*/ 57 f60 1"/>
                <a:gd name="f79" fmla="*/ 32 f59 1"/>
                <a:gd name="f80" fmla="*/ 59 f60 1"/>
                <a:gd name="f81" fmla="*/ 73 f59 1"/>
                <a:gd name="f82" fmla="*/ 55 f60 1"/>
                <a:gd name="f83" fmla="*/ 80 f59 1"/>
                <a:gd name="f84" fmla="*/ 48 f60 1"/>
                <a:gd name="f85" fmla="*/ 81 f59 1"/>
                <a:gd name="f86" fmla="*/ 17 f60 1"/>
                <a:gd name="f87" fmla="*/ 77 f59 1"/>
                <a:gd name="f88" fmla="+- f61 0 f1"/>
                <a:gd name="f89" fmla="*/ f64 1 59"/>
                <a:gd name="f90" fmla="*/ f65 1 81"/>
                <a:gd name="f91" fmla="*/ f66 1 59"/>
                <a:gd name="f92" fmla="*/ f67 1 81"/>
                <a:gd name="f93" fmla="*/ f68 1 59"/>
                <a:gd name="f94" fmla="*/ f69 1 81"/>
                <a:gd name="f95" fmla="*/ f70 1 59"/>
                <a:gd name="f96" fmla="*/ f71 1 81"/>
                <a:gd name="f97" fmla="*/ f72 1 59"/>
                <a:gd name="f98" fmla="*/ f73 1 81"/>
                <a:gd name="f99" fmla="*/ f74 1 59"/>
                <a:gd name="f100" fmla="*/ f75 1 81"/>
                <a:gd name="f101" fmla="*/ f76 1 59"/>
                <a:gd name="f102" fmla="*/ f77 1 81"/>
                <a:gd name="f103" fmla="*/ f78 1 59"/>
                <a:gd name="f104" fmla="*/ f79 1 81"/>
                <a:gd name="f105" fmla="*/ f80 1 59"/>
                <a:gd name="f106" fmla="*/ f81 1 81"/>
                <a:gd name="f107" fmla="*/ f82 1 59"/>
                <a:gd name="f108" fmla="*/ f83 1 81"/>
                <a:gd name="f109" fmla="*/ f84 1 59"/>
                <a:gd name="f110" fmla="*/ f85 1 81"/>
                <a:gd name="f111" fmla="*/ f86 1 59"/>
                <a:gd name="f112" fmla="*/ f87 1 81"/>
                <a:gd name="f113" fmla="*/ 0 1 f62"/>
                <a:gd name="f114" fmla="*/ f56 1 f62"/>
                <a:gd name="f115" fmla="*/ 0 1 f63"/>
                <a:gd name="f116" fmla="*/ f57 1 f63"/>
                <a:gd name="f117" fmla="*/ f89 1 f62"/>
                <a:gd name="f118" fmla="*/ f90 1 f63"/>
                <a:gd name="f119" fmla="*/ f91 1 f62"/>
                <a:gd name="f120" fmla="*/ f92 1 f63"/>
                <a:gd name="f121" fmla="*/ f93 1 f62"/>
                <a:gd name="f122" fmla="*/ f94 1 f63"/>
                <a:gd name="f123" fmla="*/ f95 1 f62"/>
                <a:gd name="f124" fmla="*/ f96 1 f63"/>
                <a:gd name="f125" fmla="*/ f97 1 f62"/>
                <a:gd name="f126" fmla="*/ f98 1 f63"/>
                <a:gd name="f127" fmla="*/ f99 1 f62"/>
                <a:gd name="f128" fmla="*/ f100 1 f63"/>
                <a:gd name="f129" fmla="*/ f101 1 f62"/>
                <a:gd name="f130" fmla="*/ f102 1 f63"/>
                <a:gd name="f131" fmla="*/ f103 1 f62"/>
                <a:gd name="f132" fmla="*/ f104 1 f63"/>
                <a:gd name="f133" fmla="*/ f105 1 f62"/>
                <a:gd name="f134" fmla="*/ f106 1 f63"/>
                <a:gd name="f135" fmla="*/ f107 1 f62"/>
                <a:gd name="f136" fmla="*/ f108 1 f63"/>
                <a:gd name="f137" fmla="*/ f109 1 f62"/>
                <a:gd name="f138" fmla="*/ f110 1 f63"/>
                <a:gd name="f139" fmla="*/ f111 1 f62"/>
                <a:gd name="f140" fmla="*/ f112 1 f63"/>
                <a:gd name="f141" fmla="*/ f113 f53 1"/>
                <a:gd name="f142" fmla="*/ f114 f53 1"/>
                <a:gd name="f143" fmla="*/ f116 f54 1"/>
                <a:gd name="f144" fmla="*/ f115 f54 1"/>
                <a:gd name="f145" fmla="*/ f117 f53 1"/>
                <a:gd name="f146" fmla="*/ f118 f54 1"/>
                <a:gd name="f147" fmla="*/ f119 f53 1"/>
                <a:gd name="f148" fmla="*/ f120 f54 1"/>
                <a:gd name="f149" fmla="*/ f121 f53 1"/>
                <a:gd name="f150" fmla="*/ f122 f54 1"/>
                <a:gd name="f151" fmla="*/ f123 f53 1"/>
                <a:gd name="f152" fmla="*/ f124 f54 1"/>
                <a:gd name="f153" fmla="*/ f125 f53 1"/>
                <a:gd name="f154" fmla="*/ f126 f54 1"/>
                <a:gd name="f155" fmla="*/ f127 f53 1"/>
                <a:gd name="f156" fmla="*/ f128 f54 1"/>
                <a:gd name="f157" fmla="*/ f129 f53 1"/>
                <a:gd name="f158" fmla="*/ f130 f54 1"/>
                <a:gd name="f159" fmla="*/ f131 f53 1"/>
                <a:gd name="f160" fmla="*/ f132 f54 1"/>
                <a:gd name="f161" fmla="*/ f133 f53 1"/>
                <a:gd name="f162" fmla="*/ f134 f54 1"/>
                <a:gd name="f163" fmla="*/ f135 f53 1"/>
                <a:gd name="f164" fmla="*/ f136 f54 1"/>
                <a:gd name="f165" fmla="*/ f137 f53 1"/>
                <a:gd name="f166" fmla="*/ f138 f54 1"/>
                <a:gd name="f167" fmla="*/ f139 f53 1"/>
                <a:gd name="f168" fmla="*/ f140 f54 1"/>
              </a:gdLst>
              <a:ahLst/>
              <a:cxnLst>
                <a:cxn ang="3cd4">
                  <a:pos x="hc" y="t"/>
                </a:cxn>
                <a:cxn ang="0">
                  <a:pos x="r" y="vc"/>
                </a:cxn>
                <a:cxn ang="cd4">
                  <a:pos x="hc" y="b"/>
                </a:cxn>
                <a:cxn ang="cd2">
                  <a:pos x="l" y="vc"/>
                </a:cxn>
                <a:cxn ang="f88">
                  <a:pos x="f145" y="f146"/>
                </a:cxn>
                <a:cxn ang="f88">
                  <a:pos x="f147" y="f148"/>
                </a:cxn>
                <a:cxn ang="f88">
                  <a:pos x="f149" y="f150"/>
                </a:cxn>
                <a:cxn ang="f88">
                  <a:pos x="f151" y="f152"/>
                </a:cxn>
                <a:cxn ang="f88">
                  <a:pos x="f153" y="f154"/>
                </a:cxn>
                <a:cxn ang="f88">
                  <a:pos x="f155" y="f156"/>
                </a:cxn>
                <a:cxn ang="f88">
                  <a:pos x="f157" y="f158"/>
                </a:cxn>
                <a:cxn ang="f88">
                  <a:pos x="f159" y="f160"/>
                </a:cxn>
                <a:cxn ang="f88">
                  <a:pos x="f161" y="f162"/>
                </a:cxn>
                <a:cxn ang="f88">
                  <a:pos x="f163" y="f164"/>
                </a:cxn>
                <a:cxn ang="f88">
                  <a:pos x="f165" y="f166"/>
                </a:cxn>
                <a:cxn ang="f88">
                  <a:pos x="f167" y="f168"/>
                </a:cxn>
                <a:cxn ang="f88">
                  <a:pos x="f145" y="f146"/>
                </a:cxn>
              </a:cxnLst>
              <a:rect l="f141" t="f144" r="f142" b="f143"/>
              <a:pathLst>
                <a:path w="59" h="81">
                  <a:moveTo>
                    <a:pt x="f8" y="f9"/>
                  </a:moveTo>
                  <a:cubicBezTo>
                    <a:pt x="f10" y="f11"/>
                    <a:pt x="f12" y="f13"/>
                    <a:pt x="f12" y="f14"/>
                  </a:cubicBezTo>
                  <a:cubicBezTo>
                    <a:pt x="f5" y="f15"/>
                    <a:pt x="f12" y="f16"/>
                    <a:pt x="f17" y="f18"/>
                  </a:cubicBezTo>
                  <a:cubicBezTo>
                    <a:pt x="f19" y="f20"/>
                    <a:pt x="f21" y="f22"/>
                    <a:pt x="f23" y="f24"/>
                  </a:cubicBezTo>
                  <a:cubicBezTo>
                    <a:pt x="f25" y="f8"/>
                    <a:pt x="f26" y="f10"/>
                    <a:pt x="f27" y="f12"/>
                  </a:cubicBezTo>
                  <a:cubicBezTo>
                    <a:pt x="f28" y="f5"/>
                    <a:pt x="f29" y="f30"/>
                    <a:pt x="f31" y="f8"/>
                  </a:cubicBezTo>
                  <a:cubicBezTo>
                    <a:pt x="f32" y="f19"/>
                    <a:pt x="f33" y="f20"/>
                    <a:pt x="f34" y="f21"/>
                  </a:cubicBezTo>
                  <a:cubicBezTo>
                    <a:pt x="f35" y="f36"/>
                    <a:pt x="f37" y="f25"/>
                    <a:pt x="f38" y="f27"/>
                  </a:cubicBezTo>
                  <a:cubicBezTo>
                    <a:pt x="f38" y="f39"/>
                    <a:pt x="f37" y="f6"/>
                    <a:pt x="f6" y="f40"/>
                  </a:cubicBezTo>
                  <a:cubicBezTo>
                    <a:pt x="f6" y="f41"/>
                    <a:pt x="f37" y="f42"/>
                    <a:pt x="f43" y="f44"/>
                  </a:cubicBezTo>
                  <a:cubicBezTo>
                    <a:pt x="f45" y="f44"/>
                    <a:pt x="f34" y="f7"/>
                    <a:pt x="f46" y="f7"/>
                  </a:cubicBezTo>
                  <a:cubicBezTo>
                    <a:pt x="f29" y="f44"/>
                    <a:pt x="f26" y="f42"/>
                    <a:pt x="f47" y="f48"/>
                  </a:cubicBezTo>
                  <a:cubicBezTo>
                    <a:pt x="f49" y="f41"/>
                    <a:pt x="f50" y="f51"/>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5" name="Freeform 187">
              <a:extLst>
                <a:ext uri="{FF2B5EF4-FFF2-40B4-BE49-F238E27FC236}">
                  <a16:creationId xmlns:a16="http://schemas.microsoft.com/office/drawing/2014/main" id="{5794AA2E-6952-4F5F-9676-F9C9454A749E}"/>
                </a:ext>
              </a:extLst>
            </p:cNvPr>
            <p:cNvSpPr/>
            <p:nvPr/>
          </p:nvSpPr>
          <p:spPr>
            <a:xfrm>
              <a:off x="1086188" y="699580"/>
              <a:ext cx="151278" cy="164061"/>
            </a:xfrm>
            <a:custGeom>
              <a:avLst/>
              <a:gdLst>
                <a:gd name="f0" fmla="val 10800000"/>
                <a:gd name="f1" fmla="val 5400000"/>
                <a:gd name="f2" fmla="val 180"/>
                <a:gd name="f3" fmla="val w"/>
                <a:gd name="f4" fmla="val h"/>
                <a:gd name="f5" fmla="val 0"/>
                <a:gd name="f6" fmla="val 69"/>
                <a:gd name="f7" fmla="val 76"/>
                <a:gd name="f8" fmla="val 6"/>
                <a:gd name="f9" fmla="val 65"/>
                <a:gd name="f10" fmla="val 62"/>
                <a:gd name="f11" fmla="val 56"/>
                <a:gd name="f12" fmla="val 50"/>
                <a:gd name="f13" fmla="val 1"/>
                <a:gd name="f14" fmla="val 38"/>
                <a:gd name="f15" fmla="val 3"/>
                <a:gd name="f16" fmla="val 26"/>
                <a:gd name="f17" fmla="val 10"/>
                <a:gd name="f18" fmla="val 16"/>
                <a:gd name="f19" fmla="val 37"/>
                <a:gd name="f20" fmla="val 40"/>
                <a:gd name="f21" fmla="val 44"/>
                <a:gd name="f22" fmla="val 45"/>
                <a:gd name="f23" fmla="val 46"/>
                <a:gd name="f24" fmla="val 9"/>
                <a:gd name="f25" fmla="val 11"/>
                <a:gd name="f26" fmla="val 13"/>
                <a:gd name="f27" fmla="val 23"/>
                <a:gd name="f28" fmla="val 28"/>
                <a:gd name="f29" fmla="val 60"/>
                <a:gd name="f30" fmla="val 30"/>
                <a:gd name="f31" fmla="val 67"/>
                <a:gd name="f32" fmla="val 32"/>
                <a:gd name="f33" fmla="val 35"/>
                <a:gd name="f34" fmla="val 66"/>
                <a:gd name="f35" fmla="val 42"/>
                <a:gd name="f36" fmla="val 61"/>
                <a:gd name="f37" fmla="val 53"/>
                <a:gd name="f38" fmla="val 54"/>
                <a:gd name="f39" fmla="val 63"/>
                <a:gd name="f40" fmla="val 72"/>
                <a:gd name="f41" fmla="val 43"/>
                <a:gd name="f42" fmla="val 73"/>
                <a:gd name="f43" fmla="val 41"/>
                <a:gd name="f44" fmla="val 75"/>
                <a:gd name="f45" fmla="val 39"/>
                <a:gd name="f46" fmla="val 34"/>
                <a:gd name="f47" fmla="val 29"/>
                <a:gd name="f48" fmla="val 24"/>
                <a:gd name="f49" fmla="val 20"/>
                <a:gd name="f50" fmla="val 17"/>
                <a:gd name="f51" fmla="val 14"/>
                <a:gd name="f52" fmla="val 70"/>
                <a:gd name="f53" fmla="val 68"/>
                <a:gd name="f54" fmla="+- 0 0 -90"/>
                <a:gd name="f55" fmla="*/ f3 1 69"/>
                <a:gd name="f56" fmla="*/ f4 1 76"/>
                <a:gd name="f57" fmla="val f5"/>
                <a:gd name="f58" fmla="val f6"/>
                <a:gd name="f59" fmla="val f7"/>
                <a:gd name="f60" fmla="*/ f54 f0 1"/>
                <a:gd name="f61" fmla="+- f59 0 f57"/>
                <a:gd name="f62" fmla="+- f58 0 f57"/>
                <a:gd name="f63" fmla="*/ f60 1 f2"/>
                <a:gd name="f64" fmla="*/ f62 1 69"/>
                <a:gd name="f65" fmla="*/ f61 1 76"/>
                <a:gd name="f66" fmla="*/ 6 f62 1"/>
                <a:gd name="f67" fmla="*/ 65 f61 1"/>
                <a:gd name="f68" fmla="*/ 0 f62 1"/>
                <a:gd name="f69" fmla="*/ 50 f61 1"/>
                <a:gd name="f70" fmla="*/ 10 f62 1"/>
                <a:gd name="f71" fmla="*/ 16 f61 1"/>
                <a:gd name="f72" fmla="*/ 37 f62 1"/>
                <a:gd name="f73" fmla="*/ 0 f61 1"/>
                <a:gd name="f74" fmla="*/ 45 f62 1"/>
                <a:gd name="f75" fmla="*/ 6 f61 1"/>
                <a:gd name="f76" fmla="*/ 46 f62 1"/>
                <a:gd name="f77" fmla="*/ 13 f61 1"/>
                <a:gd name="f78" fmla="*/ 60 f62 1"/>
                <a:gd name="f79" fmla="*/ 30 f61 1"/>
                <a:gd name="f80" fmla="*/ 66 f62 1"/>
                <a:gd name="f81" fmla="*/ 42 f61 1"/>
                <a:gd name="f82" fmla="*/ 72 f61 1"/>
                <a:gd name="f83" fmla="*/ 39 f62 1"/>
                <a:gd name="f84" fmla="*/ 75 f61 1"/>
                <a:gd name="f85" fmla="*/ 24 f62 1"/>
                <a:gd name="f86" fmla="*/ 76 f61 1"/>
                <a:gd name="f87" fmla="*/ 14 f62 1"/>
                <a:gd name="f88" fmla="+- f63 0 f1"/>
                <a:gd name="f89" fmla="*/ f66 1 69"/>
                <a:gd name="f90" fmla="*/ f67 1 76"/>
                <a:gd name="f91" fmla="*/ f68 1 69"/>
                <a:gd name="f92" fmla="*/ f69 1 76"/>
                <a:gd name="f93" fmla="*/ f70 1 69"/>
                <a:gd name="f94" fmla="*/ f71 1 76"/>
                <a:gd name="f95" fmla="*/ f72 1 69"/>
                <a:gd name="f96" fmla="*/ f73 1 76"/>
                <a:gd name="f97" fmla="*/ f74 1 69"/>
                <a:gd name="f98" fmla="*/ f75 1 76"/>
                <a:gd name="f99" fmla="*/ f76 1 69"/>
                <a:gd name="f100" fmla="*/ f77 1 76"/>
                <a:gd name="f101" fmla="*/ f78 1 69"/>
                <a:gd name="f102" fmla="*/ f79 1 76"/>
                <a:gd name="f103" fmla="*/ f80 1 69"/>
                <a:gd name="f104" fmla="*/ f81 1 76"/>
                <a:gd name="f105" fmla="*/ f82 1 76"/>
                <a:gd name="f106" fmla="*/ f83 1 69"/>
                <a:gd name="f107" fmla="*/ f84 1 76"/>
                <a:gd name="f108" fmla="*/ f85 1 69"/>
                <a:gd name="f109" fmla="*/ f86 1 76"/>
                <a:gd name="f110" fmla="*/ f87 1 69"/>
                <a:gd name="f111" fmla="*/ 0 1 f64"/>
                <a:gd name="f112" fmla="*/ f58 1 f64"/>
                <a:gd name="f113" fmla="*/ 0 1 f65"/>
                <a:gd name="f114" fmla="*/ f59 1 f65"/>
                <a:gd name="f115" fmla="*/ f89 1 f64"/>
                <a:gd name="f116" fmla="*/ f90 1 f65"/>
                <a:gd name="f117" fmla="*/ f91 1 f64"/>
                <a:gd name="f118" fmla="*/ f92 1 f65"/>
                <a:gd name="f119" fmla="*/ f93 1 f64"/>
                <a:gd name="f120" fmla="*/ f94 1 f65"/>
                <a:gd name="f121" fmla="*/ f95 1 f64"/>
                <a:gd name="f122" fmla="*/ f96 1 f65"/>
                <a:gd name="f123" fmla="*/ f97 1 f64"/>
                <a:gd name="f124" fmla="*/ f98 1 f65"/>
                <a:gd name="f125" fmla="*/ f99 1 f64"/>
                <a:gd name="f126" fmla="*/ f100 1 f65"/>
                <a:gd name="f127" fmla="*/ f101 1 f64"/>
                <a:gd name="f128" fmla="*/ f102 1 f65"/>
                <a:gd name="f129" fmla="*/ f103 1 f64"/>
                <a:gd name="f130" fmla="*/ f104 1 f65"/>
                <a:gd name="f131" fmla="*/ f105 1 f65"/>
                <a:gd name="f132" fmla="*/ f106 1 f64"/>
                <a:gd name="f133" fmla="*/ f107 1 f65"/>
                <a:gd name="f134" fmla="*/ f108 1 f64"/>
                <a:gd name="f135" fmla="*/ f109 1 f65"/>
                <a:gd name="f136" fmla="*/ f110 1 f64"/>
                <a:gd name="f137" fmla="*/ f111 f55 1"/>
                <a:gd name="f138" fmla="*/ f112 f55 1"/>
                <a:gd name="f139" fmla="*/ f114 f56 1"/>
                <a:gd name="f140" fmla="*/ f113 f56 1"/>
                <a:gd name="f141" fmla="*/ f115 f55 1"/>
                <a:gd name="f142" fmla="*/ f116 f56 1"/>
                <a:gd name="f143" fmla="*/ f117 f55 1"/>
                <a:gd name="f144" fmla="*/ f118 f56 1"/>
                <a:gd name="f145" fmla="*/ f119 f55 1"/>
                <a:gd name="f146" fmla="*/ f120 f56 1"/>
                <a:gd name="f147" fmla="*/ f121 f55 1"/>
                <a:gd name="f148" fmla="*/ f122 f56 1"/>
                <a:gd name="f149" fmla="*/ f123 f55 1"/>
                <a:gd name="f150" fmla="*/ f124 f56 1"/>
                <a:gd name="f151" fmla="*/ f125 f55 1"/>
                <a:gd name="f152" fmla="*/ f126 f56 1"/>
                <a:gd name="f153" fmla="*/ f127 f55 1"/>
                <a:gd name="f154" fmla="*/ f128 f56 1"/>
                <a:gd name="f155" fmla="*/ f129 f55 1"/>
                <a:gd name="f156" fmla="*/ f130 f56 1"/>
                <a:gd name="f157" fmla="*/ f131 f56 1"/>
                <a:gd name="f158" fmla="*/ f132 f55 1"/>
                <a:gd name="f159" fmla="*/ f133 f56 1"/>
                <a:gd name="f160" fmla="*/ f134 f55 1"/>
                <a:gd name="f161" fmla="*/ f135 f56 1"/>
                <a:gd name="f162" fmla="*/ f136 f55 1"/>
              </a:gdLst>
              <a:ahLst/>
              <a:cxnLst>
                <a:cxn ang="3cd4">
                  <a:pos x="hc" y="t"/>
                </a:cxn>
                <a:cxn ang="0">
                  <a:pos x="r" y="vc"/>
                </a:cxn>
                <a:cxn ang="cd4">
                  <a:pos x="hc" y="b"/>
                </a:cxn>
                <a:cxn ang="cd2">
                  <a:pos x="l" y="vc"/>
                </a:cxn>
                <a:cxn ang="f88">
                  <a:pos x="f141" y="f142"/>
                </a:cxn>
                <a:cxn ang="f88">
                  <a:pos x="f143" y="f144"/>
                </a:cxn>
                <a:cxn ang="f88">
                  <a:pos x="f145" y="f146"/>
                </a:cxn>
                <a:cxn ang="f88">
                  <a:pos x="f147" y="f148"/>
                </a:cxn>
                <a:cxn ang="f88">
                  <a:pos x="f149" y="f150"/>
                </a:cxn>
                <a:cxn ang="f88">
                  <a:pos x="f151" y="f152"/>
                </a:cxn>
                <a:cxn ang="f88">
                  <a:pos x="f153" y="f154"/>
                </a:cxn>
                <a:cxn ang="f88">
                  <a:pos x="f155" y="f156"/>
                </a:cxn>
                <a:cxn ang="f88">
                  <a:pos x="f149" y="f157"/>
                </a:cxn>
                <a:cxn ang="f88">
                  <a:pos x="f158" y="f159"/>
                </a:cxn>
                <a:cxn ang="f88">
                  <a:pos x="f160" y="f161"/>
                </a:cxn>
                <a:cxn ang="f88">
                  <a:pos x="f162" y="f157"/>
                </a:cxn>
                <a:cxn ang="f88">
                  <a:pos x="f141" y="f142"/>
                </a:cxn>
              </a:cxnLst>
              <a:rect l="f137" t="f140" r="f138" b="f139"/>
              <a:pathLst>
                <a:path w="69" h="76">
                  <a:moveTo>
                    <a:pt x="f8" y="f9"/>
                  </a:moveTo>
                  <a:cubicBezTo>
                    <a:pt x="f5" y="f10"/>
                    <a:pt x="f5" y="f11"/>
                    <a:pt x="f5" y="f12"/>
                  </a:cubicBezTo>
                  <a:cubicBezTo>
                    <a:pt x="f13" y="f14"/>
                    <a:pt x="f15" y="f16"/>
                    <a:pt x="f17" y="f18"/>
                  </a:cubicBezTo>
                  <a:cubicBezTo>
                    <a:pt x="f18" y="f8"/>
                    <a:pt x="f16" y="f13"/>
                    <a:pt x="f19" y="f5"/>
                  </a:cubicBezTo>
                  <a:cubicBezTo>
                    <a:pt x="f20" y="f5"/>
                    <a:pt x="f21" y="f15"/>
                    <a:pt x="f22" y="f8"/>
                  </a:cubicBezTo>
                  <a:cubicBezTo>
                    <a:pt x="f23" y="f24"/>
                    <a:pt x="f23" y="f25"/>
                    <a:pt x="f23" y="f26"/>
                  </a:cubicBezTo>
                  <a:cubicBezTo>
                    <a:pt x="f23" y="f27"/>
                    <a:pt x="f12" y="f28"/>
                    <a:pt x="f29" y="f30"/>
                  </a:cubicBezTo>
                  <a:cubicBezTo>
                    <a:pt x="f31" y="f32"/>
                    <a:pt x="f6" y="f33"/>
                    <a:pt x="f34" y="f35"/>
                  </a:cubicBezTo>
                  <a:cubicBezTo>
                    <a:pt x="f36" y="f37"/>
                    <a:pt x="f38" y="f39"/>
                    <a:pt x="f22" y="f40"/>
                  </a:cubicBezTo>
                  <a:cubicBezTo>
                    <a:pt x="f41" y="f42"/>
                    <a:pt x="f43" y="f44"/>
                    <a:pt x="f45" y="f44"/>
                  </a:cubicBezTo>
                  <a:cubicBezTo>
                    <a:pt x="f46" y="f7"/>
                    <a:pt x="f47" y="f7"/>
                    <a:pt x="f48" y="f7"/>
                  </a:cubicBezTo>
                  <a:cubicBezTo>
                    <a:pt x="f49" y="f7"/>
                    <a:pt x="f50" y="f44"/>
                    <a:pt x="f51" y="f40"/>
                  </a:cubicBezTo>
                  <a:cubicBezTo>
                    <a:pt x="f25" y="f52"/>
                    <a:pt x="f24"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dirty="0">
                <a:solidFill>
                  <a:srgbClr val="000000"/>
                </a:solidFill>
                <a:uFillTx/>
                <a:latin typeface="Arial"/>
                <a:ea typeface="Arial"/>
                <a:cs typeface="Arial"/>
              </a:endParaRPr>
            </a:p>
          </p:txBody>
        </p:sp>
        <p:sp>
          <p:nvSpPr>
            <p:cNvPr id="186" name="Freeform 188">
              <a:extLst>
                <a:ext uri="{FF2B5EF4-FFF2-40B4-BE49-F238E27FC236}">
                  <a16:creationId xmlns:a16="http://schemas.microsoft.com/office/drawing/2014/main" id="{5E637015-53E3-475C-B728-FDFE91D97F0A}"/>
                </a:ext>
              </a:extLst>
            </p:cNvPr>
            <p:cNvSpPr/>
            <p:nvPr/>
          </p:nvSpPr>
          <p:spPr>
            <a:xfrm>
              <a:off x="1190594" y="835944"/>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1"/>
                <a:gd name="f10" fmla="val 5"/>
                <a:gd name="f11" fmla="val 46"/>
                <a:gd name="f12" fmla="val 2"/>
                <a:gd name="f13" fmla="val 41"/>
                <a:gd name="f14" fmla="val 1"/>
                <a:gd name="f15" fmla="val 35"/>
                <a:gd name="f16" fmla="val 33"/>
                <a:gd name="f17" fmla="val 31"/>
                <a:gd name="f18" fmla="val 29"/>
                <a:gd name="f19" fmla="val 3"/>
                <a:gd name="f20" fmla="val 21"/>
                <a:gd name="f21" fmla="val 6"/>
                <a:gd name="f22" fmla="val 14"/>
                <a:gd name="f23" fmla="val 11"/>
                <a:gd name="f24" fmla="val 8"/>
                <a:gd name="f25" fmla="val 15"/>
                <a:gd name="f26" fmla="val 4"/>
                <a:gd name="f27" fmla="val 19"/>
                <a:gd name="f28" fmla="val 24"/>
                <a:gd name="f29" fmla="val 30"/>
                <a:gd name="f30" fmla="val 36"/>
                <a:gd name="f31" fmla="val 42"/>
                <a:gd name="f32" fmla="val 43"/>
                <a:gd name="f33" fmla="val 45"/>
                <a:gd name="f34" fmla="val 49"/>
                <a:gd name="f35" fmla="val 52"/>
                <a:gd name="f36" fmla="val 56"/>
                <a:gd name="f37" fmla="val 60"/>
                <a:gd name="f38" fmla="val 64"/>
                <a:gd name="f39" fmla="val 12"/>
                <a:gd name="f40" fmla="val 69"/>
                <a:gd name="f41" fmla="val 75"/>
                <a:gd name="f42" fmla="val 20"/>
                <a:gd name="f43" fmla="val 72"/>
                <a:gd name="f44" fmla="val 68"/>
                <a:gd name="f45" fmla="val 40"/>
                <a:gd name="f46" fmla="val 47"/>
                <a:gd name="f47" fmla="val 55"/>
                <a:gd name="f48" fmla="val 57"/>
                <a:gd name="f49" fmla="val 58"/>
                <a:gd name="f50" fmla="val 23"/>
                <a:gd name="f51" fmla="val 18"/>
                <a:gd name="f52" fmla="val 13"/>
                <a:gd name="f53" fmla="val 54"/>
                <a:gd name="f54" fmla="val 53"/>
                <a:gd name="f55" fmla="+- 0 0 -90"/>
                <a:gd name="f56" fmla="*/ f3 1 76"/>
                <a:gd name="f57" fmla="*/ f4 1 59"/>
                <a:gd name="f58" fmla="val f5"/>
                <a:gd name="f59" fmla="val f6"/>
                <a:gd name="f60" fmla="val f7"/>
                <a:gd name="f61" fmla="*/ f55 f0 1"/>
                <a:gd name="f62" fmla="+- f60 0 f58"/>
                <a:gd name="f63" fmla="+- f59 0 f58"/>
                <a:gd name="f64" fmla="*/ f61 1 f2"/>
                <a:gd name="f65" fmla="*/ f63 1 76"/>
                <a:gd name="f66" fmla="*/ f62 1 59"/>
                <a:gd name="f67" fmla="*/ 10 f63 1"/>
                <a:gd name="f68" fmla="*/ 51 f62 1"/>
                <a:gd name="f69" fmla="*/ 1 f63 1"/>
                <a:gd name="f70" fmla="*/ 35 f62 1"/>
                <a:gd name="f71" fmla="*/ 29 f62 1"/>
                <a:gd name="f72" fmla="*/ 11 f63 1"/>
                <a:gd name="f73" fmla="*/ 8 f62 1"/>
                <a:gd name="f74" fmla="*/ 24 f63 1"/>
                <a:gd name="f75" fmla="*/ 2 f62 1"/>
                <a:gd name="f76" fmla="*/ 42 f63 1"/>
                <a:gd name="f77" fmla="*/ 0 f62 1"/>
                <a:gd name="f78" fmla="*/ 46 f63 1"/>
                <a:gd name="f79" fmla="*/ 1 f62 1"/>
                <a:gd name="f80" fmla="*/ 56 f63 1"/>
                <a:gd name="f81" fmla="*/ 69 f63 1"/>
                <a:gd name="f82" fmla="*/ 12 f62 1"/>
                <a:gd name="f83" fmla="*/ 75 f63 1"/>
                <a:gd name="f84" fmla="*/ 20 f62 1"/>
                <a:gd name="f85" fmla="*/ 60 f63 1"/>
                <a:gd name="f86" fmla="*/ 47 f62 1"/>
                <a:gd name="f87" fmla="*/ 29 f63 1"/>
                <a:gd name="f88" fmla="*/ 58 f62 1"/>
                <a:gd name="f89" fmla="*/ 13 f63 1"/>
                <a:gd name="f90" fmla="*/ 54 f62 1"/>
                <a:gd name="f91" fmla="+- f64 0 f1"/>
                <a:gd name="f92" fmla="*/ f67 1 76"/>
                <a:gd name="f93" fmla="*/ f68 1 59"/>
                <a:gd name="f94" fmla="*/ f69 1 76"/>
                <a:gd name="f95" fmla="*/ f70 1 59"/>
                <a:gd name="f96" fmla="*/ f71 1 59"/>
                <a:gd name="f97" fmla="*/ f72 1 76"/>
                <a:gd name="f98" fmla="*/ f73 1 59"/>
                <a:gd name="f99" fmla="*/ f74 1 76"/>
                <a:gd name="f100" fmla="*/ f75 1 59"/>
                <a:gd name="f101" fmla="*/ f76 1 76"/>
                <a:gd name="f102" fmla="*/ f77 1 59"/>
                <a:gd name="f103" fmla="*/ f78 1 76"/>
                <a:gd name="f104" fmla="*/ f79 1 59"/>
                <a:gd name="f105" fmla="*/ f80 1 76"/>
                <a:gd name="f106" fmla="*/ f81 1 76"/>
                <a:gd name="f107" fmla="*/ f82 1 59"/>
                <a:gd name="f108" fmla="*/ f83 1 76"/>
                <a:gd name="f109" fmla="*/ f84 1 59"/>
                <a:gd name="f110" fmla="*/ f85 1 76"/>
                <a:gd name="f111" fmla="*/ f86 1 59"/>
                <a:gd name="f112" fmla="*/ f87 1 76"/>
                <a:gd name="f113" fmla="*/ f88 1 59"/>
                <a:gd name="f114" fmla="*/ f89 1 76"/>
                <a:gd name="f115" fmla="*/ f90 1 59"/>
                <a:gd name="f116" fmla="*/ 0 1 f65"/>
                <a:gd name="f117" fmla="*/ f59 1 f65"/>
                <a:gd name="f118" fmla="*/ 0 1 f66"/>
                <a:gd name="f119" fmla="*/ f60 1 f66"/>
                <a:gd name="f120" fmla="*/ f92 1 f65"/>
                <a:gd name="f121" fmla="*/ f93 1 f66"/>
                <a:gd name="f122" fmla="*/ f94 1 f65"/>
                <a:gd name="f123" fmla="*/ f95 1 f66"/>
                <a:gd name="f124" fmla="*/ f96 1 f66"/>
                <a:gd name="f125" fmla="*/ f97 1 f65"/>
                <a:gd name="f126" fmla="*/ f98 1 f66"/>
                <a:gd name="f127" fmla="*/ f99 1 f65"/>
                <a:gd name="f128" fmla="*/ f100 1 f66"/>
                <a:gd name="f129" fmla="*/ f101 1 f65"/>
                <a:gd name="f130" fmla="*/ f102 1 f66"/>
                <a:gd name="f131" fmla="*/ f103 1 f65"/>
                <a:gd name="f132" fmla="*/ f104 1 f66"/>
                <a:gd name="f133" fmla="*/ f105 1 f65"/>
                <a:gd name="f134" fmla="*/ f106 1 f65"/>
                <a:gd name="f135" fmla="*/ f107 1 f66"/>
                <a:gd name="f136" fmla="*/ f108 1 f65"/>
                <a:gd name="f137" fmla="*/ f109 1 f66"/>
                <a:gd name="f138" fmla="*/ f110 1 f65"/>
                <a:gd name="f139" fmla="*/ f111 1 f66"/>
                <a:gd name="f140" fmla="*/ f112 1 f65"/>
                <a:gd name="f141" fmla="*/ f113 1 f66"/>
                <a:gd name="f142" fmla="*/ f114 1 f65"/>
                <a:gd name="f143" fmla="*/ f115 1 f66"/>
                <a:gd name="f144" fmla="*/ f116 f56 1"/>
                <a:gd name="f145" fmla="*/ f117 f56 1"/>
                <a:gd name="f146" fmla="*/ f119 f57 1"/>
                <a:gd name="f147" fmla="*/ f118 f57 1"/>
                <a:gd name="f148" fmla="*/ f120 f56 1"/>
                <a:gd name="f149" fmla="*/ f121 f57 1"/>
                <a:gd name="f150" fmla="*/ f122 f56 1"/>
                <a:gd name="f151" fmla="*/ f123 f57 1"/>
                <a:gd name="f152" fmla="*/ f124 f57 1"/>
                <a:gd name="f153" fmla="*/ f125 f56 1"/>
                <a:gd name="f154" fmla="*/ f126 f57 1"/>
                <a:gd name="f155" fmla="*/ f127 f56 1"/>
                <a:gd name="f156" fmla="*/ f128 f57 1"/>
                <a:gd name="f157" fmla="*/ f129 f56 1"/>
                <a:gd name="f158" fmla="*/ f130 f57 1"/>
                <a:gd name="f159" fmla="*/ f131 f56 1"/>
                <a:gd name="f160" fmla="*/ f132 f57 1"/>
                <a:gd name="f161" fmla="*/ f133 f56 1"/>
                <a:gd name="f162" fmla="*/ f134 f56 1"/>
                <a:gd name="f163" fmla="*/ f135 f57 1"/>
                <a:gd name="f164" fmla="*/ f136 f56 1"/>
                <a:gd name="f165" fmla="*/ f137 f57 1"/>
                <a:gd name="f166" fmla="*/ f138 f56 1"/>
                <a:gd name="f167" fmla="*/ f139 f57 1"/>
                <a:gd name="f168" fmla="*/ f140 f56 1"/>
                <a:gd name="f169" fmla="*/ f141 f57 1"/>
                <a:gd name="f170" fmla="*/ f142 f56 1"/>
                <a:gd name="f171" fmla="*/ f143 f57 1"/>
              </a:gdLst>
              <a:ahLst/>
              <a:cxnLst>
                <a:cxn ang="3cd4">
                  <a:pos x="hc" y="t"/>
                </a:cxn>
                <a:cxn ang="0">
                  <a:pos x="r" y="vc"/>
                </a:cxn>
                <a:cxn ang="cd4">
                  <a:pos x="hc" y="b"/>
                </a:cxn>
                <a:cxn ang="cd2">
                  <a:pos x="l" y="vc"/>
                </a:cxn>
                <a:cxn ang="f91">
                  <a:pos x="f148" y="f149"/>
                </a:cxn>
                <a:cxn ang="f91">
                  <a:pos x="f150" y="f151"/>
                </a:cxn>
                <a:cxn ang="f91">
                  <a:pos x="f150" y="f152"/>
                </a:cxn>
                <a:cxn ang="f91">
                  <a:pos x="f153" y="f154"/>
                </a:cxn>
                <a:cxn ang="f91">
                  <a:pos x="f155" y="f156"/>
                </a:cxn>
                <a:cxn ang="f91">
                  <a:pos x="f157" y="f158"/>
                </a:cxn>
                <a:cxn ang="f91">
                  <a:pos x="f159" y="f160"/>
                </a:cxn>
                <a:cxn ang="f91">
                  <a:pos x="f161" y="f154"/>
                </a:cxn>
                <a:cxn ang="f91">
                  <a:pos x="f162" y="f163"/>
                </a:cxn>
                <a:cxn ang="f91">
                  <a:pos x="f164" y="f165"/>
                </a:cxn>
                <a:cxn ang="f91">
                  <a:pos x="f166" y="f167"/>
                </a:cxn>
                <a:cxn ang="f91">
                  <a:pos x="f168" y="f169"/>
                </a:cxn>
                <a:cxn ang="f91">
                  <a:pos x="f170" y="f171"/>
                </a:cxn>
                <a:cxn ang="f91">
                  <a:pos x="f148" y="f149"/>
                </a:cxn>
              </a:cxnLst>
              <a:rect l="f144" t="f147" r="f145" b="f146"/>
              <a:pathLst>
                <a:path w="76" h="59">
                  <a:moveTo>
                    <a:pt x="f8" y="f9"/>
                  </a:moveTo>
                  <a:cubicBezTo>
                    <a:pt x="f10" y="f11"/>
                    <a:pt x="f12" y="f13"/>
                    <a:pt x="f14" y="f15"/>
                  </a:cubicBezTo>
                  <a:cubicBezTo>
                    <a:pt x="f5" y="f16"/>
                    <a:pt x="f5" y="f17"/>
                    <a:pt x="f14" y="f18"/>
                  </a:cubicBezTo>
                  <a:cubicBezTo>
                    <a:pt x="f19" y="f20"/>
                    <a:pt x="f21" y="f22"/>
                    <a:pt x="f23" y="f24"/>
                  </a:cubicBezTo>
                  <a:cubicBezTo>
                    <a:pt x="f25" y="f26"/>
                    <a:pt x="f27" y="f19"/>
                    <a:pt x="f28" y="f12"/>
                  </a:cubicBezTo>
                  <a:cubicBezTo>
                    <a:pt x="f29" y="f14"/>
                    <a:pt x="f30" y="f5"/>
                    <a:pt x="f31" y="f5"/>
                  </a:cubicBezTo>
                  <a:cubicBezTo>
                    <a:pt x="f32" y="f5"/>
                    <a:pt x="f33" y="f5"/>
                    <a:pt x="f11" y="f14"/>
                  </a:cubicBezTo>
                  <a:cubicBezTo>
                    <a:pt x="f34" y="f19"/>
                    <a:pt x="f35" y="f21"/>
                    <a:pt x="f36" y="f24"/>
                  </a:cubicBezTo>
                  <a:cubicBezTo>
                    <a:pt x="f37" y="f8"/>
                    <a:pt x="f38" y="f39"/>
                    <a:pt x="f40" y="f39"/>
                  </a:cubicBezTo>
                  <a:cubicBezTo>
                    <a:pt x="f41" y="f39"/>
                    <a:pt x="f6" y="f22"/>
                    <a:pt x="f41" y="f42"/>
                  </a:cubicBezTo>
                  <a:cubicBezTo>
                    <a:pt x="f43" y="f29"/>
                    <a:pt x="f44" y="f45"/>
                    <a:pt x="f37" y="f46"/>
                  </a:cubicBezTo>
                  <a:cubicBezTo>
                    <a:pt x="f35" y="f47"/>
                    <a:pt x="f13" y="f48"/>
                    <a:pt x="f18" y="f49"/>
                  </a:cubicBezTo>
                  <a:cubicBezTo>
                    <a:pt x="f50" y="f7"/>
                    <a:pt x="f51" y="f48"/>
                    <a:pt x="f52" y="f53"/>
                  </a:cubicBezTo>
                  <a:cubicBezTo>
                    <a:pt x="f39" y="f54"/>
                    <a:pt x="f23"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7" name="Freeform 189">
              <a:extLst>
                <a:ext uri="{FF2B5EF4-FFF2-40B4-BE49-F238E27FC236}">
                  <a16:creationId xmlns:a16="http://schemas.microsoft.com/office/drawing/2014/main" id="{B6889894-678C-4E66-84B4-3C3381045F47}"/>
                </a:ext>
              </a:extLst>
            </p:cNvPr>
            <p:cNvSpPr/>
            <p:nvPr/>
          </p:nvSpPr>
          <p:spPr>
            <a:xfrm>
              <a:off x="1177811" y="991483"/>
              <a:ext cx="155539" cy="153408"/>
            </a:xfrm>
            <a:custGeom>
              <a:avLst/>
              <a:gdLst>
                <a:gd name="f0" fmla="val 10800000"/>
                <a:gd name="f1" fmla="val 5400000"/>
                <a:gd name="f2" fmla="val 180"/>
                <a:gd name="f3" fmla="val w"/>
                <a:gd name="f4" fmla="val h"/>
                <a:gd name="f5" fmla="val 0"/>
                <a:gd name="f6" fmla="val 72"/>
                <a:gd name="f7" fmla="val 71"/>
                <a:gd name="f8" fmla="val 44"/>
                <a:gd name="f9" fmla="val 1"/>
                <a:gd name="f10" fmla="val 8"/>
                <a:gd name="f11" fmla="val 47"/>
                <a:gd name="f12" fmla="val 15"/>
                <a:gd name="f13" fmla="val 52"/>
                <a:gd name="f14" fmla="val 20"/>
                <a:gd name="f15" fmla="val 55"/>
                <a:gd name="f16" fmla="val 23"/>
                <a:gd name="f17" fmla="val 59"/>
                <a:gd name="f18" fmla="val 24"/>
                <a:gd name="f19" fmla="val 62"/>
                <a:gd name="f20" fmla="val 26"/>
                <a:gd name="f21" fmla="val 64"/>
                <a:gd name="f22" fmla="val 27"/>
                <a:gd name="f23" fmla="val 66"/>
                <a:gd name="f24" fmla="val 67"/>
                <a:gd name="f25" fmla="val 28"/>
                <a:gd name="f26" fmla="val 30"/>
                <a:gd name="f27" fmla="val 33"/>
                <a:gd name="f28" fmla="val 36"/>
                <a:gd name="f29" fmla="val 69"/>
                <a:gd name="f30" fmla="val 41"/>
                <a:gd name="f31" fmla="val 45"/>
                <a:gd name="f32" fmla="val 48"/>
                <a:gd name="f33" fmla="val 56"/>
                <a:gd name="f34" fmla="val 58"/>
                <a:gd name="f35" fmla="val 65"/>
                <a:gd name="f36" fmla="val 68"/>
                <a:gd name="f37" fmla="val 16"/>
                <a:gd name="f38" fmla="val 3"/>
                <a:gd name="f39" fmla="val 54"/>
                <a:gd name="f40" fmla="val 40"/>
                <a:gd name="f41" fmla="val 2"/>
                <a:gd name="f42" fmla="val 6"/>
                <a:gd name="f43" fmla="val 11"/>
                <a:gd name="f44" fmla="val 17"/>
                <a:gd name="f45" fmla="val 19"/>
                <a:gd name="f46" fmla="val 22"/>
                <a:gd name="f47" fmla="val 14"/>
                <a:gd name="f48" fmla="val 34"/>
                <a:gd name="f49" fmla="val 5"/>
                <a:gd name="f50" fmla="val 37"/>
                <a:gd name="f51" fmla="+- 0 0 -90"/>
                <a:gd name="f52" fmla="*/ f3 1 72"/>
                <a:gd name="f53" fmla="*/ f4 1 71"/>
                <a:gd name="f54" fmla="val f5"/>
                <a:gd name="f55" fmla="val f6"/>
                <a:gd name="f56" fmla="val f7"/>
                <a:gd name="f57" fmla="*/ f51 f0 1"/>
                <a:gd name="f58" fmla="+- f56 0 f54"/>
                <a:gd name="f59" fmla="+- f55 0 f54"/>
                <a:gd name="f60" fmla="*/ f57 1 f2"/>
                <a:gd name="f61" fmla="*/ f59 1 72"/>
                <a:gd name="f62" fmla="*/ f58 1 71"/>
                <a:gd name="f63" fmla="*/ 44 f59 1"/>
                <a:gd name="f64" fmla="*/ 1 f58 1"/>
                <a:gd name="f65" fmla="*/ 52 f59 1"/>
                <a:gd name="f66" fmla="*/ 20 f58 1"/>
                <a:gd name="f67" fmla="*/ 62 f59 1"/>
                <a:gd name="f68" fmla="*/ 26 f58 1"/>
                <a:gd name="f69" fmla="*/ 67 f59 1"/>
                <a:gd name="f70" fmla="*/ 28 f58 1"/>
                <a:gd name="f71" fmla="*/ 71 f59 1"/>
                <a:gd name="f72" fmla="*/ 36 f58 1"/>
                <a:gd name="f73" fmla="*/ 64 f59 1"/>
                <a:gd name="f74" fmla="*/ 48 f58 1"/>
                <a:gd name="f75" fmla="*/ 33 f59 1"/>
                <a:gd name="f76" fmla="*/ 68 f58 1"/>
                <a:gd name="f77" fmla="*/ 8 f59 1"/>
                <a:gd name="f78" fmla="*/ 62 f58 1"/>
                <a:gd name="f79" fmla="*/ 0 f59 1"/>
                <a:gd name="f80" fmla="*/ 47 f58 1"/>
                <a:gd name="f81" fmla="*/ 6 f59 1"/>
                <a:gd name="f82" fmla="*/ 22 f59 1"/>
                <a:gd name="f83" fmla="*/ 14 f58 1"/>
                <a:gd name="f84" fmla="*/ 34 f59 1"/>
                <a:gd name="f85" fmla="*/ 5 f58 1"/>
                <a:gd name="f86" fmla="+- f60 0 f1"/>
                <a:gd name="f87" fmla="*/ f63 1 72"/>
                <a:gd name="f88" fmla="*/ f64 1 71"/>
                <a:gd name="f89" fmla="*/ f65 1 72"/>
                <a:gd name="f90" fmla="*/ f66 1 71"/>
                <a:gd name="f91" fmla="*/ f67 1 72"/>
                <a:gd name="f92" fmla="*/ f68 1 71"/>
                <a:gd name="f93" fmla="*/ f69 1 72"/>
                <a:gd name="f94" fmla="*/ f70 1 71"/>
                <a:gd name="f95" fmla="*/ f71 1 72"/>
                <a:gd name="f96" fmla="*/ f72 1 71"/>
                <a:gd name="f97" fmla="*/ f73 1 72"/>
                <a:gd name="f98" fmla="*/ f74 1 71"/>
                <a:gd name="f99" fmla="*/ f75 1 72"/>
                <a:gd name="f100" fmla="*/ f76 1 71"/>
                <a:gd name="f101" fmla="*/ f77 1 72"/>
                <a:gd name="f102" fmla="*/ f78 1 71"/>
                <a:gd name="f103" fmla="*/ f79 1 72"/>
                <a:gd name="f104" fmla="*/ f80 1 71"/>
                <a:gd name="f105" fmla="*/ f81 1 72"/>
                <a:gd name="f106" fmla="*/ f82 1 72"/>
                <a:gd name="f107" fmla="*/ f83 1 71"/>
                <a:gd name="f108" fmla="*/ f84 1 72"/>
                <a:gd name="f109" fmla="*/ f85 1 71"/>
                <a:gd name="f110" fmla="*/ 0 1 f61"/>
                <a:gd name="f111" fmla="*/ f55 1 f61"/>
                <a:gd name="f112" fmla="*/ 0 1 f62"/>
                <a:gd name="f113" fmla="*/ f56 1 f62"/>
                <a:gd name="f114" fmla="*/ f87 1 f61"/>
                <a:gd name="f115" fmla="*/ f88 1 f62"/>
                <a:gd name="f116" fmla="*/ f89 1 f61"/>
                <a:gd name="f117" fmla="*/ f90 1 f62"/>
                <a:gd name="f118" fmla="*/ f91 1 f61"/>
                <a:gd name="f119" fmla="*/ f92 1 f62"/>
                <a:gd name="f120" fmla="*/ f93 1 f61"/>
                <a:gd name="f121" fmla="*/ f94 1 f62"/>
                <a:gd name="f122" fmla="*/ f95 1 f61"/>
                <a:gd name="f123" fmla="*/ f96 1 f62"/>
                <a:gd name="f124" fmla="*/ f97 1 f61"/>
                <a:gd name="f125" fmla="*/ f98 1 f62"/>
                <a:gd name="f126" fmla="*/ f99 1 f61"/>
                <a:gd name="f127" fmla="*/ f100 1 f62"/>
                <a:gd name="f128" fmla="*/ f101 1 f61"/>
                <a:gd name="f129" fmla="*/ f102 1 f62"/>
                <a:gd name="f130" fmla="*/ f103 1 f61"/>
                <a:gd name="f131" fmla="*/ f104 1 f62"/>
                <a:gd name="f132" fmla="*/ f105 1 f61"/>
                <a:gd name="f133" fmla="*/ f106 1 f61"/>
                <a:gd name="f134" fmla="*/ f107 1 f62"/>
                <a:gd name="f135" fmla="*/ f108 1 f61"/>
                <a:gd name="f136" fmla="*/ f109 1 f62"/>
                <a:gd name="f137" fmla="*/ f110 f52 1"/>
                <a:gd name="f138" fmla="*/ f111 f52 1"/>
                <a:gd name="f139" fmla="*/ f113 f53 1"/>
                <a:gd name="f140" fmla="*/ f112 f53 1"/>
                <a:gd name="f141" fmla="*/ f114 f52 1"/>
                <a:gd name="f142" fmla="*/ f115 f53 1"/>
                <a:gd name="f143" fmla="*/ f116 f52 1"/>
                <a:gd name="f144" fmla="*/ f117 f53 1"/>
                <a:gd name="f145" fmla="*/ f118 f52 1"/>
                <a:gd name="f146" fmla="*/ f119 f53 1"/>
                <a:gd name="f147" fmla="*/ f120 f52 1"/>
                <a:gd name="f148" fmla="*/ f121 f53 1"/>
                <a:gd name="f149" fmla="*/ f122 f52 1"/>
                <a:gd name="f150" fmla="*/ f123 f53 1"/>
                <a:gd name="f151" fmla="*/ f124 f52 1"/>
                <a:gd name="f152" fmla="*/ f125 f53 1"/>
                <a:gd name="f153" fmla="*/ f126 f52 1"/>
                <a:gd name="f154" fmla="*/ f127 f53 1"/>
                <a:gd name="f155" fmla="*/ f128 f52 1"/>
                <a:gd name="f156" fmla="*/ f129 f53 1"/>
                <a:gd name="f157" fmla="*/ f130 f52 1"/>
                <a:gd name="f158" fmla="*/ f131 f53 1"/>
                <a:gd name="f159" fmla="*/ f132 f52 1"/>
                <a:gd name="f160" fmla="*/ f133 f52 1"/>
                <a:gd name="f161" fmla="*/ f134 f53 1"/>
                <a:gd name="f162" fmla="*/ f135 f52 1"/>
                <a:gd name="f163" fmla="*/ f136 f53 1"/>
              </a:gdLst>
              <a:ahLst/>
              <a:cxnLst>
                <a:cxn ang="3cd4">
                  <a:pos x="hc" y="t"/>
                </a:cxn>
                <a:cxn ang="0">
                  <a:pos x="r" y="vc"/>
                </a:cxn>
                <a:cxn ang="cd4">
                  <a:pos x="hc" y="b"/>
                </a:cxn>
                <a:cxn ang="cd2">
                  <a:pos x="l" y="vc"/>
                </a:cxn>
                <a:cxn ang="f86">
                  <a:pos x="f141" y="f142"/>
                </a:cxn>
                <a:cxn ang="f86">
                  <a:pos x="f143" y="f144"/>
                </a:cxn>
                <a:cxn ang="f86">
                  <a:pos x="f145" y="f146"/>
                </a:cxn>
                <a:cxn ang="f86">
                  <a:pos x="f147" y="f148"/>
                </a:cxn>
                <a:cxn ang="f86">
                  <a:pos x="f149" y="f150"/>
                </a:cxn>
                <a:cxn ang="f86">
                  <a:pos x="f151" y="f152"/>
                </a:cxn>
                <a:cxn ang="f86">
                  <a:pos x="f153" y="f154"/>
                </a:cxn>
                <a:cxn ang="f86">
                  <a:pos x="f155" y="f156"/>
                </a:cxn>
                <a:cxn ang="f86">
                  <a:pos x="f157" y="f158"/>
                </a:cxn>
                <a:cxn ang="f86">
                  <a:pos x="f159" y="f148"/>
                </a:cxn>
                <a:cxn ang="f86">
                  <a:pos x="f160" y="f161"/>
                </a:cxn>
                <a:cxn ang="f86">
                  <a:pos x="f162" y="f163"/>
                </a:cxn>
                <a:cxn ang="f86">
                  <a:pos x="f141" y="f142"/>
                </a:cxn>
              </a:cxnLst>
              <a:rect l="f137" t="f140" r="f138" b="f139"/>
              <a:pathLst>
                <a:path w="72" h="71">
                  <a:moveTo>
                    <a:pt x="f8" y="f9"/>
                  </a:moveTo>
                  <a:cubicBezTo>
                    <a:pt x="f8" y="f10"/>
                    <a:pt x="f11" y="f12"/>
                    <a:pt x="f13" y="f14"/>
                  </a:cubicBezTo>
                  <a:cubicBezTo>
                    <a:pt x="f15" y="f16"/>
                    <a:pt x="f17" y="f18"/>
                    <a:pt x="f19" y="f20"/>
                  </a:cubicBezTo>
                  <a:cubicBezTo>
                    <a:pt x="f21" y="f22"/>
                    <a:pt x="f23" y="f22"/>
                    <a:pt x="f24" y="f25"/>
                  </a:cubicBezTo>
                  <a:cubicBezTo>
                    <a:pt x="f7" y="f26"/>
                    <a:pt x="f6" y="f27"/>
                    <a:pt x="f7" y="f28"/>
                  </a:cubicBezTo>
                  <a:cubicBezTo>
                    <a:pt x="f29" y="f30"/>
                    <a:pt x="f24" y="f31"/>
                    <a:pt x="f21" y="f32"/>
                  </a:cubicBezTo>
                  <a:cubicBezTo>
                    <a:pt x="f33" y="f34"/>
                    <a:pt x="f31" y="f35"/>
                    <a:pt x="f27" y="f36"/>
                  </a:cubicBezTo>
                  <a:cubicBezTo>
                    <a:pt x="f18" y="f7"/>
                    <a:pt x="f37" y="f29"/>
                    <a:pt x="f10" y="f19"/>
                  </a:cubicBezTo>
                  <a:cubicBezTo>
                    <a:pt x="f38" y="f34"/>
                    <a:pt x="f5" y="f39"/>
                    <a:pt x="f5" y="f11"/>
                  </a:cubicBezTo>
                  <a:cubicBezTo>
                    <a:pt x="f5" y="f40"/>
                    <a:pt x="f41" y="f27"/>
                    <a:pt x="f42" y="f25"/>
                  </a:cubicBezTo>
                  <a:cubicBezTo>
                    <a:pt x="f43" y="f16"/>
                    <a:pt x="f44" y="f45"/>
                    <a:pt x="f46" y="f47"/>
                  </a:cubicBezTo>
                  <a:cubicBezTo>
                    <a:pt x="f20" y="f43"/>
                    <a:pt x="f26" y="f10"/>
                    <a:pt x="f48" y="f49"/>
                  </a:cubicBezTo>
                  <a:cubicBezTo>
                    <a:pt x="f50" y="f38"/>
                    <a:pt x="f40" y="f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8" name="Freeform 190">
              <a:extLst>
                <a:ext uri="{FF2B5EF4-FFF2-40B4-BE49-F238E27FC236}">
                  <a16:creationId xmlns:a16="http://schemas.microsoft.com/office/drawing/2014/main" id="{5416D229-57A9-4082-BBDF-E8F101046C88}"/>
                </a:ext>
              </a:extLst>
            </p:cNvPr>
            <p:cNvSpPr/>
            <p:nvPr/>
          </p:nvSpPr>
          <p:spPr>
            <a:xfrm>
              <a:off x="1303513" y="750713"/>
              <a:ext cx="53263" cy="91622"/>
            </a:xfrm>
            <a:custGeom>
              <a:avLst/>
              <a:gdLst>
                <a:gd name="f0" fmla="val 10800000"/>
                <a:gd name="f1" fmla="val 5400000"/>
                <a:gd name="f2" fmla="val 180"/>
                <a:gd name="f3" fmla="val w"/>
                <a:gd name="f4" fmla="val h"/>
                <a:gd name="f5" fmla="val 0"/>
                <a:gd name="f6" fmla="val 25"/>
                <a:gd name="f7" fmla="val 42"/>
                <a:gd name="f8" fmla="val 19"/>
                <a:gd name="f9" fmla="val 34"/>
                <a:gd name="f10" fmla="val 17"/>
                <a:gd name="f11" fmla="val 36"/>
                <a:gd name="f12" fmla="val 15"/>
                <a:gd name="f13" fmla="val 37"/>
                <a:gd name="f14" fmla="val 13"/>
                <a:gd name="f15" fmla="val 39"/>
                <a:gd name="f16" fmla="val 8"/>
                <a:gd name="f17" fmla="val 2"/>
                <a:gd name="f18" fmla="val 1"/>
                <a:gd name="f19" fmla="val 33"/>
                <a:gd name="f20" fmla="val 32"/>
                <a:gd name="f21" fmla="val 30"/>
                <a:gd name="f22" fmla="val 29"/>
                <a:gd name="f23" fmla="val 3"/>
                <a:gd name="f24" fmla="val 26"/>
                <a:gd name="f25" fmla="val 5"/>
                <a:gd name="f26" fmla="val 23"/>
                <a:gd name="f27" fmla="val 7"/>
                <a:gd name="f28" fmla="val 9"/>
                <a:gd name="f29" fmla="val 14"/>
                <a:gd name="f30" fmla="val 11"/>
                <a:gd name="f31" fmla="val 16"/>
                <a:gd name="f32" fmla="val 22"/>
                <a:gd name="f33" fmla="val 4"/>
                <a:gd name="f34" fmla="val 27"/>
                <a:gd name="f35" fmla="val 31"/>
                <a:gd name="f36" fmla="+- 0 0 -90"/>
                <a:gd name="f37" fmla="*/ f3 1 25"/>
                <a:gd name="f38" fmla="*/ f4 1 42"/>
                <a:gd name="f39" fmla="val f5"/>
                <a:gd name="f40" fmla="val f6"/>
                <a:gd name="f41" fmla="val f7"/>
                <a:gd name="f42" fmla="*/ f36 f0 1"/>
                <a:gd name="f43" fmla="+- f41 0 f39"/>
                <a:gd name="f44" fmla="+- f40 0 f39"/>
                <a:gd name="f45" fmla="*/ f42 1 f2"/>
                <a:gd name="f46" fmla="*/ f44 1 25"/>
                <a:gd name="f47" fmla="*/ f43 1 42"/>
                <a:gd name="f48" fmla="*/ 19 f44 1"/>
                <a:gd name="f49" fmla="*/ 34 f43 1"/>
                <a:gd name="f50" fmla="*/ 13 f44 1"/>
                <a:gd name="f51" fmla="*/ 39 f43 1"/>
                <a:gd name="f52" fmla="*/ 1 f44 1"/>
                <a:gd name="f53" fmla="*/ 33 f43 1"/>
                <a:gd name="f54" fmla="*/ 2 f44 1"/>
                <a:gd name="f55" fmla="*/ 29 f43 1"/>
                <a:gd name="f56" fmla="*/ 7 f44 1"/>
                <a:gd name="f57" fmla="*/ 19 f43 1"/>
                <a:gd name="f58" fmla="*/ 14 f44 1"/>
                <a:gd name="f59" fmla="*/ 5 f43 1"/>
                <a:gd name="f60" fmla="*/ 22 f44 1"/>
                <a:gd name="f61" fmla="*/ 4 f43 1"/>
                <a:gd name="f62" fmla="*/ 25 f44 1"/>
                <a:gd name="f63" fmla="*/ 22 f43 1"/>
                <a:gd name="f64" fmla="+- f45 0 f1"/>
                <a:gd name="f65" fmla="*/ f48 1 25"/>
                <a:gd name="f66" fmla="*/ f49 1 42"/>
                <a:gd name="f67" fmla="*/ f50 1 25"/>
                <a:gd name="f68" fmla="*/ f51 1 42"/>
                <a:gd name="f69" fmla="*/ f52 1 25"/>
                <a:gd name="f70" fmla="*/ f53 1 42"/>
                <a:gd name="f71" fmla="*/ f54 1 25"/>
                <a:gd name="f72" fmla="*/ f55 1 42"/>
                <a:gd name="f73" fmla="*/ f56 1 25"/>
                <a:gd name="f74" fmla="*/ f57 1 42"/>
                <a:gd name="f75" fmla="*/ f58 1 25"/>
                <a:gd name="f76" fmla="*/ f59 1 42"/>
                <a:gd name="f77" fmla="*/ f60 1 25"/>
                <a:gd name="f78" fmla="*/ f61 1 42"/>
                <a:gd name="f79" fmla="*/ f62 1 25"/>
                <a:gd name="f80" fmla="*/ f63 1 42"/>
                <a:gd name="f81" fmla="*/ 0 1 f46"/>
                <a:gd name="f82" fmla="*/ f40 1 f46"/>
                <a:gd name="f83" fmla="*/ 0 1 f47"/>
                <a:gd name="f84" fmla="*/ f41 1 f47"/>
                <a:gd name="f85" fmla="*/ f65 1 f46"/>
                <a:gd name="f86" fmla="*/ f66 1 f47"/>
                <a:gd name="f87" fmla="*/ f67 1 f46"/>
                <a:gd name="f88" fmla="*/ f68 1 f47"/>
                <a:gd name="f89" fmla="*/ f69 1 f46"/>
                <a:gd name="f90" fmla="*/ f70 1 f47"/>
                <a:gd name="f91" fmla="*/ f71 1 f46"/>
                <a:gd name="f92" fmla="*/ f72 1 f47"/>
                <a:gd name="f93" fmla="*/ f73 1 f46"/>
                <a:gd name="f94" fmla="*/ f74 1 f47"/>
                <a:gd name="f95" fmla="*/ f75 1 f46"/>
                <a:gd name="f96" fmla="*/ f76 1 f47"/>
                <a:gd name="f97" fmla="*/ f77 1 f46"/>
                <a:gd name="f98" fmla="*/ f78 1 f47"/>
                <a:gd name="f99" fmla="*/ f79 1 f46"/>
                <a:gd name="f100" fmla="*/ f80 1 f47"/>
                <a:gd name="f101" fmla="*/ f81 f37 1"/>
                <a:gd name="f102" fmla="*/ f82 f37 1"/>
                <a:gd name="f103" fmla="*/ f84 f38 1"/>
                <a:gd name="f104" fmla="*/ f83 f38 1"/>
                <a:gd name="f105" fmla="*/ f85 f37 1"/>
                <a:gd name="f106" fmla="*/ f86 f38 1"/>
                <a:gd name="f107" fmla="*/ f87 f37 1"/>
                <a:gd name="f108" fmla="*/ f88 f38 1"/>
                <a:gd name="f109" fmla="*/ f89 f37 1"/>
                <a:gd name="f110" fmla="*/ f90 f38 1"/>
                <a:gd name="f111" fmla="*/ f91 f37 1"/>
                <a:gd name="f112" fmla="*/ f92 f38 1"/>
                <a:gd name="f113" fmla="*/ f93 f37 1"/>
                <a:gd name="f114" fmla="*/ f94 f38 1"/>
                <a:gd name="f115" fmla="*/ f95 f37 1"/>
                <a:gd name="f116" fmla="*/ f96 f38 1"/>
                <a:gd name="f117" fmla="*/ f97 f37 1"/>
                <a:gd name="f118" fmla="*/ f98 f38 1"/>
                <a:gd name="f119" fmla="*/ f99 f37 1"/>
                <a:gd name="f120" fmla="*/ f100 f38 1"/>
              </a:gdLst>
              <a:ahLst/>
              <a:cxnLst>
                <a:cxn ang="3cd4">
                  <a:pos x="hc" y="t"/>
                </a:cxn>
                <a:cxn ang="0">
                  <a:pos x="r" y="vc"/>
                </a:cxn>
                <a:cxn ang="cd4">
                  <a:pos x="hc" y="b"/>
                </a:cxn>
                <a:cxn ang="cd2">
                  <a:pos x="l" y="vc"/>
                </a:cxn>
                <a:cxn ang="f64">
                  <a:pos x="f105" y="f106"/>
                </a:cxn>
                <a:cxn ang="f64">
                  <a:pos x="f107" y="f108"/>
                </a:cxn>
                <a:cxn ang="f64">
                  <a:pos x="f109" y="f110"/>
                </a:cxn>
                <a:cxn ang="f64">
                  <a:pos x="f111" y="f112"/>
                </a:cxn>
                <a:cxn ang="f64">
                  <a:pos x="f113" y="f114"/>
                </a:cxn>
                <a:cxn ang="f64">
                  <a:pos x="f115" y="f116"/>
                </a:cxn>
                <a:cxn ang="f64">
                  <a:pos x="f117" y="f118"/>
                </a:cxn>
                <a:cxn ang="f64">
                  <a:pos x="f119" y="f120"/>
                </a:cxn>
                <a:cxn ang="f64">
                  <a:pos x="f105" y="f106"/>
                </a:cxn>
              </a:cxnLst>
              <a:rect l="f101" t="f104" r="f102" b="f103"/>
              <a:pathLst>
                <a:path w="25" h="42">
                  <a:moveTo>
                    <a:pt x="f8" y="f9"/>
                  </a:moveTo>
                  <a:cubicBezTo>
                    <a:pt x="f10" y="f11"/>
                    <a:pt x="f12" y="f13"/>
                    <a:pt x="f14" y="f15"/>
                  </a:cubicBezTo>
                  <a:cubicBezTo>
                    <a:pt x="f16" y="f7"/>
                    <a:pt x="f17" y="f15"/>
                    <a:pt x="f18" y="f19"/>
                  </a:cubicBezTo>
                  <a:cubicBezTo>
                    <a:pt x="f5" y="f20"/>
                    <a:pt x="f18" y="f21"/>
                    <a:pt x="f17" y="f22"/>
                  </a:cubicBezTo>
                  <a:cubicBezTo>
                    <a:pt x="f23" y="f24"/>
                    <a:pt x="f25" y="f26"/>
                    <a:pt x="f27" y="f8"/>
                  </a:cubicBezTo>
                  <a:cubicBezTo>
                    <a:pt x="f28" y="f29"/>
                    <a:pt x="f30" y="f28"/>
                    <a:pt x="f29" y="f25"/>
                  </a:cubicBezTo>
                  <a:cubicBezTo>
                    <a:pt x="f31" y="f18"/>
                    <a:pt x="f8" y="f5"/>
                    <a:pt x="f32" y="f33"/>
                  </a:cubicBezTo>
                  <a:cubicBezTo>
                    <a:pt x="f6" y="f28"/>
                    <a:pt x="f6" y="f31"/>
                    <a:pt x="f6" y="f32"/>
                  </a:cubicBezTo>
                  <a:cubicBezTo>
                    <a:pt x="f6" y="f34"/>
                    <a:pt x="f26" y="f3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9" name="Freeform 191">
              <a:extLst>
                <a:ext uri="{FF2B5EF4-FFF2-40B4-BE49-F238E27FC236}">
                  <a16:creationId xmlns:a16="http://schemas.microsoft.com/office/drawing/2014/main" id="{30797327-76C8-4072-AA46-8C4D14A8ECF2}"/>
                </a:ext>
              </a:extLst>
            </p:cNvPr>
            <p:cNvSpPr/>
            <p:nvPr/>
          </p:nvSpPr>
          <p:spPr>
            <a:xfrm>
              <a:off x="1303513" y="953133"/>
              <a:ext cx="66047" cy="78839"/>
            </a:xfrm>
            <a:custGeom>
              <a:avLst/>
              <a:gdLst>
                <a:gd name="f0" fmla="val 10800000"/>
                <a:gd name="f1" fmla="val 5400000"/>
                <a:gd name="f2" fmla="val 180"/>
                <a:gd name="f3" fmla="val w"/>
                <a:gd name="f4" fmla="val h"/>
                <a:gd name="f5" fmla="val 0"/>
                <a:gd name="f6" fmla="val 31"/>
                <a:gd name="f7" fmla="val 37"/>
                <a:gd name="f8" fmla="val 18"/>
                <a:gd name="f9" fmla="val 30"/>
                <a:gd name="f10" fmla="val 16"/>
                <a:gd name="f11" fmla="val 12"/>
                <a:gd name="f12" fmla="val 34"/>
                <a:gd name="f13" fmla="val 8"/>
                <a:gd name="f14" fmla="val 35"/>
                <a:gd name="f15" fmla="val 3"/>
                <a:gd name="f16" fmla="val 29"/>
                <a:gd name="f17" fmla="val 25"/>
                <a:gd name="f18" fmla="val 1"/>
                <a:gd name="f19" fmla="val 21"/>
                <a:gd name="f20" fmla="val 5"/>
                <a:gd name="f21" fmla="val 15"/>
                <a:gd name="f22" fmla="val 9"/>
                <a:gd name="f23" fmla="val 14"/>
                <a:gd name="f24" fmla="val 13"/>
                <a:gd name="f25" fmla="val 10"/>
                <a:gd name="f26" fmla="val 22"/>
                <a:gd name="f27" fmla="val 24"/>
                <a:gd name="f28" fmla="val 2"/>
                <a:gd name="f29" fmla="val 27"/>
                <a:gd name="f30" fmla="val 4"/>
                <a:gd name="f31" fmla="+- 0 0 -90"/>
                <a:gd name="f32" fmla="*/ f3 1 31"/>
                <a:gd name="f33" fmla="*/ f4 1 37"/>
                <a:gd name="f34" fmla="val f5"/>
                <a:gd name="f35" fmla="val f6"/>
                <a:gd name="f36" fmla="val f7"/>
                <a:gd name="f37" fmla="*/ f31 f0 1"/>
                <a:gd name="f38" fmla="+- f36 0 f34"/>
                <a:gd name="f39" fmla="+- f35 0 f34"/>
                <a:gd name="f40" fmla="*/ f37 1 f2"/>
                <a:gd name="f41" fmla="*/ f39 1 31"/>
                <a:gd name="f42" fmla="*/ f38 1 37"/>
                <a:gd name="f43" fmla="*/ 18 f39 1"/>
                <a:gd name="f44" fmla="*/ 30 f38 1"/>
                <a:gd name="f45" fmla="*/ 8 f39 1"/>
                <a:gd name="f46" fmla="*/ 35 f38 1"/>
                <a:gd name="f47" fmla="*/ 0 f39 1"/>
                <a:gd name="f48" fmla="*/ 29 f38 1"/>
                <a:gd name="f49" fmla="*/ 3 f39 1"/>
                <a:gd name="f50" fmla="*/ 18 f38 1"/>
                <a:gd name="f51" fmla="*/ 13 f39 1"/>
                <a:gd name="f52" fmla="*/ 12 f38 1"/>
                <a:gd name="f53" fmla="*/ 24 f39 1"/>
                <a:gd name="f54" fmla="*/ 3 f38 1"/>
                <a:gd name="f55" fmla="*/ 29 f39 1"/>
                <a:gd name="f56" fmla="*/ 0 f38 1"/>
                <a:gd name="f57" fmla="*/ 31 f39 1"/>
                <a:gd name="f58" fmla="*/ 5 f38 1"/>
                <a:gd name="f59" fmla="+- f40 0 f1"/>
                <a:gd name="f60" fmla="*/ f43 1 31"/>
                <a:gd name="f61" fmla="*/ f44 1 37"/>
                <a:gd name="f62" fmla="*/ f45 1 31"/>
                <a:gd name="f63" fmla="*/ f46 1 37"/>
                <a:gd name="f64" fmla="*/ f47 1 31"/>
                <a:gd name="f65" fmla="*/ f48 1 37"/>
                <a:gd name="f66" fmla="*/ f49 1 31"/>
                <a:gd name="f67" fmla="*/ f50 1 37"/>
                <a:gd name="f68" fmla="*/ f51 1 31"/>
                <a:gd name="f69" fmla="*/ f52 1 37"/>
                <a:gd name="f70" fmla="*/ f53 1 31"/>
                <a:gd name="f71" fmla="*/ f54 1 37"/>
                <a:gd name="f72" fmla="*/ f55 1 31"/>
                <a:gd name="f73" fmla="*/ f56 1 37"/>
                <a:gd name="f74" fmla="*/ f57 1 31"/>
                <a:gd name="f75" fmla="*/ f58 1 37"/>
                <a:gd name="f76" fmla="*/ 0 1 f41"/>
                <a:gd name="f77" fmla="*/ f35 1 f41"/>
                <a:gd name="f78" fmla="*/ 0 1 f42"/>
                <a:gd name="f79" fmla="*/ f36 1 f42"/>
                <a:gd name="f80" fmla="*/ f60 1 f41"/>
                <a:gd name="f81" fmla="*/ f61 1 f42"/>
                <a:gd name="f82" fmla="*/ f62 1 f41"/>
                <a:gd name="f83" fmla="*/ f63 1 f42"/>
                <a:gd name="f84" fmla="*/ f64 1 f41"/>
                <a:gd name="f85" fmla="*/ f65 1 f42"/>
                <a:gd name="f86" fmla="*/ f66 1 f41"/>
                <a:gd name="f87" fmla="*/ f67 1 f42"/>
                <a:gd name="f88" fmla="*/ f68 1 f41"/>
                <a:gd name="f89" fmla="*/ f69 1 f42"/>
                <a:gd name="f90" fmla="*/ f70 1 f41"/>
                <a:gd name="f91" fmla="*/ f71 1 f42"/>
                <a:gd name="f92" fmla="*/ f72 1 f41"/>
                <a:gd name="f93" fmla="*/ f73 1 f42"/>
                <a:gd name="f94" fmla="*/ f74 1 f41"/>
                <a:gd name="f95" fmla="*/ f75 1 f42"/>
                <a:gd name="f96" fmla="*/ f76 f32 1"/>
                <a:gd name="f97" fmla="*/ f77 f32 1"/>
                <a:gd name="f98" fmla="*/ f79 f33 1"/>
                <a:gd name="f99" fmla="*/ f78 f33 1"/>
                <a:gd name="f100" fmla="*/ f80 f32 1"/>
                <a:gd name="f101" fmla="*/ f81 f33 1"/>
                <a:gd name="f102" fmla="*/ f82 f32 1"/>
                <a:gd name="f103" fmla="*/ f83 f33 1"/>
                <a:gd name="f104" fmla="*/ f84 f32 1"/>
                <a:gd name="f105" fmla="*/ f85 f33 1"/>
                <a:gd name="f106" fmla="*/ f86 f32 1"/>
                <a:gd name="f107" fmla="*/ f87 f33 1"/>
                <a:gd name="f108" fmla="*/ f88 f32 1"/>
                <a:gd name="f109" fmla="*/ f89 f33 1"/>
                <a:gd name="f110" fmla="*/ f90 f32 1"/>
                <a:gd name="f111" fmla="*/ f91 f33 1"/>
                <a:gd name="f112" fmla="*/ f92 f32 1"/>
                <a:gd name="f113" fmla="*/ f93 f33 1"/>
                <a:gd name="f114" fmla="*/ f94 f32 1"/>
                <a:gd name="f115" fmla="*/ f95 f33 1"/>
              </a:gdLst>
              <a:ahLst/>
              <a:cxnLst>
                <a:cxn ang="3cd4">
                  <a:pos x="hc" y="t"/>
                </a:cxn>
                <a:cxn ang="0">
                  <a:pos x="r" y="vc"/>
                </a:cxn>
                <a:cxn ang="cd4">
                  <a:pos x="hc" y="b"/>
                </a:cxn>
                <a:cxn ang="cd2">
                  <a:pos x="l" y="vc"/>
                </a:cxn>
                <a:cxn ang="f59">
                  <a:pos x="f100" y="f101"/>
                </a:cxn>
                <a:cxn ang="f59">
                  <a:pos x="f102" y="f103"/>
                </a:cxn>
                <a:cxn ang="f59">
                  <a:pos x="f104" y="f105"/>
                </a:cxn>
                <a:cxn ang="f59">
                  <a:pos x="f106" y="f107"/>
                </a:cxn>
                <a:cxn ang="f59">
                  <a:pos x="f108" y="f109"/>
                </a:cxn>
                <a:cxn ang="f59">
                  <a:pos x="f110" y="f111"/>
                </a:cxn>
                <a:cxn ang="f59">
                  <a:pos x="f112" y="f113"/>
                </a:cxn>
                <a:cxn ang="f59">
                  <a:pos x="f114" y="f115"/>
                </a:cxn>
                <a:cxn ang="f59">
                  <a:pos x="f100" y="f101"/>
                </a:cxn>
              </a:cxnLst>
              <a:rect l="f96" t="f99" r="f97" b="f98"/>
              <a:pathLst>
                <a:path w="31" h="37">
                  <a:moveTo>
                    <a:pt x="f8" y="f9"/>
                  </a:moveTo>
                  <a:cubicBezTo>
                    <a:pt x="f10" y="f6"/>
                    <a:pt x="f11" y="f12"/>
                    <a:pt x="f13" y="f14"/>
                  </a:cubicBezTo>
                  <a:cubicBezTo>
                    <a:pt x="f15" y="f7"/>
                    <a:pt x="f5" y="f12"/>
                    <a:pt x="f5" y="f16"/>
                  </a:cubicBezTo>
                  <a:cubicBezTo>
                    <a:pt x="f5" y="f17"/>
                    <a:pt x="f18" y="f19"/>
                    <a:pt x="f15" y="f8"/>
                  </a:cubicBezTo>
                  <a:cubicBezTo>
                    <a:pt x="f20" y="f21"/>
                    <a:pt x="f22" y="f23"/>
                    <a:pt x="f24" y="f11"/>
                  </a:cubicBezTo>
                  <a:cubicBezTo>
                    <a:pt x="f8" y="f25"/>
                    <a:pt x="f26" y="f13"/>
                    <a:pt x="f27" y="f15"/>
                  </a:cubicBezTo>
                  <a:cubicBezTo>
                    <a:pt x="f27" y="f28"/>
                    <a:pt x="f29" y="f18"/>
                    <a:pt x="f16" y="f5"/>
                  </a:cubicBezTo>
                  <a:cubicBezTo>
                    <a:pt x="f9" y="f28"/>
                    <a:pt x="f6" y="f30"/>
                    <a:pt x="f6" y="f20"/>
                  </a:cubicBezTo>
                  <a:cubicBezTo>
                    <a:pt x="f9" y="f23"/>
                    <a:pt x="f17" y="f26"/>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0" name="Freeform 192">
              <a:extLst>
                <a:ext uri="{FF2B5EF4-FFF2-40B4-BE49-F238E27FC236}">
                  <a16:creationId xmlns:a16="http://schemas.microsoft.com/office/drawing/2014/main" id="{296B1541-91D3-486B-8A57-BEA9F0771DA8}"/>
                </a:ext>
              </a:extLst>
            </p:cNvPr>
            <p:cNvSpPr/>
            <p:nvPr/>
          </p:nvSpPr>
          <p:spPr>
            <a:xfrm>
              <a:off x="1205508" y="682535"/>
              <a:ext cx="80970" cy="63916"/>
            </a:xfrm>
            <a:custGeom>
              <a:avLst/>
              <a:gdLst>
                <a:gd name="f0" fmla="val 10800000"/>
                <a:gd name="f1" fmla="val 5400000"/>
                <a:gd name="f2" fmla="val 180"/>
                <a:gd name="f3" fmla="val w"/>
                <a:gd name="f4" fmla="val h"/>
                <a:gd name="f5" fmla="val 0"/>
                <a:gd name="f6" fmla="val 37"/>
                <a:gd name="f7" fmla="val 30"/>
                <a:gd name="f8" fmla="val 1"/>
                <a:gd name="f9" fmla="val 34"/>
                <a:gd name="f10" fmla="val 5"/>
                <a:gd name="f11" fmla="val 33"/>
                <a:gd name="f12" fmla="val 10"/>
                <a:gd name="f13" fmla="val 13"/>
                <a:gd name="f14" fmla="val 26"/>
                <a:gd name="f15" fmla="val 19"/>
                <a:gd name="f16" fmla="val 20"/>
                <a:gd name="f17" fmla="val 24"/>
                <a:gd name="f18" fmla="val 14"/>
                <a:gd name="f19" fmla="val 27"/>
                <a:gd name="f20" fmla="val 8"/>
                <a:gd name="f21" fmla="val 4"/>
                <a:gd name="f22" fmla="val 29"/>
                <a:gd name="f23" fmla="val 2"/>
                <a:gd name="f24" fmla="val 25"/>
                <a:gd name="f25" fmla="val 21"/>
                <a:gd name="f26" fmla="val 6"/>
                <a:gd name="f27" fmla="val 11"/>
                <a:gd name="f28" fmla="val 16"/>
                <a:gd name="f29" fmla="val 7"/>
                <a:gd name="f30" fmla="val 36"/>
                <a:gd name="f31" fmla="+- 0 0 -90"/>
                <a:gd name="f32" fmla="*/ f3 1 37"/>
                <a:gd name="f33" fmla="*/ f4 1 30"/>
                <a:gd name="f34" fmla="val f5"/>
                <a:gd name="f35" fmla="val f6"/>
                <a:gd name="f36" fmla="val f7"/>
                <a:gd name="f37" fmla="*/ f31 f0 1"/>
                <a:gd name="f38" fmla="+- f36 0 f34"/>
                <a:gd name="f39" fmla="+- f35 0 f34"/>
                <a:gd name="f40" fmla="*/ f37 1 f2"/>
                <a:gd name="f41" fmla="*/ f39 1 37"/>
                <a:gd name="f42" fmla="*/ f38 1 30"/>
                <a:gd name="f43" fmla="*/ 37 f39 1"/>
                <a:gd name="f44" fmla="*/ 1 f38 1"/>
                <a:gd name="f45" fmla="*/ 30 f39 1"/>
                <a:gd name="f46" fmla="*/ 13 f38 1"/>
                <a:gd name="f47" fmla="*/ 14 f39 1"/>
                <a:gd name="f48" fmla="*/ 27 f38 1"/>
                <a:gd name="f49" fmla="*/ 2 f39 1"/>
                <a:gd name="f50" fmla="*/ 25 f38 1"/>
                <a:gd name="f51" fmla="*/ 6 f39 1"/>
                <a:gd name="f52" fmla="*/ 11 f38 1"/>
                <a:gd name="f53" fmla="*/ 36 f39 1"/>
                <a:gd name="f54" fmla="*/ 0 f38 1"/>
                <a:gd name="f55" fmla="+- f40 0 f1"/>
                <a:gd name="f56" fmla="*/ f43 1 37"/>
                <a:gd name="f57" fmla="*/ f44 1 30"/>
                <a:gd name="f58" fmla="*/ f45 1 37"/>
                <a:gd name="f59" fmla="*/ f46 1 30"/>
                <a:gd name="f60" fmla="*/ f47 1 37"/>
                <a:gd name="f61" fmla="*/ f48 1 30"/>
                <a:gd name="f62" fmla="*/ f49 1 37"/>
                <a:gd name="f63" fmla="*/ f50 1 30"/>
                <a:gd name="f64" fmla="*/ f51 1 37"/>
                <a:gd name="f65" fmla="*/ f52 1 30"/>
                <a:gd name="f66" fmla="*/ f53 1 37"/>
                <a:gd name="f67" fmla="*/ f54 1 30"/>
                <a:gd name="f68" fmla="*/ 0 1 f41"/>
                <a:gd name="f69" fmla="*/ f35 1 f41"/>
                <a:gd name="f70" fmla="*/ 0 1 f42"/>
                <a:gd name="f71" fmla="*/ f36 1 f42"/>
                <a:gd name="f72" fmla="*/ f56 1 f41"/>
                <a:gd name="f73" fmla="*/ f57 1 f42"/>
                <a:gd name="f74" fmla="*/ f58 1 f41"/>
                <a:gd name="f75" fmla="*/ f59 1 f42"/>
                <a:gd name="f76" fmla="*/ f60 1 f41"/>
                <a:gd name="f77" fmla="*/ f61 1 f42"/>
                <a:gd name="f78" fmla="*/ f62 1 f41"/>
                <a:gd name="f79" fmla="*/ f63 1 f42"/>
                <a:gd name="f80" fmla="*/ f64 1 f41"/>
                <a:gd name="f81" fmla="*/ f65 1 f42"/>
                <a:gd name="f82" fmla="*/ f66 1 f41"/>
                <a:gd name="f83" fmla="*/ f67 1 f42"/>
                <a:gd name="f84" fmla="*/ f68 f32 1"/>
                <a:gd name="f85" fmla="*/ f69 f32 1"/>
                <a:gd name="f86" fmla="*/ f71 f33 1"/>
                <a:gd name="f87" fmla="*/ f70 f33 1"/>
                <a:gd name="f88" fmla="*/ f72 f32 1"/>
                <a:gd name="f89" fmla="*/ f73 f33 1"/>
                <a:gd name="f90" fmla="*/ f74 f32 1"/>
                <a:gd name="f91" fmla="*/ f75 f33 1"/>
                <a:gd name="f92" fmla="*/ f76 f32 1"/>
                <a:gd name="f93" fmla="*/ f77 f33 1"/>
                <a:gd name="f94" fmla="*/ f78 f32 1"/>
                <a:gd name="f95" fmla="*/ f79 f33 1"/>
                <a:gd name="f96" fmla="*/ f80 f32 1"/>
                <a:gd name="f97" fmla="*/ f81 f33 1"/>
                <a:gd name="f98" fmla="*/ f82 f32 1"/>
                <a:gd name="f99" fmla="*/ f83 f33 1"/>
              </a:gdLst>
              <a:ahLst/>
              <a:cxnLst>
                <a:cxn ang="3cd4">
                  <a:pos x="hc" y="t"/>
                </a:cxn>
                <a:cxn ang="0">
                  <a:pos x="r" y="vc"/>
                </a:cxn>
                <a:cxn ang="cd4">
                  <a:pos x="hc" y="b"/>
                </a:cxn>
                <a:cxn ang="cd2">
                  <a:pos x="l" y="vc"/>
                </a:cxn>
                <a:cxn ang="f55">
                  <a:pos x="f88" y="f89"/>
                </a:cxn>
                <a:cxn ang="f55">
                  <a:pos x="f90" y="f91"/>
                </a:cxn>
                <a:cxn ang="f55">
                  <a:pos x="f92" y="f93"/>
                </a:cxn>
                <a:cxn ang="f55">
                  <a:pos x="f94" y="f95"/>
                </a:cxn>
                <a:cxn ang="f55">
                  <a:pos x="f96" y="f97"/>
                </a:cxn>
                <a:cxn ang="f55">
                  <a:pos x="f98" y="f99"/>
                </a:cxn>
                <a:cxn ang="f55">
                  <a:pos x="f88" y="f89"/>
                </a:cxn>
              </a:cxnLst>
              <a:rect l="f84" t="f87" r="f85" b="f86"/>
              <a:pathLst>
                <a:path w="37" h="30">
                  <a:moveTo>
                    <a:pt x="f6" y="f8"/>
                  </a:moveTo>
                  <a:cubicBezTo>
                    <a:pt x="f9" y="f10"/>
                    <a:pt x="f11" y="f12"/>
                    <a:pt x="f7" y="f13"/>
                  </a:cubicBezTo>
                  <a:cubicBezTo>
                    <a:pt x="f14" y="f15"/>
                    <a:pt x="f16" y="f17"/>
                    <a:pt x="f18" y="f19"/>
                  </a:cubicBezTo>
                  <a:cubicBezTo>
                    <a:pt x="f20" y="f7"/>
                    <a:pt x="f21" y="f22"/>
                    <a:pt x="f23" y="f24"/>
                  </a:cubicBezTo>
                  <a:cubicBezTo>
                    <a:pt x="f5" y="f25"/>
                    <a:pt x="f23" y="f13"/>
                    <a:pt x="f26" y="f27"/>
                  </a:cubicBezTo>
                  <a:cubicBezTo>
                    <a:pt x="f28" y="f29"/>
                    <a:pt x="f14" y="f21"/>
                    <a:pt x="f30" y="f5"/>
                  </a:cubicBezTo>
                  <a:cubicBezTo>
                    <a:pt x="f30" y="f5"/>
                    <a:pt x="f30" y="f8"/>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1" name="Freeform 193">
              <a:extLst>
                <a:ext uri="{FF2B5EF4-FFF2-40B4-BE49-F238E27FC236}">
                  <a16:creationId xmlns:a16="http://schemas.microsoft.com/office/drawing/2014/main" id="{AD645685-505D-45DD-9DCB-B249F3DFC3EE}"/>
                </a:ext>
              </a:extLst>
            </p:cNvPr>
            <p:cNvSpPr/>
            <p:nvPr/>
          </p:nvSpPr>
          <p:spPr>
            <a:xfrm>
              <a:off x="1030784" y="682535"/>
              <a:ext cx="72438" cy="57524"/>
            </a:xfrm>
            <a:custGeom>
              <a:avLst/>
              <a:gdLst>
                <a:gd name="f0" fmla="val 10800000"/>
                <a:gd name="f1" fmla="val 5400000"/>
                <a:gd name="f2" fmla="val 180"/>
                <a:gd name="f3" fmla="val w"/>
                <a:gd name="f4" fmla="val h"/>
                <a:gd name="f5" fmla="val 0"/>
                <a:gd name="f6" fmla="val 33"/>
                <a:gd name="f7" fmla="val 27"/>
                <a:gd name="f8" fmla="val 23"/>
                <a:gd name="f9" fmla="val 15"/>
                <a:gd name="f10" fmla="val 20"/>
                <a:gd name="f11" fmla="val 17"/>
                <a:gd name="f12" fmla="val 18"/>
                <a:gd name="f13" fmla="val 16"/>
                <a:gd name="f14" fmla="val 22"/>
                <a:gd name="f15" fmla="val 14"/>
                <a:gd name="f16" fmla="val 24"/>
                <a:gd name="f17" fmla="val 13"/>
                <a:gd name="f18" fmla="val 9"/>
                <a:gd name="f19" fmla="val 26"/>
                <a:gd name="f20" fmla="val 4"/>
                <a:gd name="f21" fmla="val 2"/>
                <a:gd name="f22" fmla="val 1"/>
                <a:gd name="f23" fmla="val 12"/>
                <a:gd name="f24" fmla="val 11"/>
                <a:gd name="f25" fmla="val 8"/>
                <a:gd name="f26" fmla="val 7"/>
                <a:gd name="f27" fmla="val 3"/>
                <a:gd name="f28" fmla="val 29"/>
                <a:gd name="f29" fmla="val 6"/>
                <a:gd name="f30" fmla="val 31"/>
                <a:gd name="f31" fmla="val 28"/>
                <a:gd name="f32" fmla="+- 0 0 -90"/>
                <a:gd name="f33" fmla="*/ f3 1 33"/>
                <a:gd name="f34" fmla="*/ f4 1 27"/>
                <a:gd name="f35" fmla="val f5"/>
                <a:gd name="f36" fmla="val f6"/>
                <a:gd name="f37" fmla="val f7"/>
                <a:gd name="f38" fmla="*/ f32 f0 1"/>
                <a:gd name="f39" fmla="+- f37 0 f35"/>
                <a:gd name="f40" fmla="+- f36 0 f35"/>
                <a:gd name="f41" fmla="*/ f38 1 f2"/>
                <a:gd name="f42" fmla="*/ f40 1 33"/>
                <a:gd name="f43" fmla="*/ f39 1 27"/>
                <a:gd name="f44" fmla="*/ 23 f40 1"/>
                <a:gd name="f45" fmla="*/ 15 f39 1"/>
                <a:gd name="f46" fmla="*/ 16 f40 1"/>
                <a:gd name="f47" fmla="*/ 22 f39 1"/>
                <a:gd name="f48" fmla="*/ 13 f40 1"/>
                <a:gd name="f49" fmla="*/ 24 f39 1"/>
                <a:gd name="f50" fmla="*/ 2 f40 1"/>
                <a:gd name="f51" fmla="*/ 0 f40 1"/>
                <a:gd name="f52" fmla="*/ 14 f39 1"/>
                <a:gd name="f53" fmla="*/ 11 f39 1"/>
                <a:gd name="f54" fmla="*/ 22 f40 1"/>
                <a:gd name="f55" fmla="*/ 1 f39 1"/>
                <a:gd name="f56" fmla="*/ 29 f40 1"/>
                <a:gd name="f57" fmla="*/ 2 f39 1"/>
                <a:gd name="f58" fmla="*/ 31 f40 1"/>
                <a:gd name="f59" fmla="*/ 8 f39 1"/>
                <a:gd name="f60" fmla="+- f41 0 f1"/>
                <a:gd name="f61" fmla="*/ f44 1 33"/>
                <a:gd name="f62" fmla="*/ f45 1 27"/>
                <a:gd name="f63" fmla="*/ f46 1 33"/>
                <a:gd name="f64" fmla="*/ f47 1 27"/>
                <a:gd name="f65" fmla="*/ f48 1 33"/>
                <a:gd name="f66" fmla="*/ f49 1 27"/>
                <a:gd name="f67" fmla="*/ f50 1 33"/>
                <a:gd name="f68" fmla="*/ f51 1 33"/>
                <a:gd name="f69" fmla="*/ f52 1 27"/>
                <a:gd name="f70" fmla="*/ f53 1 27"/>
                <a:gd name="f71" fmla="*/ f54 1 33"/>
                <a:gd name="f72" fmla="*/ f55 1 27"/>
                <a:gd name="f73" fmla="*/ f56 1 33"/>
                <a:gd name="f74" fmla="*/ f57 1 27"/>
                <a:gd name="f75" fmla="*/ f58 1 33"/>
                <a:gd name="f76" fmla="*/ f59 1 27"/>
                <a:gd name="f77" fmla="*/ 0 1 f42"/>
                <a:gd name="f78" fmla="*/ f36 1 f42"/>
                <a:gd name="f79" fmla="*/ 0 1 f43"/>
                <a:gd name="f80" fmla="*/ f37 1 f43"/>
                <a:gd name="f81" fmla="*/ f61 1 f42"/>
                <a:gd name="f82" fmla="*/ f62 1 f43"/>
                <a:gd name="f83" fmla="*/ f63 1 f42"/>
                <a:gd name="f84" fmla="*/ f64 1 f43"/>
                <a:gd name="f85" fmla="*/ f65 1 f42"/>
                <a:gd name="f86" fmla="*/ f66 1 f43"/>
                <a:gd name="f87" fmla="*/ f67 1 f42"/>
                <a:gd name="f88" fmla="*/ f68 1 f42"/>
                <a:gd name="f89" fmla="*/ f69 1 f43"/>
                <a:gd name="f90" fmla="*/ f70 1 f43"/>
                <a:gd name="f91" fmla="*/ f71 1 f42"/>
                <a:gd name="f92" fmla="*/ f72 1 f43"/>
                <a:gd name="f93" fmla="*/ f73 1 f42"/>
                <a:gd name="f94" fmla="*/ f74 1 f43"/>
                <a:gd name="f95" fmla="*/ f75 1 f42"/>
                <a:gd name="f96" fmla="*/ f76 1 f43"/>
                <a:gd name="f97" fmla="*/ f77 f33 1"/>
                <a:gd name="f98" fmla="*/ f78 f33 1"/>
                <a:gd name="f99" fmla="*/ f80 f34 1"/>
                <a:gd name="f100" fmla="*/ f79 f34 1"/>
                <a:gd name="f101" fmla="*/ f81 f33 1"/>
                <a:gd name="f102" fmla="*/ f82 f34 1"/>
                <a:gd name="f103" fmla="*/ f83 f33 1"/>
                <a:gd name="f104" fmla="*/ f84 f34 1"/>
                <a:gd name="f105" fmla="*/ f85 f33 1"/>
                <a:gd name="f106" fmla="*/ f86 f34 1"/>
                <a:gd name="f107" fmla="*/ f87 f33 1"/>
                <a:gd name="f108" fmla="*/ f88 f33 1"/>
                <a:gd name="f109" fmla="*/ f89 f34 1"/>
                <a:gd name="f110" fmla="*/ f90 f34 1"/>
                <a:gd name="f111" fmla="*/ f91 f33 1"/>
                <a:gd name="f112" fmla="*/ f92 f34 1"/>
                <a:gd name="f113" fmla="*/ f93 f33 1"/>
                <a:gd name="f114" fmla="*/ f94 f34 1"/>
                <a:gd name="f115" fmla="*/ f95 f33 1"/>
                <a:gd name="f116" fmla="*/ f96 f34 1"/>
              </a:gdLst>
              <a:ahLst/>
              <a:cxnLst>
                <a:cxn ang="3cd4">
                  <a:pos x="hc" y="t"/>
                </a:cxn>
                <a:cxn ang="0">
                  <a:pos x="r" y="vc"/>
                </a:cxn>
                <a:cxn ang="cd4">
                  <a:pos x="hc" y="b"/>
                </a:cxn>
                <a:cxn ang="cd2">
                  <a:pos x="l" y="vc"/>
                </a:cxn>
                <a:cxn ang="f60">
                  <a:pos x="f101" y="f102"/>
                </a:cxn>
                <a:cxn ang="f60">
                  <a:pos x="f103" y="f104"/>
                </a:cxn>
                <a:cxn ang="f60">
                  <a:pos x="f105" y="f106"/>
                </a:cxn>
                <a:cxn ang="f60">
                  <a:pos x="f107" y="f106"/>
                </a:cxn>
                <a:cxn ang="f60">
                  <a:pos x="f108" y="f109"/>
                </a:cxn>
                <a:cxn ang="f60">
                  <a:pos x="f107" y="f110"/>
                </a:cxn>
                <a:cxn ang="f60">
                  <a:pos x="f111" y="f112"/>
                </a:cxn>
                <a:cxn ang="f60">
                  <a:pos x="f113" y="f114"/>
                </a:cxn>
                <a:cxn ang="f60">
                  <a:pos x="f115" y="f116"/>
                </a:cxn>
                <a:cxn ang="f60">
                  <a:pos x="f101" y="f102"/>
                </a:cxn>
                <a:cxn ang="f60">
                  <a:pos x="f101" y="f102"/>
                </a:cxn>
              </a:cxnLst>
              <a:rect l="f97" t="f100" r="f98" b="f99"/>
              <a:pathLst>
                <a:path w="33" h="27">
                  <a:moveTo>
                    <a:pt x="f8" y="f9"/>
                  </a:moveTo>
                  <a:cubicBezTo>
                    <a:pt x="f10" y="f11"/>
                    <a:pt x="f12" y="f10"/>
                    <a:pt x="f13" y="f14"/>
                  </a:cubicBezTo>
                  <a:cubicBezTo>
                    <a:pt x="f9" y="f8"/>
                    <a:pt x="f15" y="f16"/>
                    <a:pt x="f17" y="f16"/>
                  </a:cubicBezTo>
                  <a:cubicBezTo>
                    <a:pt x="f18" y="f19"/>
                    <a:pt x="f20" y="f7"/>
                    <a:pt x="f21" y="f16"/>
                  </a:cubicBezTo>
                  <a:cubicBezTo>
                    <a:pt x="f5" y="f14"/>
                    <a:pt x="f5" y="f11"/>
                    <a:pt x="f5" y="f15"/>
                  </a:cubicBezTo>
                  <a:cubicBezTo>
                    <a:pt x="f5" y="f17"/>
                    <a:pt x="f22" y="f23"/>
                    <a:pt x="f21" y="f24"/>
                  </a:cubicBezTo>
                  <a:cubicBezTo>
                    <a:pt x="f25" y="f26"/>
                    <a:pt x="f15" y="f27"/>
                    <a:pt x="f14" y="f22"/>
                  </a:cubicBezTo>
                  <a:cubicBezTo>
                    <a:pt x="f16" y="f5"/>
                    <a:pt x="f7" y="f22"/>
                    <a:pt x="f28" y="f21"/>
                  </a:cubicBezTo>
                  <a:cubicBezTo>
                    <a:pt x="f6" y="f27"/>
                    <a:pt x="f6" y="f29"/>
                    <a:pt x="f30" y="f25"/>
                  </a:cubicBezTo>
                  <a:cubicBezTo>
                    <a:pt x="f31" y="f24"/>
                    <a:pt x="f19" y="f17"/>
                    <a:pt x="f8" y="f9"/>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2" name="Freeform 194">
              <a:extLst>
                <a:ext uri="{FF2B5EF4-FFF2-40B4-BE49-F238E27FC236}">
                  <a16:creationId xmlns:a16="http://schemas.microsoft.com/office/drawing/2014/main" id="{575EE72D-3795-41E4-BE36-907E431E2170}"/>
                </a:ext>
              </a:extLst>
            </p:cNvPr>
            <p:cNvSpPr/>
            <p:nvPr/>
          </p:nvSpPr>
          <p:spPr>
            <a:xfrm>
              <a:off x="8121719" y="3603705"/>
              <a:ext cx="245031" cy="249292"/>
            </a:xfrm>
            <a:custGeom>
              <a:avLst/>
              <a:gdLst>
                <a:gd name="f0" fmla="val 10800000"/>
                <a:gd name="f1" fmla="val 5400000"/>
                <a:gd name="f2" fmla="val 180"/>
                <a:gd name="f3" fmla="val w"/>
                <a:gd name="f4" fmla="val h"/>
                <a:gd name="f5" fmla="val 0"/>
                <a:gd name="f6" fmla="val 113"/>
                <a:gd name="f7" fmla="val 115"/>
                <a:gd name="f8" fmla="val 36"/>
                <a:gd name="f9" fmla="val 85"/>
                <a:gd name="f10" fmla="val 26"/>
                <a:gd name="f11" fmla="val 74"/>
                <a:gd name="f12" fmla="val 17"/>
                <a:gd name="f13" fmla="val 63"/>
                <a:gd name="f14" fmla="val 8"/>
                <a:gd name="f15" fmla="val 52"/>
                <a:gd name="f16" fmla="val 7"/>
                <a:gd name="f17" fmla="val 51"/>
                <a:gd name="f18" fmla="val 6"/>
                <a:gd name="f19" fmla="val 50"/>
                <a:gd name="f20" fmla="val 49"/>
                <a:gd name="f21" fmla="val 38"/>
                <a:gd name="f22" fmla="val 31"/>
                <a:gd name="f23" fmla="val 10"/>
                <a:gd name="f24" fmla="val 24"/>
                <a:gd name="f25" fmla="val 29"/>
                <a:gd name="f26" fmla="val 75"/>
                <a:gd name="f27" fmla="val 79"/>
                <a:gd name="f28" fmla="val 84"/>
                <a:gd name="f29" fmla="val 88"/>
                <a:gd name="f30" fmla="val 1"/>
                <a:gd name="f31" fmla="val 99"/>
                <a:gd name="f32" fmla="val 3"/>
                <a:gd name="f33" fmla="val 105"/>
                <a:gd name="f34" fmla="val 12"/>
                <a:gd name="f35" fmla="val 108"/>
                <a:gd name="f36" fmla="val 22"/>
                <a:gd name="f37" fmla="val 34"/>
                <a:gd name="f38" fmla="val 112"/>
                <a:gd name="f39" fmla="val 47"/>
                <a:gd name="f40" fmla="val 110"/>
                <a:gd name="f41" fmla="val 59"/>
                <a:gd name="f42" fmla="val 107"/>
                <a:gd name="f43" fmla="val 102"/>
                <a:gd name="f44" fmla="val 90"/>
                <a:gd name="f45" fmla="val 93"/>
                <a:gd name="f46" fmla="val 104"/>
                <a:gd name="f47" fmla="val 87"/>
                <a:gd name="f48" fmla="val 81"/>
                <a:gd name="f49" fmla="val 71"/>
                <a:gd name="f50" fmla="val 111"/>
                <a:gd name="f51" fmla="val 60"/>
                <a:gd name="f52" fmla="val 43"/>
                <a:gd name="f53" fmla="val 91"/>
                <a:gd name="f54" fmla="val 41"/>
                <a:gd name="f55" fmla="val 89"/>
                <a:gd name="f56" fmla="+- 0 0 -90"/>
                <a:gd name="f57" fmla="*/ f3 1 113"/>
                <a:gd name="f58" fmla="*/ f4 1 115"/>
                <a:gd name="f59" fmla="val f5"/>
                <a:gd name="f60" fmla="val f6"/>
                <a:gd name="f61" fmla="val f7"/>
                <a:gd name="f62" fmla="*/ f56 f0 1"/>
                <a:gd name="f63" fmla="+- f61 0 f59"/>
                <a:gd name="f64" fmla="+- f60 0 f59"/>
                <a:gd name="f65" fmla="*/ f62 1 f2"/>
                <a:gd name="f66" fmla="*/ f64 1 113"/>
                <a:gd name="f67" fmla="*/ f63 1 115"/>
                <a:gd name="f68" fmla="*/ 36 f64 1"/>
                <a:gd name="f69" fmla="*/ 85 f63 1"/>
                <a:gd name="f70" fmla="*/ 8 f64 1"/>
                <a:gd name="f71" fmla="*/ 52 f63 1"/>
                <a:gd name="f72" fmla="*/ 6 f64 1"/>
                <a:gd name="f73" fmla="*/ 49 f63 1"/>
                <a:gd name="f74" fmla="*/ 10 f64 1"/>
                <a:gd name="f75" fmla="*/ 24 f63 1"/>
                <a:gd name="f76" fmla="*/ 75 f64 1"/>
                <a:gd name="f77" fmla="*/ 0 f63 1"/>
                <a:gd name="f78" fmla="*/ 88 f64 1"/>
                <a:gd name="f79" fmla="*/ 1 f63 1"/>
                <a:gd name="f80" fmla="*/ 108 f64 1"/>
                <a:gd name="f81" fmla="*/ 22 f63 1"/>
                <a:gd name="f82" fmla="*/ 110 f64 1"/>
                <a:gd name="f83" fmla="*/ 59 f63 1"/>
                <a:gd name="f84" fmla="*/ 93 f64 1"/>
                <a:gd name="f85" fmla="*/ 104 f63 1"/>
                <a:gd name="f86" fmla="*/ 71 f64 1"/>
                <a:gd name="f87" fmla="*/ 111 f63 1"/>
                <a:gd name="f88" fmla="*/ 43 f64 1"/>
                <a:gd name="f89" fmla="*/ 91 f63 1"/>
                <a:gd name="f90" fmla="*/ 84 f63 1"/>
                <a:gd name="f91" fmla="+- f65 0 f1"/>
                <a:gd name="f92" fmla="*/ f68 1 113"/>
                <a:gd name="f93" fmla="*/ f69 1 115"/>
                <a:gd name="f94" fmla="*/ f70 1 113"/>
                <a:gd name="f95" fmla="*/ f71 1 115"/>
                <a:gd name="f96" fmla="*/ f72 1 113"/>
                <a:gd name="f97" fmla="*/ f73 1 115"/>
                <a:gd name="f98" fmla="*/ f74 1 113"/>
                <a:gd name="f99" fmla="*/ f75 1 115"/>
                <a:gd name="f100" fmla="*/ f76 1 113"/>
                <a:gd name="f101" fmla="*/ f77 1 115"/>
                <a:gd name="f102" fmla="*/ f78 1 113"/>
                <a:gd name="f103" fmla="*/ f79 1 115"/>
                <a:gd name="f104" fmla="*/ f80 1 113"/>
                <a:gd name="f105" fmla="*/ f81 1 115"/>
                <a:gd name="f106" fmla="*/ f82 1 113"/>
                <a:gd name="f107" fmla="*/ f83 1 115"/>
                <a:gd name="f108" fmla="*/ f84 1 113"/>
                <a:gd name="f109" fmla="*/ f85 1 115"/>
                <a:gd name="f110" fmla="*/ f86 1 113"/>
                <a:gd name="f111" fmla="*/ f87 1 115"/>
                <a:gd name="f112" fmla="*/ f88 1 113"/>
                <a:gd name="f113" fmla="*/ f89 1 115"/>
                <a:gd name="f114" fmla="*/ f90 1 115"/>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6"/>
                <a:gd name="f136" fmla="*/ f109 1 f67"/>
                <a:gd name="f137" fmla="*/ f110 1 f66"/>
                <a:gd name="f138" fmla="*/ f111 1 f67"/>
                <a:gd name="f139" fmla="*/ f112 1 f66"/>
                <a:gd name="f140" fmla="*/ f113 1 f67"/>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7 1"/>
                <a:gd name="f163" fmla="*/ f136 f58 1"/>
                <a:gd name="f164" fmla="*/ f137 f57 1"/>
                <a:gd name="f165" fmla="*/ f138 f58 1"/>
                <a:gd name="f166" fmla="*/ f139 f57 1"/>
                <a:gd name="f167" fmla="*/ f140 f58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62" y="f163"/>
                </a:cxn>
                <a:cxn ang="f91">
                  <a:pos x="f164" y="f165"/>
                </a:cxn>
                <a:cxn ang="f91">
                  <a:pos x="f166" y="f167"/>
                </a:cxn>
                <a:cxn ang="f91">
                  <a:pos x="f146" y="f168"/>
                </a:cxn>
                <a:cxn ang="f91">
                  <a:pos x="f146" y="f147"/>
                </a:cxn>
              </a:cxnLst>
              <a:rect l="f142" t="f145" r="f143" b="f144"/>
              <a:pathLst>
                <a:path w="113" h="115">
                  <a:moveTo>
                    <a:pt x="f8" y="f9"/>
                  </a:moveTo>
                  <a:cubicBezTo>
                    <a:pt x="f10" y="f11"/>
                    <a:pt x="f12" y="f13"/>
                    <a:pt x="f14" y="f15"/>
                  </a:cubicBezTo>
                  <a:cubicBezTo>
                    <a:pt x="f16" y="f17"/>
                    <a:pt x="f18" y="f19"/>
                    <a:pt x="f18" y="f20"/>
                  </a:cubicBezTo>
                  <a:cubicBezTo>
                    <a:pt x="f5" y="f21"/>
                    <a:pt x="f5" y="f22"/>
                    <a:pt x="f23" y="f24"/>
                  </a:cubicBezTo>
                  <a:cubicBezTo>
                    <a:pt x="f25" y="f23"/>
                    <a:pt x="f19" y="f5"/>
                    <a:pt x="f26" y="f5"/>
                  </a:cubicBezTo>
                  <a:cubicBezTo>
                    <a:pt x="f27" y="f5"/>
                    <a:pt x="f28" y="f5"/>
                    <a:pt x="f29" y="f30"/>
                  </a:cubicBezTo>
                  <a:cubicBezTo>
                    <a:pt x="f31" y="f32"/>
                    <a:pt x="f33" y="f34"/>
                    <a:pt x="f35" y="f36"/>
                  </a:cubicBezTo>
                  <a:cubicBezTo>
                    <a:pt x="f6" y="f37"/>
                    <a:pt x="f38" y="f39"/>
                    <a:pt x="f40" y="f41"/>
                  </a:cubicBezTo>
                  <a:cubicBezTo>
                    <a:pt x="f42" y="f26"/>
                    <a:pt x="f43" y="f44"/>
                    <a:pt x="f45" y="f46"/>
                  </a:cubicBezTo>
                  <a:cubicBezTo>
                    <a:pt x="f47" y="f6"/>
                    <a:pt x="f48" y="f7"/>
                    <a:pt x="f49" y="f50"/>
                  </a:cubicBezTo>
                  <a:cubicBezTo>
                    <a:pt x="f51" y="f42"/>
                    <a:pt x="f17" y="f31"/>
                    <a:pt x="f52" y="f53"/>
                  </a:cubicBezTo>
                  <a:cubicBezTo>
                    <a:pt x="f54" y="f55"/>
                    <a:pt x="f21" y="f47"/>
                    <a:pt x="f8" y="f28"/>
                  </a:cubicBezTo>
                  <a:cubicBezTo>
                    <a:pt x="f8" y="f9"/>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3" name="Freeform 195">
              <a:extLst>
                <a:ext uri="{FF2B5EF4-FFF2-40B4-BE49-F238E27FC236}">
                  <a16:creationId xmlns:a16="http://schemas.microsoft.com/office/drawing/2014/main" id="{E05C1B29-BEDB-46D8-897F-C7A72C4AA652}"/>
                </a:ext>
              </a:extLst>
            </p:cNvPr>
            <p:cNvSpPr/>
            <p:nvPr/>
          </p:nvSpPr>
          <p:spPr>
            <a:xfrm>
              <a:off x="8123849" y="3409815"/>
              <a:ext cx="127842" cy="174714"/>
            </a:xfrm>
            <a:custGeom>
              <a:avLst/>
              <a:gdLst>
                <a:gd name="f0" fmla="val 10800000"/>
                <a:gd name="f1" fmla="val 5400000"/>
                <a:gd name="f2" fmla="val 180"/>
                <a:gd name="f3" fmla="val w"/>
                <a:gd name="f4" fmla="val h"/>
                <a:gd name="f5" fmla="val 0"/>
                <a:gd name="f6" fmla="val 59"/>
                <a:gd name="f7" fmla="val 81"/>
                <a:gd name="f8" fmla="val 4"/>
                <a:gd name="f9" fmla="val 73"/>
                <a:gd name="f10" fmla="val 3"/>
                <a:gd name="f11" fmla="val 70"/>
                <a:gd name="f12" fmla="val 2"/>
                <a:gd name="f13" fmla="val 67"/>
                <a:gd name="f14" fmla="val 1"/>
                <a:gd name="f15" fmla="val 65"/>
                <a:gd name="f16" fmla="val 50"/>
                <a:gd name="f17" fmla="val 35"/>
                <a:gd name="f18" fmla="val 7"/>
                <a:gd name="f19" fmla="val 21"/>
                <a:gd name="f20" fmla="val 10"/>
                <a:gd name="f21" fmla="val 15"/>
                <a:gd name="f22" fmla="val 16"/>
                <a:gd name="f23" fmla="val 11"/>
                <a:gd name="f24" fmla="val 8"/>
                <a:gd name="f25" fmla="val 24"/>
                <a:gd name="f26" fmla="val 5"/>
                <a:gd name="f27" fmla="val 28"/>
                <a:gd name="f28" fmla="val 32"/>
                <a:gd name="f29" fmla="val 36"/>
                <a:gd name="f30" fmla="val 37"/>
                <a:gd name="f31" fmla="val 39"/>
                <a:gd name="f32" fmla="val 41"/>
                <a:gd name="f33" fmla="val 45"/>
                <a:gd name="f34" fmla="val 14"/>
                <a:gd name="f35" fmla="val 17"/>
                <a:gd name="f36" fmla="val 55"/>
                <a:gd name="f37" fmla="val 57"/>
                <a:gd name="f38" fmla="val 25"/>
                <a:gd name="f39" fmla="val 46"/>
                <a:gd name="f40" fmla="val 58"/>
                <a:gd name="f41" fmla="val 60"/>
                <a:gd name="f42" fmla="val 77"/>
                <a:gd name="f43" fmla="val 79"/>
                <a:gd name="f44" fmla="val 54"/>
                <a:gd name="f45" fmla="val 80"/>
                <a:gd name="f46" fmla="val 52"/>
                <a:gd name="f47" fmla="val 48"/>
                <a:gd name="f48" fmla="val 38"/>
                <a:gd name="f49" fmla="val 27"/>
                <a:gd name="f50" fmla="val 78"/>
                <a:gd name="f51" fmla="val 13"/>
                <a:gd name="f52" fmla="val 9"/>
                <a:gd name="f53" fmla="val 75"/>
                <a:gd name="f54" fmla="+- 0 0 -90"/>
                <a:gd name="f55" fmla="*/ f3 1 59"/>
                <a:gd name="f56" fmla="*/ f4 1 81"/>
                <a:gd name="f57" fmla="val f5"/>
                <a:gd name="f58" fmla="val f6"/>
                <a:gd name="f59" fmla="val f7"/>
                <a:gd name="f60" fmla="*/ f54 f0 1"/>
                <a:gd name="f61" fmla="+- f59 0 f57"/>
                <a:gd name="f62" fmla="+- f58 0 f57"/>
                <a:gd name="f63" fmla="*/ f60 1 f2"/>
                <a:gd name="f64" fmla="*/ f62 1 59"/>
                <a:gd name="f65" fmla="*/ f61 1 81"/>
                <a:gd name="f66" fmla="*/ 4 f62 1"/>
                <a:gd name="f67" fmla="*/ 73 f61 1"/>
                <a:gd name="f68" fmla="*/ 1 f62 1"/>
                <a:gd name="f69" fmla="*/ 65 f61 1"/>
                <a:gd name="f70" fmla="*/ 7 f62 1"/>
                <a:gd name="f71" fmla="*/ 21 f61 1"/>
                <a:gd name="f72" fmla="*/ 21 f62 1"/>
                <a:gd name="f73" fmla="*/ 8 f61 1"/>
                <a:gd name="f74" fmla="*/ 32 f62 1"/>
                <a:gd name="f75" fmla="*/ 2 f61 1"/>
                <a:gd name="f76" fmla="*/ 39 f62 1"/>
                <a:gd name="f77" fmla="*/ 5 f61 1"/>
                <a:gd name="f78" fmla="*/ 50 f62 1"/>
                <a:gd name="f79" fmla="*/ 17 f61 1"/>
                <a:gd name="f80" fmla="*/ 57 f62 1"/>
                <a:gd name="f81" fmla="*/ 32 f61 1"/>
                <a:gd name="f82" fmla="*/ 58 f62 1"/>
                <a:gd name="f83" fmla="*/ 54 f62 1"/>
                <a:gd name="f84" fmla="*/ 80 f61 1"/>
                <a:gd name="f85" fmla="*/ 48 f62 1"/>
                <a:gd name="f86" fmla="*/ 81 f61 1"/>
                <a:gd name="f87" fmla="*/ 17 f62 1"/>
                <a:gd name="f88" fmla="*/ 78 f61 1"/>
                <a:gd name="f89" fmla="+- f63 0 f1"/>
                <a:gd name="f90" fmla="*/ f66 1 59"/>
                <a:gd name="f91" fmla="*/ f67 1 81"/>
                <a:gd name="f92" fmla="*/ f68 1 59"/>
                <a:gd name="f93" fmla="*/ f69 1 81"/>
                <a:gd name="f94" fmla="*/ f70 1 59"/>
                <a:gd name="f95" fmla="*/ f71 1 81"/>
                <a:gd name="f96" fmla="*/ f72 1 59"/>
                <a:gd name="f97" fmla="*/ f73 1 81"/>
                <a:gd name="f98" fmla="*/ f74 1 59"/>
                <a:gd name="f99" fmla="*/ f75 1 81"/>
                <a:gd name="f100" fmla="*/ f76 1 59"/>
                <a:gd name="f101" fmla="*/ f77 1 81"/>
                <a:gd name="f102" fmla="*/ f78 1 59"/>
                <a:gd name="f103" fmla="*/ f79 1 81"/>
                <a:gd name="f104" fmla="*/ f80 1 59"/>
                <a:gd name="f105" fmla="*/ f81 1 81"/>
                <a:gd name="f106" fmla="*/ f82 1 59"/>
                <a:gd name="f107" fmla="*/ f83 1 59"/>
                <a:gd name="f108" fmla="*/ f84 1 81"/>
                <a:gd name="f109" fmla="*/ f85 1 59"/>
                <a:gd name="f110" fmla="*/ f86 1 81"/>
                <a:gd name="f111" fmla="*/ f87 1 59"/>
                <a:gd name="f112" fmla="*/ f88 1 81"/>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4"/>
                <a:gd name="f134" fmla="*/ f107 1 f64"/>
                <a:gd name="f135" fmla="*/ f108 1 f65"/>
                <a:gd name="f136" fmla="*/ f109 1 f64"/>
                <a:gd name="f137" fmla="*/ f110 1 f65"/>
                <a:gd name="f138" fmla="*/ f111 1 f64"/>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5 1"/>
                <a:gd name="f161" fmla="*/ f134 f55 1"/>
                <a:gd name="f162" fmla="*/ f135 f56 1"/>
                <a:gd name="f163" fmla="*/ f136 f55 1"/>
                <a:gd name="f164" fmla="*/ f137 f56 1"/>
                <a:gd name="f165" fmla="*/ f138 f55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60" y="f145"/>
                </a:cxn>
                <a:cxn ang="f89">
                  <a:pos x="f161" y="f162"/>
                </a:cxn>
                <a:cxn ang="f89">
                  <a:pos x="f163" y="f164"/>
                </a:cxn>
                <a:cxn ang="f89">
                  <a:pos x="f165" y="f166"/>
                </a:cxn>
                <a:cxn ang="f89">
                  <a:pos x="f144" y="f145"/>
                </a:cxn>
              </a:cxnLst>
              <a:rect l="f140" t="f143" r="f141" b="f142"/>
              <a:pathLst>
                <a:path w="59" h="81">
                  <a:moveTo>
                    <a:pt x="f8" y="f9"/>
                  </a:moveTo>
                  <a:cubicBezTo>
                    <a:pt x="f10" y="f11"/>
                    <a:pt x="f12" y="f13"/>
                    <a:pt x="f14" y="f15"/>
                  </a:cubicBezTo>
                  <a:cubicBezTo>
                    <a:pt x="f5" y="f16"/>
                    <a:pt x="f12" y="f17"/>
                    <a:pt x="f18" y="f19"/>
                  </a:cubicBezTo>
                  <a:cubicBezTo>
                    <a:pt x="f20" y="f21"/>
                    <a:pt x="f22" y="f23"/>
                    <a:pt x="f19" y="f24"/>
                  </a:cubicBezTo>
                  <a:cubicBezTo>
                    <a:pt x="f25" y="f26"/>
                    <a:pt x="f27" y="f10"/>
                    <a:pt x="f28" y="f12"/>
                  </a:cubicBezTo>
                  <a:cubicBezTo>
                    <a:pt x="f29" y="f5"/>
                    <a:pt x="f30" y="f12"/>
                    <a:pt x="f31" y="f26"/>
                  </a:cubicBezTo>
                  <a:cubicBezTo>
                    <a:pt x="f32" y="f20"/>
                    <a:pt x="f33" y="f34"/>
                    <a:pt x="f16" y="f35"/>
                  </a:cubicBezTo>
                  <a:cubicBezTo>
                    <a:pt x="f36" y="f19"/>
                    <a:pt x="f37" y="f38"/>
                    <a:pt x="f37" y="f28"/>
                  </a:cubicBezTo>
                  <a:cubicBezTo>
                    <a:pt x="f37" y="f39"/>
                    <a:pt x="f40" y="f41"/>
                    <a:pt x="f40" y="f9"/>
                  </a:cubicBezTo>
                  <a:cubicBezTo>
                    <a:pt x="f6" y="f42"/>
                    <a:pt x="f37" y="f43"/>
                    <a:pt x="f44" y="f45"/>
                  </a:cubicBezTo>
                  <a:cubicBezTo>
                    <a:pt x="f46" y="f7"/>
                    <a:pt x="f16" y="f7"/>
                    <a:pt x="f47" y="f7"/>
                  </a:cubicBezTo>
                  <a:cubicBezTo>
                    <a:pt x="f48" y="f45"/>
                    <a:pt x="f49" y="f43"/>
                    <a:pt x="f35" y="f50"/>
                  </a:cubicBezTo>
                  <a:cubicBezTo>
                    <a:pt x="f51" y="f42"/>
                    <a:pt x="f52" y="f53"/>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4" name="Freeform 196">
              <a:extLst>
                <a:ext uri="{FF2B5EF4-FFF2-40B4-BE49-F238E27FC236}">
                  <a16:creationId xmlns:a16="http://schemas.microsoft.com/office/drawing/2014/main" id="{7A1561C2-13FB-4E23-BCD7-ADE258BECF8E}"/>
                </a:ext>
              </a:extLst>
            </p:cNvPr>
            <p:cNvSpPr/>
            <p:nvPr/>
          </p:nvSpPr>
          <p:spPr>
            <a:xfrm>
              <a:off x="8285780" y="3390640"/>
              <a:ext cx="151278" cy="168322"/>
            </a:xfrm>
            <a:custGeom>
              <a:avLst/>
              <a:gdLst>
                <a:gd name="f0" fmla="val 10800000"/>
                <a:gd name="f1" fmla="val 5400000"/>
                <a:gd name="f2" fmla="val 180"/>
                <a:gd name="f3" fmla="val w"/>
                <a:gd name="f4" fmla="val h"/>
                <a:gd name="f5" fmla="val 0"/>
                <a:gd name="f6" fmla="val 70"/>
                <a:gd name="f7" fmla="val 77"/>
                <a:gd name="f8" fmla="val 6"/>
                <a:gd name="f9" fmla="val 66"/>
                <a:gd name="f10" fmla="val 63"/>
                <a:gd name="f11" fmla="val 1"/>
                <a:gd name="f12" fmla="val 57"/>
                <a:gd name="f13" fmla="val 50"/>
                <a:gd name="f14" fmla="val 2"/>
                <a:gd name="f15" fmla="val 38"/>
                <a:gd name="f16" fmla="val 4"/>
                <a:gd name="f17" fmla="val 27"/>
                <a:gd name="f18" fmla="val 11"/>
                <a:gd name="f19" fmla="val 17"/>
                <a:gd name="f20" fmla="val 7"/>
                <a:gd name="f21" fmla="val 26"/>
                <a:gd name="f22" fmla="val 41"/>
                <a:gd name="f23" fmla="val 45"/>
                <a:gd name="f24" fmla="val 3"/>
                <a:gd name="f25" fmla="val 46"/>
                <a:gd name="f26" fmla="val 47"/>
                <a:gd name="f27" fmla="val 9"/>
                <a:gd name="f28" fmla="val 13"/>
                <a:gd name="f29" fmla="val 24"/>
                <a:gd name="f30" fmla="val 28"/>
                <a:gd name="f31" fmla="val 61"/>
                <a:gd name="f32" fmla="val 31"/>
                <a:gd name="f33" fmla="val 68"/>
                <a:gd name="f34" fmla="val 33"/>
                <a:gd name="f35" fmla="val 36"/>
                <a:gd name="f36" fmla="val 43"/>
                <a:gd name="f37" fmla="val 54"/>
                <a:gd name="f38" fmla="val 64"/>
                <a:gd name="f39" fmla="val 72"/>
                <a:gd name="f40" fmla="val 44"/>
                <a:gd name="f41" fmla="val 74"/>
                <a:gd name="f42" fmla="val 42"/>
                <a:gd name="f43" fmla="val 75"/>
                <a:gd name="f44" fmla="val 39"/>
                <a:gd name="f45" fmla="val 35"/>
                <a:gd name="f46" fmla="val 76"/>
                <a:gd name="f47" fmla="val 30"/>
                <a:gd name="f48" fmla="val 25"/>
                <a:gd name="f49" fmla="val 21"/>
                <a:gd name="f50" fmla="val 15"/>
                <a:gd name="f51" fmla="val 73"/>
                <a:gd name="f52" fmla="val 12"/>
                <a:gd name="f53" fmla="val 71"/>
                <a:gd name="f54" fmla="val 10"/>
                <a:gd name="f55" fmla="val 69"/>
                <a:gd name="f56" fmla="+- 0 0 -90"/>
                <a:gd name="f57" fmla="*/ f3 1 70"/>
                <a:gd name="f58" fmla="*/ f4 1 77"/>
                <a:gd name="f59" fmla="val f5"/>
                <a:gd name="f60" fmla="val f6"/>
                <a:gd name="f61" fmla="val f7"/>
                <a:gd name="f62" fmla="*/ f56 f0 1"/>
                <a:gd name="f63" fmla="+- f61 0 f59"/>
                <a:gd name="f64" fmla="+- f60 0 f59"/>
                <a:gd name="f65" fmla="*/ f62 1 f2"/>
                <a:gd name="f66" fmla="*/ f64 1 70"/>
                <a:gd name="f67" fmla="*/ f63 1 77"/>
                <a:gd name="f68" fmla="*/ 6 f64 1"/>
                <a:gd name="f69" fmla="*/ 66 f63 1"/>
                <a:gd name="f70" fmla="*/ 1 f64 1"/>
                <a:gd name="f71" fmla="*/ 50 f63 1"/>
                <a:gd name="f72" fmla="*/ 11 f64 1"/>
                <a:gd name="f73" fmla="*/ 17 f63 1"/>
                <a:gd name="f74" fmla="*/ 38 f64 1"/>
                <a:gd name="f75" fmla="*/ 1 f63 1"/>
                <a:gd name="f76" fmla="*/ 46 f64 1"/>
                <a:gd name="f77" fmla="*/ 7 f63 1"/>
                <a:gd name="f78" fmla="*/ 47 f64 1"/>
                <a:gd name="f79" fmla="*/ 13 f63 1"/>
                <a:gd name="f80" fmla="*/ 61 f64 1"/>
                <a:gd name="f81" fmla="*/ 31 f63 1"/>
                <a:gd name="f82" fmla="*/ 66 f64 1"/>
                <a:gd name="f83" fmla="*/ 43 f63 1"/>
                <a:gd name="f84" fmla="*/ 72 f63 1"/>
                <a:gd name="f85" fmla="*/ 39 f64 1"/>
                <a:gd name="f86" fmla="*/ 75 f63 1"/>
                <a:gd name="f87" fmla="*/ 25 f64 1"/>
                <a:gd name="f88" fmla="*/ 77 f63 1"/>
                <a:gd name="f89" fmla="*/ 15 f64 1"/>
                <a:gd name="f90" fmla="*/ 73 f63 1"/>
                <a:gd name="f91" fmla="+- f65 0 f1"/>
                <a:gd name="f92" fmla="*/ f68 1 70"/>
                <a:gd name="f93" fmla="*/ f69 1 77"/>
                <a:gd name="f94" fmla="*/ f70 1 70"/>
                <a:gd name="f95" fmla="*/ f71 1 77"/>
                <a:gd name="f96" fmla="*/ f72 1 70"/>
                <a:gd name="f97" fmla="*/ f73 1 77"/>
                <a:gd name="f98" fmla="*/ f74 1 70"/>
                <a:gd name="f99" fmla="*/ f75 1 77"/>
                <a:gd name="f100" fmla="*/ f76 1 70"/>
                <a:gd name="f101" fmla="*/ f77 1 77"/>
                <a:gd name="f102" fmla="*/ f78 1 70"/>
                <a:gd name="f103" fmla="*/ f79 1 77"/>
                <a:gd name="f104" fmla="*/ f80 1 70"/>
                <a:gd name="f105" fmla="*/ f81 1 77"/>
                <a:gd name="f106" fmla="*/ f82 1 70"/>
                <a:gd name="f107" fmla="*/ f83 1 77"/>
                <a:gd name="f108" fmla="*/ f84 1 77"/>
                <a:gd name="f109" fmla="*/ f85 1 70"/>
                <a:gd name="f110" fmla="*/ f86 1 77"/>
                <a:gd name="f111" fmla="*/ f87 1 70"/>
                <a:gd name="f112" fmla="*/ f88 1 77"/>
                <a:gd name="f113" fmla="*/ f89 1 70"/>
                <a:gd name="f114" fmla="*/ f90 1 77"/>
                <a:gd name="f115" fmla="*/ 0 1 f66"/>
                <a:gd name="f116" fmla="*/ f60 1 f66"/>
                <a:gd name="f117" fmla="*/ 0 1 f67"/>
                <a:gd name="f118" fmla="*/ f61 1 f67"/>
                <a:gd name="f119" fmla="*/ f92 1 f66"/>
                <a:gd name="f120" fmla="*/ f93 1 f67"/>
                <a:gd name="f121" fmla="*/ f94 1 f66"/>
                <a:gd name="f122" fmla="*/ f95 1 f67"/>
                <a:gd name="f123" fmla="*/ f96 1 f66"/>
                <a:gd name="f124" fmla="*/ f97 1 f67"/>
                <a:gd name="f125" fmla="*/ f98 1 f66"/>
                <a:gd name="f126" fmla="*/ f99 1 f67"/>
                <a:gd name="f127" fmla="*/ f100 1 f66"/>
                <a:gd name="f128" fmla="*/ f101 1 f67"/>
                <a:gd name="f129" fmla="*/ f102 1 f66"/>
                <a:gd name="f130" fmla="*/ f103 1 f67"/>
                <a:gd name="f131" fmla="*/ f104 1 f66"/>
                <a:gd name="f132" fmla="*/ f105 1 f67"/>
                <a:gd name="f133" fmla="*/ f106 1 f66"/>
                <a:gd name="f134" fmla="*/ f107 1 f67"/>
                <a:gd name="f135" fmla="*/ f108 1 f67"/>
                <a:gd name="f136" fmla="*/ f109 1 f66"/>
                <a:gd name="f137" fmla="*/ f110 1 f67"/>
                <a:gd name="f138" fmla="*/ f111 1 f66"/>
                <a:gd name="f139" fmla="*/ f112 1 f67"/>
                <a:gd name="f140" fmla="*/ f113 1 f66"/>
                <a:gd name="f141" fmla="*/ f114 1 f67"/>
                <a:gd name="f142" fmla="*/ f115 f57 1"/>
                <a:gd name="f143" fmla="*/ f116 f57 1"/>
                <a:gd name="f144" fmla="*/ f118 f58 1"/>
                <a:gd name="f145" fmla="*/ f117 f58 1"/>
                <a:gd name="f146" fmla="*/ f119 f57 1"/>
                <a:gd name="f147" fmla="*/ f120 f58 1"/>
                <a:gd name="f148" fmla="*/ f121 f57 1"/>
                <a:gd name="f149" fmla="*/ f122 f58 1"/>
                <a:gd name="f150" fmla="*/ f123 f57 1"/>
                <a:gd name="f151" fmla="*/ f124 f58 1"/>
                <a:gd name="f152" fmla="*/ f125 f57 1"/>
                <a:gd name="f153" fmla="*/ f126 f58 1"/>
                <a:gd name="f154" fmla="*/ f127 f57 1"/>
                <a:gd name="f155" fmla="*/ f128 f58 1"/>
                <a:gd name="f156" fmla="*/ f129 f57 1"/>
                <a:gd name="f157" fmla="*/ f130 f58 1"/>
                <a:gd name="f158" fmla="*/ f131 f57 1"/>
                <a:gd name="f159" fmla="*/ f132 f58 1"/>
                <a:gd name="f160" fmla="*/ f133 f57 1"/>
                <a:gd name="f161" fmla="*/ f134 f58 1"/>
                <a:gd name="f162" fmla="*/ f135 f58 1"/>
                <a:gd name="f163" fmla="*/ f136 f57 1"/>
                <a:gd name="f164" fmla="*/ f137 f58 1"/>
                <a:gd name="f165" fmla="*/ f138 f57 1"/>
                <a:gd name="f166" fmla="*/ f139 f58 1"/>
                <a:gd name="f167" fmla="*/ f140 f57 1"/>
                <a:gd name="f168" fmla="*/ f141 f58 1"/>
              </a:gdLst>
              <a:ahLst/>
              <a:cxnLst>
                <a:cxn ang="3cd4">
                  <a:pos x="hc" y="t"/>
                </a:cxn>
                <a:cxn ang="0">
                  <a:pos x="r" y="vc"/>
                </a:cxn>
                <a:cxn ang="cd4">
                  <a:pos x="hc" y="b"/>
                </a:cxn>
                <a:cxn ang="cd2">
                  <a:pos x="l" y="vc"/>
                </a:cxn>
                <a:cxn ang="f91">
                  <a:pos x="f146" y="f147"/>
                </a:cxn>
                <a:cxn ang="f91">
                  <a:pos x="f148" y="f149"/>
                </a:cxn>
                <a:cxn ang="f91">
                  <a:pos x="f150" y="f151"/>
                </a:cxn>
                <a:cxn ang="f91">
                  <a:pos x="f152" y="f153"/>
                </a:cxn>
                <a:cxn ang="f91">
                  <a:pos x="f154" y="f155"/>
                </a:cxn>
                <a:cxn ang="f91">
                  <a:pos x="f156" y="f157"/>
                </a:cxn>
                <a:cxn ang="f91">
                  <a:pos x="f158" y="f159"/>
                </a:cxn>
                <a:cxn ang="f91">
                  <a:pos x="f160" y="f161"/>
                </a:cxn>
                <a:cxn ang="f91">
                  <a:pos x="f154" y="f162"/>
                </a:cxn>
                <a:cxn ang="f91">
                  <a:pos x="f163" y="f164"/>
                </a:cxn>
                <a:cxn ang="f91">
                  <a:pos x="f165" y="f166"/>
                </a:cxn>
                <a:cxn ang="f91">
                  <a:pos x="f167" y="f168"/>
                </a:cxn>
                <a:cxn ang="f91">
                  <a:pos x="f146" y="f147"/>
                </a:cxn>
              </a:cxnLst>
              <a:rect l="f142" t="f145" r="f143" b="f144"/>
              <a:pathLst>
                <a:path w="70" h="77">
                  <a:moveTo>
                    <a:pt x="f8" y="f9"/>
                  </a:moveTo>
                  <a:cubicBezTo>
                    <a:pt x="f5" y="f10"/>
                    <a:pt x="f11" y="f12"/>
                    <a:pt x="f11" y="f13"/>
                  </a:cubicBezTo>
                  <a:cubicBezTo>
                    <a:pt x="f14" y="f15"/>
                    <a:pt x="f16" y="f17"/>
                    <a:pt x="f18" y="f19"/>
                  </a:cubicBezTo>
                  <a:cubicBezTo>
                    <a:pt x="f19" y="f20"/>
                    <a:pt x="f21" y="f14"/>
                    <a:pt x="f15" y="f11"/>
                  </a:cubicBezTo>
                  <a:cubicBezTo>
                    <a:pt x="f22" y="f5"/>
                    <a:pt x="f23" y="f24"/>
                    <a:pt x="f25" y="f20"/>
                  </a:cubicBezTo>
                  <a:cubicBezTo>
                    <a:pt x="f26" y="f27"/>
                    <a:pt x="f26" y="f18"/>
                    <a:pt x="f26" y="f28"/>
                  </a:cubicBezTo>
                  <a:cubicBezTo>
                    <a:pt x="f26" y="f29"/>
                    <a:pt x="f13" y="f30"/>
                    <a:pt x="f31" y="f32"/>
                  </a:cubicBezTo>
                  <a:cubicBezTo>
                    <a:pt x="f33" y="f34"/>
                    <a:pt x="f6" y="f35"/>
                    <a:pt x="f9" y="f36"/>
                  </a:cubicBezTo>
                  <a:cubicBezTo>
                    <a:pt x="f31" y="f37"/>
                    <a:pt x="f37" y="f38"/>
                    <a:pt x="f25" y="f39"/>
                  </a:cubicBezTo>
                  <a:cubicBezTo>
                    <a:pt x="f40" y="f41"/>
                    <a:pt x="f42" y="f43"/>
                    <a:pt x="f44" y="f43"/>
                  </a:cubicBezTo>
                  <a:cubicBezTo>
                    <a:pt x="f45" y="f46"/>
                    <a:pt x="f47" y="f46"/>
                    <a:pt x="f48" y="f7"/>
                  </a:cubicBezTo>
                  <a:cubicBezTo>
                    <a:pt x="f49" y="f7"/>
                    <a:pt x="f19" y="f46"/>
                    <a:pt x="f50" y="f51"/>
                  </a:cubicBezTo>
                  <a:cubicBezTo>
                    <a:pt x="f52" y="f53"/>
                    <a:pt x="f54" y="f5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5" name="Freeform 197">
              <a:extLst>
                <a:ext uri="{FF2B5EF4-FFF2-40B4-BE49-F238E27FC236}">
                  <a16:creationId xmlns:a16="http://schemas.microsoft.com/office/drawing/2014/main" id="{C439EFC0-A88D-47A9-825E-4EF27B621F04}"/>
                </a:ext>
              </a:extLst>
            </p:cNvPr>
            <p:cNvSpPr/>
            <p:nvPr/>
          </p:nvSpPr>
          <p:spPr>
            <a:xfrm>
              <a:off x="8392317" y="3527005"/>
              <a:ext cx="164061" cy="127842"/>
            </a:xfrm>
            <a:custGeom>
              <a:avLst/>
              <a:gdLst>
                <a:gd name="f0" fmla="val 10800000"/>
                <a:gd name="f1" fmla="val 5400000"/>
                <a:gd name="f2" fmla="val 180"/>
                <a:gd name="f3" fmla="val w"/>
                <a:gd name="f4" fmla="val h"/>
                <a:gd name="f5" fmla="val 0"/>
                <a:gd name="f6" fmla="val 76"/>
                <a:gd name="f7" fmla="val 59"/>
                <a:gd name="f8" fmla="val 10"/>
                <a:gd name="f9" fmla="val 52"/>
                <a:gd name="f10" fmla="val 5"/>
                <a:gd name="f11" fmla="val 47"/>
                <a:gd name="f12" fmla="val 2"/>
                <a:gd name="f13" fmla="val 41"/>
                <a:gd name="f14" fmla="val 36"/>
                <a:gd name="f15" fmla="val 34"/>
                <a:gd name="f16" fmla="val 31"/>
                <a:gd name="f17" fmla="val 1"/>
                <a:gd name="f18" fmla="val 29"/>
                <a:gd name="f19" fmla="val 22"/>
                <a:gd name="f20" fmla="val 6"/>
                <a:gd name="f21" fmla="val 15"/>
                <a:gd name="f22" fmla="val 11"/>
                <a:gd name="f23" fmla="val 9"/>
                <a:gd name="f24" fmla="val 14"/>
                <a:gd name="f25" fmla="val 19"/>
                <a:gd name="f26" fmla="val 3"/>
                <a:gd name="f27" fmla="val 24"/>
                <a:gd name="f28" fmla="val 30"/>
                <a:gd name="f29" fmla="val 42"/>
                <a:gd name="f30" fmla="val 43"/>
                <a:gd name="f31" fmla="val 44"/>
                <a:gd name="f32" fmla="val 45"/>
                <a:gd name="f33" fmla="val 49"/>
                <a:gd name="f34" fmla="val 4"/>
                <a:gd name="f35" fmla="val 56"/>
                <a:gd name="f36" fmla="val 8"/>
                <a:gd name="f37" fmla="val 60"/>
                <a:gd name="f38" fmla="val 64"/>
                <a:gd name="f39" fmla="val 12"/>
                <a:gd name="f40" fmla="val 68"/>
                <a:gd name="f41" fmla="val 74"/>
                <a:gd name="f42" fmla="val 75"/>
                <a:gd name="f43" fmla="val 20"/>
                <a:gd name="f44" fmla="val 72"/>
                <a:gd name="f45" fmla="val 40"/>
                <a:gd name="f46" fmla="val 48"/>
                <a:gd name="f47" fmla="val 58"/>
                <a:gd name="f48" fmla="val 23"/>
                <a:gd name="f49" fmla="val 18"/>
                <a:gd name="f50" fmla="val 57"/>
                <a:gd name="f51" fmla="val 13"/>
                <a:gd name="f52" fmla="val 54"/>
                <a:gd name="f53" fmla="val 53"/>
                <a:gd name="f54" fmla="+- 0 0 -90"/>
                <a:gd name="f55" fmla="*/ f3 1 76"/>
                <a:gd name="f56" fmla="*/ f4 1 59"/>
                <a:gd name="f57" fmla="val f5"/>
                <a:gd name="f58" fmla="val f6"/>
                <a:gd name="f59" fmla="val f7"/>
                <a:gd name="f60" fmla="*/ f54 f0 1"/>
                <a:gd name="f61" fmla="+- f59 0 f57"/>
                <a:gd name="f62" fmla="+- f58 0 f57"/>
                <a:gd name="f63" fmla="*/ f60 1 f2"/>
                <a:gd name="f64" fmla="*/ f62 1 76"/>
                <a:gd name="f65" fmla="*/ f61 1 59"/>
                <a:gd name="f66" fmla="*/ 10 f62 1"/>
                <a:gd name="f67" fmla="*/ 52 f61 1"/>
                <a:gd name="f68" fmla="*/ 0 f62 1"/>
                <a:gd name="f69" fmla="*/ 36 f61 1"/>
                <a:gd name="f70" fmla="*/ 1 f62 1"/>
                <a:gd name="f71" fmla="*/ 29 f61 1"/>
                <a:gd name="f72" fmla="*/ 11 f62 1"/>
                <a:gd name="f73" fmla="*/ 9 f61 1"/>
                <a:gd name="f74" fmla="*/ 24 f62 1"/>
                <a:gd name="f75" fmla="*/ 2 f61 1"/>
                <a:gd name="f76" fmla="*/ 42 f62 1"/>
                <a:gd name="f77" fmla="*/ 0 f61 1"/>
                <a:gd name="f78" fmla="*/ 45 f62 1"/>
                <a:gd name="f79" fmla="*/ 1 f61 1"/>
                <a:gd name="f80" fmla="*/ 56 f62 1"/>
                <a:gd name="f81" fmla="*/ 8 f61 1"/>
                <a:gd name="f82" fmla="*/ 68 f62 1"/>
                <a:gd name="f83" fmla="*/ 12 f61 1"/>
                <a:gd name="f84" fmla="*/ 75 f62 1"/>
                <a:gd name="f85" fmla="*/ 20 f61 1"/>
                <a:gd name="f86" fmla="*/ 60 f62 1"/>
                <a:gd name="f87" fmla="*/ 48 f61 1"/>
                <a:gd name="f88" fmla="*/ 29 f62 1"/>
                <a:gd name="f89" fmla="*/ 59 f61 1"/>
                <a:gd name="f90" fmla="*/ 13 f62 1"/>
                <a:gd name="f91" fmla="*/ 54 f61 1"/>
                <a:gd name="f92" fmla="+- f63 0 f1"/>
                <a:gd name="f93" fmla="*/ f66 1 76"/>
                <a:gd name="f94" fmla="*/ f67 1 59"/>
                <a:gd name="f95" fmla="*/ f68 1 76"/>
                <a:gd name="f96" fmla="*/ f69 1 59"/>
                <a:gd name="f97" fmla="*/ f70 1 76"/>
                <a:gd name="f98" fmla="*/ f71 1 59"/>
                <a:gd name="f99" fmla="*/ f72 1 76"/>
                <a:gd name="f100" fmla="*/ f73 1 59"/>
                <a:gd name="f101" fmla="*/ f74 1 76"/>
                <a:gd name="f102" fmla="*/ f75 1 59"/>
                <a:gd name="f103" fmla="*/ f76 1 76"/>
                <a:gd name="f104" fmla="*/ f77 1 59"/>
                <a:gd name="f105" fmla="*/ f78 1 76"/>
                <a:gd name="f106" fmla="*/ f79 1 59"/>
                <a:gd name="f107" fmla="*/ f80 1 76"/>
                <a:gd name="f108" fmla="*/ f81 1 59"/>
                <a:gd name="f109" fmla="*/ f82 1 76"/>
                <a:gd name="f110" fmla="*/ f83 1 59"/>
                <a:gd name="f111" fmla="*/ f84 1 76"/>
                <a:gd name="f112" fmla="*/ f85 1 59"/>
                <a:gd name="f113" fmla="*/ f86 1 76"/>
                <a:gd name="f114" fmla="*/ f87 1 59"/>
                <a:gd name="f115" fmla="*/ f88 1 76"/>
                <a:gd name="f116" fmla="*/ f89 1 59"/>
                <a:gd name="f117" fmla="*/ f90 1 76"/>
                <a:gd name="f118" fmla="*/ f91 1 59"/>
                <a:gd name="f119" fmla="*/ 0 1 f64"/>
                <a:gd name="f120" fmla="*/ f58 1 f64"/>
                <a:gd name="f121" fmla="*/ 0 1 f65"/>
                <a:gd name="f122" fmla="*/ f59 1 f65"/>
                <a:gd name="f123" fmla="*/ f93 1 f64"/>
                <a:gd name="f124" fmla="*/ f94 1 f65"/>
                <a:gd name="f125" fmla="*/ f95 1 f64"/>
                <a:gd name="f126" fmla="*/ f96 1 f65"/>
                <a:gd name="f127" fmla="*/ f97 1 f64"/>
                <a:gd name="f128" fmla="*/ f98 1 f65"/>
                <a:gd name="f129" fmla="*/ f99 1 f64"/>
                <a:gd name="f130" fmla="*/ f100 1 f65"/>
                <a:gd name="f131" fmla="*/ f101 1 f64"/>
                <a:gd name="f132" fmla="*/ f102 1 f65"/>
                <a:gd name="f133" fmla="*/ f103 1 f64"/>
                <a:gd name="f134" fmla="*/ f104 1 f65"/>
                <a:gd name="f135" fmla="*/ f105 1 f64"/>
                <a:gd name="f136" fmla="*/ f106 1 f65"/>
                <a:gd name="f137" fmla="*/ f107 1 f64"/>
                <a:gd name="f138" fmla="*/ f108 1 f65"/>
                <a:gd name="f139" fmla="*/ f109 1 f64"/>
                <a:gd name="f140" fmla="*/ f110 1 f65"/>
                <a:gd name="f141" fmla="*/ f111 1 f64"/>
                <a:gd name="f142" fmla="*/ f112 1 f65"/>
                <a:gd name="f143" fmla="*/ f113 1 f64"/>
                <a:gd name="f144" fmla="*/ f114 1 f65"/>
                <a:gd name="f145" fmla="*/ f115 1 f64"/>
                <a:gd name="f146" fmla="*/ f116 1 f65"/>
                <a:gd name="f147" fmla="*/ f117 1 f64"/>
                <a:gd name="f148" fmla="*/ f118 1 f65"/>
                <a:gd name="f149" fmla="*/ f119 f55 1"/>
                <a:gd name="f150" fmla="*/ f120 f55 1"/>
                <a:gd name="f151" fmla="*/ f122 f56 1"/>
                <a:gd name="f152" fmla="*/ f121 f56 1"/>
                <a:gd name="f153" fmla="*/ f123 f55 1"/>
                <a:gd name="f154" fmla="*/ f124 f56 1"/>
                <a:gd name="f155" fmla="*/ f125 f55 1"/>
                <a:gd name="f156" fmla="*/ f126 f56 1"/>
                <a:gd name="f157" fmla="*/ f127 f55 1"/>
                <a:gd name="f158" fmla="*/ f128 f56 1"/>
                <a:gd name="f159" fmla="*/ f129 f55 1"/>
                <a:gd name="f160" fmla="*/ f130 f56 1"/>
                <a:gd name="f161" fmla="*/ f131 f55 1"/>
                <a:gd name="f162" fmla="*/ f132 f56 1"/>
                <a:gd name="f163" fmla="*/ f133 f55 1"/>
                <a:gd name="f164" fmla="*/ f134 f56 1"/>
                <a:gd name="f165" fmla="*/ f135 f55 1"/>
                <a:gd name="f166" fmla="*/ f136 f56 1"/>
                <a:gd name="f167" fmla="*/ f137 f55 1"/>
                <a:gd name="f168" fmla="*/ f138 f56 1"/>
                <a:gd name="f169" fmla="*/ f139 f55 1"/>
                <a:gd name="f170" fmla="*/ f140 f56 1"/>
                <a:gd name="f171" fmla="*/ f141 f55 1"/>
                <a:gd name="f172" fmla="*/ f142 f56 1"/>
                <a:gd name="f173" fmla="*/ f143 f55 1"/>
                <a:gd name="f174" fmla="*/ f144 f56 1"/>
                <a:gd name="f175" fmla="*/ f145 f55 1"/>
                <a:gd name="f176" fmla="*/ f146 f56 1"/>
                <a:gd name="f177" fmla="*/ f147 f55 1"/>
                <a:gd name="f178" fmla="*/ f148 f56 1"/>
              </a:gdLst>
              <a:ahLst/>
              <a:cxnLst>
                <a:cxn ang="3cd4">
                  <a:pos x="hc" y="t"/>
                </a:cxn>
                <a:cxn ang="0">
                  <a:pos x="r" y="vc"/>
                </a:cxn>
                <a:cxn ang="cd4">
                  <a:pos x="hc" y="b"/>
                </a:cxn>
                <a:cxn ang="cd2">
                  <a:pos x="l" y="vc"/>
                </a:cxn>
                <a:cxn ang="f92">
                  <a:pos x="f153" y="f154"/>
                </a:cxn>
                <a:cxn ang="f92">
                  <a:pos x="f155" y="f156"/>
                </a:cxn>
                <a:cxn ang="f92">
                  <a:pos x="f157" y="f158"/>
                </a:cxn>
                <a:cxn ang="f92">
                  <a:pos x="f159" y="f160"/>
                </a:cxn>
                <a:cxn ang="f92">
                  <a:pos x="f161" y="f162"/>
                </a:cxn>
                <a:cxn ang="f92">
                  <a:pos x="f163" y="f164"/>
                </a:cxn>
                <a:cxn ang="f92">
                  <a:pos x="f165" y="f166"/>
                </a:cxn>
                <a:cxn ang="f92">
                  <a:pos x="f167" y="f168"/>
                </a:cxn>
                <a:cxn ang="f92">
                  <a:pos x="f169" y="f170"/>
                </a:cxn>
                <a:cxn ang="f92">
                  <a:pos x="f171" y="f172"/>
                </a:cxn>
                <a:cxn ang="f92">
                  <a:pos x="f173" y="f174"/>
                </a:cxn>
                <a:cxn ang="f92">
                  <a:pos x="f175" y="f176"/>
                </a:cxn>
                <a:cxn ang="f92">
                  <a:pos x="f177" y="f178"/>
                </a:cxn>
                <a:cxn ang="f92">
                  <a:pos x="f153" y="f154"/>
                </a:cxn>
              </a:cxnLst>
              <a:rect l="f149" t="f152" r="f150" b="f151"/>
              <a:pathLst>
                <a:path w="76" h="59">
                  <a:moveTo>
                    <a:pt x="f8" y="f9"/>
                  </a:moveTo>
                  <a:cubicBezTo>
                    <a:pt x="f10" y="f11"/>
                    <a:pt x="f12" y="f13"/>
                    <a:pt x="f5" y="f14"/>
                  </a:cubicBezTo>
                  <a:cubicBezTo>
                    <a:pt x="f5" y="f15"/>
                    <a:pt x="f5" y="f16"/>
                    <a:pt x="f17" y="f18"/>
                  </a:cubicBezTo>
                  <a:cubicBezTo>
                    <a:pt x="f12" y="f19"/>
                    <a:pt x="f20" y="f21"/>
                    <a:pt x="f22" y="f23"/>
                  </a:cubicBezTo>
                  <a:cubicBezTo>
                    <a:pt x="f24" y="f10"/>
                    <a:pt x="f25" y="f26"/>
                    <a:pt x="f27" y="f12"/>
                  </a:cubicBezTo>
                  <a:cubicBezTo>
                    <a:pt x="f28" y="f12"/>
                    <a:pt x="f14" y="f17"/>
                    <a:pt x="f29" y="f5"/>
                  </a:cubicBezTo>
                  <a:cubicBezTo>
                    <a:pt x="f30" y="f5"/>
                    <a:pt x="f31" y="f17"/>
                    <a:pt x="f32" y="f17"/>
                  </a:cubicBezTo>
                  <a:cubicBezTo>
                    <a:pt x="f33" y="f34"/>
                    <a:pt x="f9" y="f20"/>
                    <a:pt x="f35" y="f36"/>
                  </a:cubicBezTo>
                  <a:cubicBezTo>
                    <a:pt x="f37" y="f22"/>
                    <a:pt x="f38" y="f39"/>
                    <a:pt x="f40" y="f39"/>
                  </a:cubicBezTo>
                  <a:cubicBezTo>
                    <a:pt x="f41" y="f39"/>
                    <a:pt x="f6" y="f24"/>
                    <a:pt x="f42" y="f43"/>
                  </a:cubicBezTo>
                  <a:cubicBezTo>
                    <a:pt x="f44" y="f28"/>
                    <a:pt x="f40" y="f45"/>
                    <a:pt x="f37" y="f46"/>
                  </a:cubicBezTo>
                  <a:cubicBezTo>
                    <a:pt x="f9" y="f35"/>
                    <a:pt x="f45" y="f47"/>
                    <a:pt x="f18" y="f7"/>
                  </a:cubicBezTo>
                  <a:cubicBezTo>
                    <a:pt x="f48" y="f7"/>
                    <a:pt x="f49" y="f50"/>
                    <a:pt x="f51" y="f52"/>
                  </a:cubicBezTo>
                  <a:cubicBezTo>
                    <a:pt x="f39" y="f53"/>
                    <a:pt x="f8"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6" name="Freeform 198">
              <a:extLst>
                <a:ext uri="{FF2B5EF4-FFF2-40B4-BE49-F238E27FC236}">
                  <a16:creationId xmlns:a16="http://schemas.microsoft.com/office/drawing/2014/main" id="{06FFAEF2-0413-4BEC-ABD8-0C161EEE3408}"/>
                </a:ext>
              </a:extLst>
            </p:cNvPr>
            <p:cNvSpPr/>
            <p:nvPr/>
          </p:nvSpPr>
          <p:spPr>
            <a:xfrm>
              <a:off x="8377403" y="3686805"/>
              <a:ext cx="157669" cy="153408"/>
            </a:xfrm>
            <a:custGeom>
              <a:avLst/>
              <a:gdLst>
                <a:gd name="f0" fmla="val 10800000"/>
                <a:gd name="f1" fmla="val 5400000"/>
                <a:gd name="f2" fmla="val 180"/>
                <a:gd name="f3" fmla="val w"/>
                <a:gd name="f4" fmla="val h"/>
                <a:gd name="f5" fmla="val 0"/>
                <a:gd name="f6" fmla="val 73"/>
                <a:gd name="f7" fmla="val 71"/>
                <a:gd name="f8" fmla="val 45"/>
                <a:gd name="f9" fmla="val 8"/>
                <a:gd name="f10" fmla="val 48"/>
                <a:gd name="f11" fmla="val 15"/>
                <a:gd name="f12" fmla="val 53"/>
                <a:gd name="f13" fmla="val 20"/>
                <a:gd name="f14" fmla="val 56"/>
                <a:gd name="f15" fmla="val 22"/>
                <a:gd name="f16" fmla="val 59"/>
                <a:gd name="f17" fmla="val 24"/>
                <a:gd name="f18" fmla="val 63"/>
                <a:gd name="f19" fmla="val 25"/>
                <a:gd name="f20" fmla="val 64"/>
                <a:gd name="f21" fmla="val 26"/>
                <a:gd name="f22" fmla="val 66"/>
                <a:gd name="f23" fmla="val 27"/>
                <a:gd name="f24" fmla="val 68"/>
                <a:gd name="f25" fmla="val 28"/>
                <a:gd name="f26" fmla="val 30"/>
                <a:gd name="f27" fmla="val 33"/>
                <a:gd name="f28" fmla="val 36"/>
                <a:gd name="f29" fmla="val 70"/>
                <a:gd name="f30" fmla="val 40"/>
                <a:gd name="f31" fmla="val 44"/>
                <a:gd name="f32" fmla="val 65"/>
                <a:gd name="f33" fmla="val 57"/>
                <a:gd name="f34" fmla="val 58"/>
                <a:gd name="f35" fmla="val 46"/>
                <a:gd name="f36" fmla="val 34"/>
                <a:gd name="f37" fmla="val 16"/>
                <a:gd name="f38" fmla="val 9"/>
                <a:gd name="f39" fmla="val 62"/>
                <a:gd name="f40" fmla="val 4"/>
                <a:gd name="f41" fmla="val 1"/>
                <a:gd name="f42" fmla="val 39"/>
                <a:gd name="f43" fmla="val 2"/>
                <a:gd name="f44" fmla="val 32"/>
                <a:gd name="f45" fmla="val 7"/>
                <a:gd name="f46" fmla="val 12"/>
                <a:gd name="f47" fmla="val 18"/>
                <a:gd name="f48" fmla="val 23"/>
                <a:gd name="f49" fmla="val 14"/>
                <a:gd name="f50" fmla="val 11"/>
                <a:gd name="f51" fmla="val 31"/>
                <a:gd name="f52" fmla="val 5"/>
                <a:gd name="f53" fmla="val 37"/>
                <a:gd name="f54" fmla="+- 0 0 -90"/>
                <a:gd name="f55" fmla="*/ f3 1 73"/>
                <a:gd name="f56" fmla="*/ f4 1 71"/>
                <a:gd name="f57" fmla="val f5"/>
                <a:gd name="f58" fmla="val f6"/>
                <a:gd name="f59" fmla="val f7"/>
                <a:gd name="f60" fmla="*/ f54 f0 1"/>
                <a:gd name="f61" fmla="+- f59 0 f57"/>
                <a:gd name="f62" fmla="+- f58 0 f57"/>
                <a:gd name="f63" fmla="*/ f60 1 f2"/>
                <a:gd name="f64" fmla="*/ f62 1 73"/>
                <a:gd name="f65" fmla="*/ f61 1 71"/>
                <a:gd name="f66" fmla="*/ 45 f62 1"/>
                <a:gd name="f67" fmla="*/ 0 f61 1"/>
                <a:gd name="f68" fmla="*/ 53 f62 1"/>
                <a:gd name="f69" fmla="*/ 20 f61 1"/>
                <a:gd name="f70" fmla="*/ 63 f62 1"/>
                <a:gd name="f71" fmla="*/ 25 f61 1"/>
                <a:gd name="f72" fmla="*/ 68 f62 1"/>
                <a:gd name="f73" fmla="*/ 28 f61 1"/>
                <a:gd name="f74" fmla="*/ 71 f62 1"/>
                <a:gd name="f75" fmla="*/ 36 f61 1"/>
                <a:gd name="f76" fmla="*/ 65 f62 1"/>
                <a:gd name="f77" fmla="*/ 48 f61 1"/>
                <a:gd name="f78" fmla="*/ 34 f62 1"/>
                <a:gd name="f79" fmla="*/ 68 f61 1"/>
                <a:gd name="f80" fmla="*/ 9 f62 1"/>
                <a:gd name="f81" fmla="*/ 62 f61 1"/>
                <a:gd name="f82" fmla="*/ 1 f62 1"/>
                <a:gd name="f83" fmla="*/ 46 f61 1"/>
                <a:gd name="f84" fmla="*/ 7 f62 1"/>
                <a:gd name="f85" fmla="*/ 27 f61 1"/>
                <a:gd name="f86" fmla="*/ 23 f62 1"/>
                <a:gd name="f87" fmla="*/ 14 f61 1"/>
                <a:gd name="f88" fmla="*/ 5 f61 1"/>
                <a:gd name="f89" fmla="+- f63 0 f1"/>
                <a:gd name="f90" fmla="*/ f66 1 73"/>
                <a:gd name="f91" fmla="*/ f67 1 71"/>
                <a:gd name="f92" fmla="*/ f68 1 73"/>
                <a:gd name="f93" fmla="*/ f69 1 71"/>
                <a:gd name="f94" fmla="*/ f70 1 73"/>
                <a:gd name="f95" fmla="*/ f71 1 71"/>
                <a:gd name="f96" fmla="*/ f72 1 73"/>
                <a:gd name="f97" fmla="*/ f73 1 71"/>
                <a:gd name="f98" fmla="*/ f74 1 73"/>
                <a:gd name="f99" fmla="*/ f75 1 71"/>
                <a:gd name="f100" fmla="*/ f76 1 73"/>
                <a:gd name="f101" fmla="*/ f77 1 71"/>
                <a:gd name="f102" fmla="*/ f78 1 73"/>
                <a:gd name="f103" fmla="*/ f79 1 71"/>
                <a:gd name="f104" fmla="*/ f80 1 73"/>
                <a:gd name="f105" fmla="*/ f81 1 71"/>
                <a:gd name="f106" fmla="*/ f82 1 73"/>
                <a:gd name="f107" fmla="*/ f83 1 71"/>
                <a:gd name="f108" fmla="*/ f84 1 73"/>
                <a:gd name="f109" fmla="*/ f85 1 71"/>
                <a:gd name="f110" fmla="*/ f86 1 73"/>
                <a:gd name="f111" fmla="*/ f87 1 71"/>
                <a:gd name="f112" fmla="*/ f88 1 71"/>
                <a:gd name="f113" fmla="*/ 0 1 f64"/>
                <a:gd name="f114" fmla="*/ f58 1 f64"/>
                <a:gd name="f115" fmla="*/ 0 1 f65"/>
                <a:gd name="f116" fmla="*/ f59 1 f65"/>
                <a:gd name="f117" fmla="*/ f90 1 f64"/>
                <a:gd name="f118" fmla="*/ f91 1 f65"/>
                <a:gd name="f119" fmla="*/ f92 1 f64"/>
                <a:gd name="f120" fmla="*/ f93 1 f65"/>
                <a:gd name="f121" fmla="*/ f94 1 f64"/>
                <a:gd name="f122" fmla="*/ f95 1 f65"/>
                <a:gd name="f123" fmla="*/ f96 1 f64"/>
                <a:gd name="f124" fmla="*/ f97 1 f65"/>
                <a:gd name="f125" fmla="*/ f98 1 f64"/>
                <a:gd name="f126" fmla="*/ f99 1 f65"/>
                <a:gd name="f127" fmla="*/ f100 1 f64"/>
                <a:gd name="f128" fmla="*/ f101 1 f65"/>
                <a:gd name="f129" fmla="*/ f102 1 f64"/>
                <a:gd name="f130" fmla="*/ f103 1 f65"/>
                <a:gd name="f131" fmla="*/ f104 1 f64"/>
                <a:gd name="f132" fmla="*/ f105 1 f65"/>
                <a:gd name="f133" fmla="*/ f106 1 f64"/>
                <a:gd name="f134" fmla="*/ f107 1 f65"/>
                <a:gd name="f135" fmla="*/ f108 1 f64"/>
                <a:gd name="f136" fmla="*/ f109 1 f65"/>
                <a:gd name="f137" fmla="*/ f110 1 f64"/>
                <a:gd name="f138" fmla="*/ f111 1 f65"/>
                <a:gd name="f139" fmla="*/ f112 1 f65"/>
                <a:gd name="f140" fmla="*/ f113 f55 1"/>
                <a:gd name="f141" fmla="*/ f114 f55 1"/>
                <a:gd name="f142" fmla="*/ f116 f56 1"/>
                <a:gd name="f143" fmla="*/ f115 f56 1"/>
                <a:gd name="f144" fmla="*/ f117 f55 1"/>
                <a:gd name="f145" fmla="*/ f118 f56 1"/>
                <a:gd name="f146" fmla="*/ f119 f55 1"/>
                <a:gd name="f147" fmla="*/ f120 f56 1"/>
                <a:gd name="f148" fmla="*/ f121 f55 1"/>
                <a:gd name="f149" fmla="*/ f122 f56 1"/>
                <a:gd name="f150" fmla="*/ f123 f55 1"/>
                <a:gd name="f151" fmla="*/ f124 f56 1"/>
                <a:gd name="f152" fmla="*/ f125 f55 1"/>
                <a:gd name="f153" fmla="*/ f126 f56 1"/>
                <a:gd name="f154" fmla="*/ f127 f55 1"/>
                <a:gd name="f155" fmla="*/ f128 f56 1"/>
                <a:gd name="f156" fmla="*/ f129 f55 1"/>
                <a:gd name="f157" fmla="*/ f130 f56 1"/>
                <a:gd name="f158" fmla="*/ f131 f55 1"/>
                <a:gd name="f159" fmla="*/ f132 f56 1"/>
                <a:gd name="f160" fmla="*/ f133 f55 1"/>
                <a:gd name="f161" fmla="*/ f134 f56 1"/>
                <a:gd name="f162" fmla="*/ f135 f55 1"/>
                <a:gd name="f163" fmla="*/ f136 f56 1"/>
                <a:gd name="f164" fmla="*/ f137 f55 1"/>
                <a:gd name="f165" fmla="*/ f138 f56 1"/>
                <a:gd name="f166" fmla="*/ f139 f56 1"/>
              </a:gdLst>
              <a:ahLst/>
              <a:cxnLst>
                <a:cxn ang="3cd4">
                  <a:pos x="hc" y="t"/>
                </a:cxn>
                <a:cxn ang="0">
                  <a:pos x="r" y="vc"/>
                </a:cxn>
                <a:cxn ang="cd4">
                  <a:pos x="hc" y="b"/>
                </a:cxn>
                <a:cxn ang="cd2">
                  <a:pos x="l" y="vc"/>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64" y="f165"/>
                </a:cxn>
                <a:cxn ang="f89">
                  <a:pos x="f156" y="f166"/>
                </a:cxn>
                <a:cxn ang="f89">
                  <a:pos x="f144" y="f145"/>
                </a:cxn>
              </a:cxnLst>
              <a:rect l="f140" t="f143" r="f141" b="f142"/>
              <a:pathLst>
                <a:path w="73" h="71">
                  <a:moveTo>
                    <a:pt x="f8" y="f5"/>
                  </a:moveTo>
                  <a:cubicBezTo>
                    <a:pt x="f8" y="f9"/>
                    <a:pt x="f10" y="f11"/>
                    <a:pt x="f12" y="f13"/>
                  </a:cubicBezTo>
                  <a:cubicBezTo>
                    <a:pt x="f14" y="f15"/>
                    <a:pt x="f16" y="f17"/>
                    <a:pt x="f18" y="f19"/>
                  </a:cubicBezTo>
                  <a:cubicBezTo>
                    <a:pt x="f20" y="f21"/>
                    <a:pt x="f22" y="f23"/>
                    <a:pt x="f24" y="f25"/>
                  </a:cubicBezTo>
                  <a:cubicBezTo>
                    <a:pt x="f7" y="f26"/>
                    <a:pt x="f6" y="f27"/>
                    <a:pt x="f7" y="f28"/>
                  </a:cubicBezTo>
                  <a:cubicBezTo>
                    <a:pt x="f29" y="f30"/>
                    <a:pt x="f24" y="f31"/>
                    <a:pt x="f32" y="f10"/>
                  </a:cubicBezTo>
                  <a:cubicBezTo>
                    <a:pt x="f33" y="f34"/>
                    <a:pt x="f35" y="f20"/>
                    <a:pt x="f36" y="f24"/>
                  </a:cubicBezTo>
                  <a:cubicBezTo>
                    <a:pt x="f17" y="f7"/>
                    <a:pt x="f37" y="f24"/>
                    <a:pt x="f38" y="f39"/>
                  </a:cubicBezTo>
                  <a:cubicBezTo>
                    <a:pt x="f40" y="f34"/>
                    <a:pt x="f41" y="f12"/>
                    <a:pt x="f41" y="f35"/>
                  </a:cubicBezTo>
                  <a:cubicBezTo>
                    <a:pt x="f5" y="f42"/>
                    <a:pt x="f43" y="f44"/>
                    <a:pt x="f45" y="f23"/>
                  </a:cubicBezTo>
                  <a:cubicBezTo>
                    <a:pt x="f46" y="f15"/>
                    <a:pt x="f47" y="f47"/>
                    <a:pt x="f48" y="f49"/>
                  </a:cubicBezTo>
                  <a:cubicBezTo>
                    <a:pt x="f23" y="f50"/>
                    <a:pt x="f51" y="f9"/>
                    <a:pt x="f36" y="f52"/>
                  </a:cubicBezTo>
                  <a:cubicBezTo>
                    <a:pt x="f53" y="f43"/>
                    <a:pt x="f30" y="f5"/>
                    <a:pt x="f8" y="f5"/>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7" name="Freeform 199">
              <a:extLst>
                <a:ext uri="{FF2B5EF4-FFF2-40B4-BE49-F238E27FC236}">
                  <a16:creationId xmlns:a16="http://schemas.microsoft.com/office/drawing/2014/main" id="{68A27666-3195-4992-B8D5-47B0923492F9}"/>
                </a:ext>
              </a:extLst>
            </p:cNvPr>
            <p:cNvSpPr/>
            <p:nvPr/>
          </p:nvSpPr>
          <p:spPr>
            <a:xfrm>
              <a:off x="8505245" y="3446035"/>
              <a:ext cx="53263" cy="87361"/>
            </a:xfrm>
            <a:custGeom>
              <a:avLst/>
              <a:gdLst>
                <a:gd name="f0" fmla="val 10800000"/>
                <a:gd name="f1" fmla="val 5400000"/>
                <a:gd name="f2" fmla="val 180"/>
                <a:gd name="f3" fmla="val w"/>
                <a:gd name="f4" fmla="val h"/>
                <a:gd name="f5" fmla="val 0"/>
                <a:gd name="f6" fmla="val 25"/>
                <a:gd name="f7" fmla="val 41"/>
                <a:gd name="f8" fmla="val 19"/>
                <a:gd name="f9" fmla="val 34"/>
                <a:gd name="f10" fmla="val 17"/>
                <a:gd name="f11" fmla="val 35"/>
                <a:gd name="f12" fmla="val 15"/>
                <a:gd name="f13" fmla="val 37"/>
                <a:gd name="f14" fmla="val 13"/>
                <a:gd name="f15" fmla="val 38"/>
                <a:gd name="f16" fmla="val 8"/>
                <a:gd name="f17" fmla="val 1"/>
                <a:gd name="f18" fmla="val 32"/>
                <a:gd name="f19" fmla="val 31"/>
                <a:gd name="f20" fmla="val 30"/>
                <a:gd name="f21" fmla="val 29"/>
                <a:gd name="f22" fmla="val 3"/>
                <a:gd name="f23" fmla="val 5"/>
                <a:gd name="f24" fmla="val 22"/>
                <a:gd name="f25" fmla="val 7"/>
                <a:gd name="f26" fmla="val 9"/>
                <a:gd name="f27" fmla="val 14"/>
                <a:gd name="f28" fmla="val 11"/>
                <a:gd name="f29" fmla="val 4"/>
                <a:gd name="f30" fmla="val 16"/>
                <a:gd name="f31" fmla="val 21"/>
                <a:gd name="f32" fmla="val 26"/>
                <a:gd name="f33" fmla="+- 0 0 -90"/>
                <a:gd name="f34" fmla="*/ f3 1 25"/>
                <a:gd name="f35" fmla="*/ f4 1 41"/>
                <a:gd name="f36" fmla="val f5"/>
                <a:gd name="f37" fmla="val f6"/>
                <a:gd name="f38" fmla="val f7"/>
                <a:gd name="f39" fmla="*/ f33 f0 1"/>
                <a:gd name="f40" fmla="+- f38 0 f36"/>
                <a:gd name="f41" fmla="+- f37 0 f36"/>
                <a:gd name="f42" fmla="*/ f39 1 f2"/>
                <a:gd name="f43" fmla="*/ f41 1 25"/>
                <a:gd name="f44" fmla="*/ f40 1 41"/>
                <a:gd name="f45" fmla="*/ 19 f41 1"/>
                <a:gd name="f46" fmla="*/ 34 f40 1"/>
                <a:gd name="f47" fmla="*/ 13 f41 1"/>
                <a:gd name="f48" fmla="*/ 38 f40 1"/>
                <a:gd name="f49" fmla="*/ 0 f41 1"/>
                <a:gd name="f50" fmla="*/ 32 f40 1"/>
                <a:gd name="f51" fmla="*/ 1 f41 1"/>
                <a:gd name="f52" fmla="*/ 29 f40 1"/>
                <a:gd name="f53" fmla="*/ 7 f41 1"/>
                <a:gd name="f54" fmla="*/ 19 f40 1"/>
                <a:gd name="f55" fmla="*/ 14 f41 1"/>
                <a:gd name="f56" fmla="*/ 4 f40 1"/>
                <a:gd name="f57" fmla="*/ 21 f41 1"/>
                <a:gd name="f58" fmla="*/ 25 f41 1"/>
                <a:gd name="f59" fmla="*/ 21 f40 1"/>
                <a:gd name="f60" fmla="+- f42 0 f1"/>
                <a:gd name="f61" fmla="*/ f45 1 25"/>
                <a:gd name="f62" fmla="*/ f46 1 41"/>
                <a:gd name="f63" fmla="*/ f47 1 25"/>
                <a:gd name="f64" fmla="*/ f48 1 41"/>
                <a:gd name="f65" fmla="*/ f49 1 25"/>
                <a:gd name="f66" fmla="*/ f50 1 41"/>
                <a:gd name="f67" fmla="*/ f51 1 25"/>
                <a:gd name="f68" fmla="*/ f52 1 41"/>
                <a:gd name="f69" fmla="*/ f53 1 25"/>
                <a:gd name="f70" fmla="*/ f54 1 41"/>
                <a:gd name="f71" fmla="*/ f55 1 25"/>
                <a:gd name="f72" fmla="*/ f56 1 41"/>
                <a:gd name="f73" fmla="*/ f57 1 25"/>
                <a:gd name="f74" fmla="*/ f58 1 25"/>
                <a:gd name="f75" fmla="*/ f59 1 41"/>
                <a:gd name="f76" fmla="*/ 0 1 f43"/>
                <a:gd name="f77" fmla="*/ f37 1 f43"/>
                <a:gd name="f78" fmla="*/ 0 1 f44"/>
                <a:gd name="f79" fmla="*/ f38 1 f44"/>
                <a:gd name="f80" fmla="*/ f61 1 f43"/>
                <a:gd name="f81" fmla="*/ f62 1 f44"/>
                <a:gd name="f82" fmla="*/ f63 1 f43"/>
                <a:gd name="f83" fmla="*/ f64 1 f44"/>
                <a:gd name="f84" fmla="*/ f65 1 f43"/>
                <a:gd name="f85" fmla="*/ f66 1 f44"/>
                <a:gd name="f86" fmla="*/ f67 1 f43"/>
                <a:gd name="f87" fmla="*/ f68 1 f44"/>
                <a:gd name="f88" fmla="*/ f69 1 f43"/>
                <a:gd name="f89" fmla="*/ f70 1 f44"/>
                <a:gd name="f90" fmla="*/ f71 1 f43"/>
                <a:gd name="f91" fmla="*/ f72 1 f44"/>
                <a:gd name="f92" fmla="*/ f73 1 f43"/>
                <a:gd name="f93" fmla="*/ f74 1 f43"/>
                <a:gd name="f94" fmla="*/ f75 1 f44"/>
                <a:gd name="f95" fmla="*/ f76 f34 1"/>
                <a:gd name="f96" fmla="*/ f77 f34 1"/>
                <a:gd name="f97" fmla="*/ f79 f35 1"/>
                <a:gd name="f98" fmla="*/ f78 f35 1"/>
                <a:gd name="f99" fmla="*/ f80 f34 1"/>
                <a:gd name="f100" fmla="*/ f81 f35 1"/>
                <a:gd name="f101" fmla="*/ f82 f34 1"/>
                <a:gd name="f102" fmla="*/ f83 f35 1"/>
                <a:gd name="f103" fmla="*/ f84 f34 1"/>
                <a:gd name="f104" fmla="*/ f85 f35 1"/>
                <a:gd name="f105" fmla="*/ f86 f34 1"/>
                <a:gd name="f106" fmla="*/ f87 f35 1"/>
                <a:gd name="f107" fmla="*/ f88 f34 1"/>
                <a:gd name="f108" fmla="*/ f89 f35 1"/>
                <a:gd name="f109" fmla="*/ f90 f34 1"/>
                <a:gd name="f110" fmla="*/ f91 f35 1"/>
                <a:gd name="f111" fmla="*/ f92 f34 1"/>
                <a:gd name="f112" fmla="*/ f93 f34 1"/>
                <a:gd name="f113" fmla="*/ f94 f35 1"/>
              </a:gdLst>
              <a:ahLst/>
              <a:cxnLst>
                <a:cxn ang="3cd4">
                  <a:pos x="hc" y="t"/>
                </a:cxn>
                <a:cxn ang="0">
                  <a:pos x="r" y="vc"/>
                </a:cxn>
                <a:cxn ang="cd4">
                  <a:pos x="hc" y="b"/>
                </a:cxn>
                <a:cxn ang="cd2">
                  <a:pos x="l" y="vc"/>
                </a:cxn>
                <a:cxn ang="f60">
                  <a:pos x="f99" y="f100"/>
                </a:cxn>
                <a:cxn ang="f60">
                  <a:pos x="f101" y="f102"/>
                </a:cxn>
                <a:cxn ang="f60">
                  <a:pos x="f103" y="f104"/>
                </a:cxn>
                <a:cxn ang="f60">
                  <a:pos x="f105" y="f106"/>
                </a:cxn>
                <a:cxn ang="f60">
                  <a:pos x="f107" y="f108"/>
                </a:cxn>
                <a:cxn ang="f60">
                  <a:pos x="f109" y="f110"/>
                </a:cxn>
                <a:cxn ang="f60">
                  <a:pos x="f111" y="f110"/>
                </a:cxn>
                <a:cxn ang="f60">
                  <a:pos x="f112" y="f113"/>
                </a:cxn>
                <a:cxn ang="f60">
                  <a:pos x="f99" y="f100"/>
                </a:cxn>
              </a:cxnLst>
              <a:rect l="f95" t="f98" r="f96" b="f97"/>
              <a:pathLst>
                <a:path w="25" h="41">
                  <a:moveTo>
                    <a:pt x="f8" y="f9"/>
                  </a:moveTo>
                  <a:cubicBezTo>
                    <a:pt x="f10" y="f11"/>
                    <a:pt x="f12" y="f13"/>
                    <a:pt x="f14" y="f15"/>
                  </a:cubicBezTo>
                  <a:cubicBezTo>
                    <a:pt x="f16" y="f7"/>
                    <a:pt x="f17" y="f15"/>
                    <a:pt x="f5" y="f18"/>
                  </a:cubicBezTo>
                  <a:cubicBezTo>
                    <a:pt x="f5" y="f19"/>
                    <a:pt x="f17" y="f20"/>
                    <a:pt x="f17" y="f21"/>
                  </a:cubicBezTo>
                  <a:cubicBezTo>
                    <a:pt x="f22" y="f6"/>
                    <a:pt x="f23" y="f24"/>
                    <a:pt x="f25" y="f8"/>
                  </a:cubicBezTo>
                  <a:cubicBezTo>
                    <a:pt x="f26" y="f27"/>
                    <a:pt x="f28" y="f26"/>
                    <a:pt x="f27" y="f29"/>
                  </a:cubicBezTo>
                  <a:cubicBezTo>
                    <a:pt x="f30" y="f5"/>
                    <a:pt x="f8" y="f5"/>
                    <a:pt x="f31" y="f29"/>
                  </a:cubicBezTo>
                  <a:cubicBezTo>
                    <a:pt x="f6" y="f26"/>
                    <a:pt x="f6" y="f12"/>
                    <a:pt x="f6" y="f31"/>
                  </a:cubicBezTo>
                  <a:cubicBezTo>
                    <a:pt x="f6" y="f32"/>
                    <a:pt x="f24" y="f20"/>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8" name="Freeform 200">
              <a:extLst>
                <a:ext uri="{FF2B5EF4-FFF2-40B4-BE49-F238E27FC236}">
                  <a16:creationId xmlns:a16="http://schemas.microsoft.com/office/drawing/2014/main" id="{EADC460E-F6BA-4014-A32C-260C600E56B2}"/>
                </a:ext>
              </a:extLst>
            </p:cNvPr>
            <p:cNvSpPr/>
            <p:nvPr/>
          </p:nvSpPr>
          <p:spPr>
            <a:xfrm>
              <a:off x="8505245" y="3646325"/>
              <a:ext cx="66047" cy="78839"/>
            </a:xfrm>
            <a:custGeom>
              <a:avLst/>
              <a:gdLst>
                <a:gd name="f0" fmla="val 10800000"/>
                <a:gd name="f1" fmla="val 5400000"/>
                <a:gd name="f2" fmla="val 180"/>
                <a:gd name="f3" fmla="val w"/>
                <a:gd name="f4" fmla="val h"/>
                <a:gd name="f5" fmla="val 0"/>
                <a:gd name="f6" fmla="val 31"/>
                <a:gd name="f7" fmla="val 36"/>
                <a:gd name="f8" fmla="val 18"/>
                <a:gd name="f9" fmla="val 29"/>
                <a:gd name="f10" fmla="val 15"/>
                <a:gd name="f11" fmla="val 12"/>
                <a:gd name="f12" fmla="val 33"/>
                <a:gd name="f13" fmla="val 8"/>
                <a:gd name="f14" fmla="val 35"/>
                <a:gd name="f15" fmla="val 3"/>
                <a:gd name="f16" fmla="val 34"/>
                <a:gd name="f17" fmla="val 25"/>
                <a:gd name="f18" fmla="val 1"/>
                <a:gd name="f19" fmla="val 20"/>
                <a:gd name="f20" fmla="val 5"/>
                <a:gd name="f21" fmla="val 9"/>
                <a:gd name="f22" fmla="val 13"/>
                <a:gd name="f23" fmla="val 17"/>
                <a:gd name="f24" fmla="val 10"/>
                <a:gd name="f25" fmla="val 21"/>
                <a:gd name="f26" fmla="val 23"/>
                <a:gd name="f27" fmla="val 24"/>
                <a:gd name="f28" fmla="val 27"/>
                <a:gd name="f29" fmla="val 30"/>
                <a:gd name="f30" fmla="val 2"/>
                <a:gd name="f31" fmla="val 14"/>
                <a:gd name="f32" fmla="+- 0 0 -90"/>
                <a:gd name="f33" fmla="*/ f3 1 31"/>
                <a:gd name="f34" fmla="*/ f4 1 36"/>
                <a:gd name="f35" fmla="val f5"/>
                <a:gd name="f36" fmla="val f6"/>
                <a:gd name="f37" fmla="val f7"/>
                <a:gd name="f38" fmla="*/ f32 f0 1"/>
                <a:gd name="f39" fmla="+- f37 0 f35"/>
                <a:gd name="f40" fmla="+- f36 0 f35"/>
                <a:gd name="f41" fmla="*/ f38 1 f2"/>
                <a:gd name="f42" fmla="*/ f40 1 31"/>
                <a:gd name="f43" fmla="*/ f39 1 36"/>
                <a:gd name="f44" fmla="*/ 18 f40 1"/>
                <a:gd name="f45" fmla="*/ 29 f39 1"/>
                <a:gd name="f46" fmla="*/ 8 f40 1"/>
                <a:gd name="f47" fmla="*/ 35 f39 1"/>
                <a:gd name="f48" fmla="*/ 0 f40 1"/>
                <a:gd name="f49" fmla="*/ 3 f40 1"/>
                <a:gd name="f50" fmla="*/ 18 f39 1"/>
                <a:gd name="f51" fmla="*/ 13 f40 1"/>
                <a:gd name="f52" fmla="*/ 12 f39 1"/>
                <a:gd name="f53" fmla="*/ 23 f40 1"/>
                <a:gd name="f54" fmla="*/ 3 f39 1"/>
                <a:gd name="f55" fmla="*/ 29 f40 1"/>
                <a:gd name="f56" fmla="*/ 0 f39 1"/>
                <a:gd name="f57" fmla="*/ 31 f40 1"/>
                <a:gd name="f58" fmla="*/ 5 f39 1"/>
                <a:gd name="f59" fmla="+- f41 0 f1"/>
                <a:gd name="f60" fmla="*/ f44 1 31"/>
                <a:gd name="f61" fmla="*/ f45 1 36"/>
                <a:gd name="f62" fmla="*/ f46 1 31"/>
                <a:gd name="f63" fmla="*/ f47 1 36"/>
                <a:gd name="f64" fmla="*/ f48 1 31"/>
                <a:gd name="f65" fmla="*/ f49 1 31"/>
                <a:gd name="f66" fmla="*/ f50 1 36"/>
                <a:gd name="f67" fmla="*/ f51 1 31"/>
                <a:gd name="f68" fmla="*/ f52 1 36"/>
                <a:gd name="f69" fmla="*/ f53 1 31"/>
                <a:gd name="f70" fmla="*/ f54 1 36"/>
                <a:gd name="f71" fmla="*/ f55 1 31"/>
                <a:gd name="f72" fmla="*/ f56 1 36"/>
                <a:gd name="f73" fmla="*/ f57 1 31"/>
                <a:gd name="f74" fmla="*/ f58 1 36"/>
                <a:gd name="f75" fmla="*/ 0 1 f42"/>
                <a:gd name="f76" fmla="*/ f36 1 f42"/>
                <a:gd name="f77" fmla="*/ 0 1 f43"/>
                <a:gd name="f78" fmla="*/ f37 1 f43"/>
                <a:gd name="f79" fmla="*/ f60 1 f42"/>
                <a:gd name="f80" fmla="*/ f61 1 f43"/>
                <a:gd name="f81" fmla="*/ f62 1 f42"/>
                <a:gd name="f82" fmla="*/ f63 1 f43"/>
                <a:gd name="f83" fmla="*/ f64 1 f42"/>
                <a:gd name="f84" fmla="*/ f65 1 f42"/>
                <a:gd name="f85" fmla="*/ f66 1 f43"/>
                <a:gd name="f86" fmla="*/ f67 1 f42"/>
                <a:gd name="f87" fmla="*/ f68 1 f43"/>
                <a:gd name="f88" fmla="*/ f69 1 f42"/>
                <a:gd name="f89" fmla="*/ f70 1 f43"/>
                <a:gd name="f90" fmla="*/ f71 1 f42"/>
                <a:gd name="f91" fmla="*/ f72 1 f43"/>
                <a:gd name="f92" fmla="*/ f73 1 f42"/>
                <a:gd name="f93" fmla="*/ f74 1 f43"/>
                <a:gd name="f94" fmla="*/ f75 f33 1"/>
                <a:gd name="f95" fmla="*/ f76 f33 1"/>
                <a:gd name="f96" fmla="*/ f78 f34 1"/>
                <a:gd name="f97" fmla="*/ f77 f34 1"/>
                <a:gd name="f98" fmla="*/ f79 f33 1"/>
                <a:gd name="f99" fmla="*/ f80 f34 1"/>
                <a:gd name="f100" fmla="*/ f81 f33 1"/>
                <a:gd name="f101" fmla="*/ f82 f34 1"/>
                <a:gd name="f102" fmla="*/ f83 f33 1"/>
                <a:gd name="f103" fmla="*/ f84 f33 1"/>
                <a:gd name="f104" fmla="*/ f85 f34 1"/>
                <a:gd name="f105" fmla="*/ f86 f33 1"/>
                <a:gd name="f106" fmla="*/ f87 f34 1"/>
                <a:gd name="f107" fmla="*/ f88 f33 1"/>
                <a:gd name="f108" fmla="*/ f89 f34 1"/>
                <a:gd name="f109" fmla="*/ f90 f33 1"/>
                <a:gd name="f110" fmla="*/ f91 f34 1"/>
                <a:gd name="f111" fmla="*/ f92 f33 1"/>
                <a:gd name="f112" fmla="*/ f93 f34 1"/>
              </a:gdLst>
              <a:ahLst/>
              <a:cxnLst>
                <a:cxn ang="3cd4">
                  <a:pos x="hc" y="t"/>
                </a:cxn>
                <a:cxn ang="0">
                  <a:pos x="r" y="vc"/>
                </a:cxn>
                <a:cxn ang="cd4">
                  <a:pos x="hc" y="b"/>
                </a:cxn>
                <a:cxn ang="cd2">
                  <a:pos x="l" y="vc"/>
                </a:cxn>
                <a:cxn ang="f59">
                  <a:pos x="f98" y="f99"/>
                </a:cxn>
                <a:cxn ang="f59">
                  <a:pos x="f100" y="f101"/>
                </a:cxn>
                <a:cxn ang="f59">
                  <a:pos x="f102" y="f99"/>
                </a:cxn>
                <a:cxn ang="f59">
                  <a:pos x="f103" y="f104"/>
                </a:cxn>
                <a:cxn ang="f59">
                  <a:pos x="f105" y="f106"/>
                </a:cxn>
                <a:cxn ang="f59">
                  <a:pos x="f107" y="f108"/>
                </a:cxn>
                <a:cxn ang="f59">
                  <a:pos x="f109" y="f110"/>
                </a:cxn>
                <a:cxn ang="f59">
                  <a:pos x="f111" y="f112"/>
                </a:cxn>
                <a:cxn ang="f59">
                  <a:pos x="f98" y="f99"/>
                </a:cxn>
              </a:cxnLst>
              <a:rect l="f94" t="f97" r="f95" b="f96"/>
              <a:pathLst>
                <a:path w="31" h="36">
                  <a:moveTo>
                    <a:pt x="f8" y="f9"/>
                  </a:moveTo>
                  <a:cubicBezTo>
                    <a:pt x="f10" y="f6"/>
                    <a:pt x="f11" y="f12"/>
                    <a:pt x="f13" y="f14"/>
                  </a:cubicBezTo>
                  <a:cubicBezTo>
                    <a:pt x="f15" y="f7"/>
                    <a:pt x="f5" y="f16"/>
                    <a:pt x="f5" y="f9"/>
                  </a:cubicBezTo>
                  <a:cubicBezTo>
                    <a:pt x="f5" y="f17"/>
                    <a:pt x="f18" y="f19"/>
                    <a:pt x="f15" y="f8"/>
                  </a:cubicBezTo>
                  <a:cubicBezTo>
                    <a:pt x="f20" y="f10"/>
                    <a:pt x="f21" y="f22"/>
                    <a:pt x="f22" y="f11"/>
                  </a:cubicBezTo>
                  <a:cubicBezTo>
                    <a:pt x="f23" y="f24"/>
                    <a:pt x="f25" y="f13"/>
                    <a:pt x="f26" y="f15"/>
                  </a:cubicBezTo>
                  <a:cubicBezTo>
                    <a:pt x="f27" y="f18"/>
                    <a:pt x="f28" y="f18"/>
                    <a:pt x="f9" y="f5"/>
                  </a:cubicBezTo>
                  <a:cubicBezTo>
                    <a:pt x="f29" y="f30"/>
                    <a:pt x="f6" y="f15"/>
                    <a:pt x="f6" y="f20"/>
                  </a:cubicBezTo>
                  <a:cubicBezTo>
                    <a:pt x="f29" y="f31"/>
                    <a:pt x="f17" y="f25"/>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9" name="Freeform 201">
              <a:extLst>
                <a:ext uri="{FF2B5EF4-FFF2-40B4-BE49-F238E27FC236}">
                  <a16:creationId xmlns:a16="http://schemas.microsoft.com/office/drawing/2014/main" id="{96E76FFD-147D-4E97-9738-5F27121A6B87}"/>
                </a:ext>
              </a:extLst>
            </p:cNvPr>
            <p:cNvSpPr/>
            <p:nvPr/>
          </p:nvSpPr>
          <p:spPr>
            <a:xfrm>
              <a:off x="8407231" y="3373596"/>
              <a:ext cx="76709" cy="66056"/>
            </a:xfrm>
            <a:custGeom>
              <a:avLst/>
              <a:gdLst>
                <a:gd name="f0" fmla="val 10800000"/>
                <a:gd name="f1" fmla="val 5400000"/>
                <a:gd name="f2" fmla="val 180"/>
                <a:gd name="f3" fmla="val w"/>
                <a:gd name="f4" fmla="val h"/>
                <a:gd name="f5" fmla="val 0"/>
                <a:gd name="f6" fmla="val 36"/>
                <a:gd name="f7" fmla="val 30"/>
                <a:gd name="f8" fmla="val 2"/>
                <a:gd name="f9" fmla="val 34"/>
                <a:gd name="f10" fmla="val 6"/>
                <a:gd name="f11" fmla="val 32"/>
                <a:gd name="f12" fmla="val 10"/>
                <a:gd name="f13" fmla="val 14"/>
                <a:gd name="f14" fmla="val 25"/>
                <a:gd name="f15" fmla="val 20"/>
                <a:gd name="f16" fmla="val 13"/>
                <a:gd name="f17" fmla="val 28"/>
                <a:gd name="f18" fmla="val 8"/>
                <a:gd name="f19" fmla="val 4"/>
                <a:gd name="f20" fmla="val 29"/>
                <a:gd name="f21" fmla="val 26"/>
                <a:gd name="f22" fmla="val 21"/>
                <a:gd name="f23" fmla="val 12"/>
                <a:gd name="f24" fmla="val 16"/>
                <a:gd name="f25" fmla="val 35"/>
                <a:gd name="f26" fmla="val 1"/>
                <a:gd name="f27" fmla="+- 0 0 -90"/>
                <a:gd name="f28" fmla="*/ f3 1 36"/>
                <a:gd name="f29" fmla="*/ f4 1 30"/>
                <a:gd name="f30" fmla="val f5"/>
                <a:gd name="f31" fmla="val f6"/>
                <a:gd name="f32" fmla="val f7"/>
                <a:gd name="f33" fmla="*/ f27 f0 1"/>
                <a:gd name="f34" fmla="+- f32 0 f30"/>
                <a:gd name="f35" fmla="+- f31 0 f30"/>
                <a:gd name="f36" fmla="*/ f33 1 f2"/>
                <a:gd name="f37" fmla="*/ f35 1 36"/>
                <a:gd name="f38" fmla="*/ f34 1 30"/>
                <a:gd name="f39" fmla="*/ 36 f35 1"/>
                <a:gd name="f40" fmla="*/ 2 f34 1"/>
                <a:gd name="f41" fmla="*/ 30 f35 1"/>
                <a:gd name="f42" fmla="*/ 14 f34 1"/>
                <a:gd name="f43" fmla="*/ 13 f35 1"/>
                <a:gd name="f44" fmla="*/ 28 f34 1"/>
                <a:gd name="f45" fmla="*/ 2 f35 1"/>
                <a:gd name="f46" fmla="*/ 26 f34 1"/>
                <a:gd name="f47" fmla="*/ 6 f35 1"/>
                <a:gd name="f48" fmla="*/ 12 f34 1"/>
                <a:gd name="f49" fmla="*/ 35 f35 1"/>
                <a:gd name="f50" fmla="*/ 0 f34 1"/>
                <a:gd name="f51" fmla="+- f36 0 f1"/>
                <a:gd name="f52" fmla="*/ f39 1 36"/>
                <a:gd name="f53" fmla="*/ f40 1 30"/>
                <a:gd name="f54" fmla="*/ f41 1 36"/>
                <a:gd name="f55" fmla="*/ f42 1 30"/>
                <a:gd name="f56" fmla="*/ f43 1 36"/>
                <a:gd name="f57" fmla="*/ f44 1 30"/>
                <a:gd name="f58" fmla="*/ f45 1 36"/>
                <a:gd name="f59" fmla="*/ f46 1 30"/>
                <a:gd name="f60" fmla="*/ f47 1 36"/>
                <a:gd name="f61" fmla="*/ f48 1 30"/>
                <a:gd name="f62" fmla="*/ f49 1 36"/>
                <a:gd name="f63" fmla="*/ f50 1 30"/>
                <a:gd name="f64" fmla="*/ 0 1 f37"/>
                <a:gd name="f65" fmla="*/ f31 1 f37"/>
                <a:gd name="f66" fmla="*/ 0 1 f38"/>
                <a:gd name="f67" fmla="*/ f32 1 f38"/>
                <a:gd name="f68" fmla="*/ f52 1 f37"/>
                <a:gd name="f69" fmla="*/ f53 1 f38"/>
                <a:gd name="f70" fmla="*/ f54 1 f37"/>
                <a:gd name="f71" fmla="*/ f55 1 f38"/>
                <a:gd name="f72" fmla="*/ f56 1 f37"/>
                <a:gd name="f73" fmla="*/ f57 1 f38"/>
                <a:gd name="f74" fmla="*/ f58 1 f37"/>
                <a:gd name="f75" fmla="*/ f59 1 f38"/>
                <a:gd name="f76" fmla="*/ f60 1 f37"/>
                <a:gd name="f77" fmla="*/ f61 1 f38"/>
                <a:gd name="f78" fmla="*/ f62 1 f37"/>
                <a:gd name="f79" fmla="*/ f63 1 f38"/>
                <a:gd name="f80" fmla="*/ f64 f28 1"/>
                <a:gd name="f81" fmla="*/ f65 f28 1"/>
                <a:gd name="f82" fmla="*/ f67 f29 1"/>
                <a:gd name="f83" fmla="*/ f66 f29 1"/>
                <a:gd name="f84" fmla="*/ f68 f28 1"/>
                <a:gd name="f85" fmla="*/ f69 f29 1"/>
                <a:gd name="f86" fmla="*/ f70 f28 1"/>
                <a:gd name="f87" fmla="*/ f71 f29 1"/>
                <a:gd name="f88" fmla="*/ f72 f28 1"/>
                <a:gd name="f89" fmla="*/ f73 f29 1"/>
                <a:gd name="f90" fmla="*/ f74 f28 1"/>
                <a:gd name="f91" fmla="*/ f75 f29 1"/>
                <a:gd name="f92" fmla="*/ f76 f28 1"/>
                <a:gd name="f93" fmla="*/ f77 f29 1"/>
                <a:gd name="f94" fmla="*/ f78 f28 1"/>
                <a:gd name="f95" fmla="*/ f79 f29 1"/>
              </a:gdLst>
              <a:ahLst/>
              <a:cxnLst>
                <a:cxn ang="3cd4">
                  <a:pos x="hc" y="t"/>
                </a:cxn>
                <a:cxn ang="0">
                  <a:pos x="r" y="vc"/>
                </a:cxn>
                <a:cxn ang="cd4">
                  <a:pos x="hc" y="b"/>
                </a:cxn>
                <a:cxn ang="cd2">
                  <a:pos x="l" y="vc"/>
                </a:cxn>
                <a:cxn ang="f51">
                  <a:pos x="f84" y="f85"/>
                </a:cxn>
                <a:cxn ang="f51">
                  <a:pos x="f86" y="f87"/>
                </a:cxn>
                <a:cxn ang="f51">
                  <a:pos x="f88" y="f89"/>
                </a:cxn>
                <a:cxn ang="f51">
                  <a:pos x="f90" y="f91"/>
                </a:cxn>
                <a:cxn ang="f51">
                  <a:pos x="f92" y="f93"/>
                </a:cxn>
                <a:cxn ang="f51">
                  <a:pos x="f94" y="f95"/>
                </a:cxn>
                <a:cxn ang="f51">
                  <a:pos x="f84" y="f85"/>
                </a:cxn>
              </a:cxnLst>
              <a:rect l="f80" t="f83" r="f81" b="f82"/>
              <a:pathLst>
                <a:path w="36" h="30">
                  <a:moveTo>
                    <a:pt x="f6" y="f8"/>
                  </a:moveTo>
                  <a:cubicBezTo>
                    <a:pt x="f9" y="f10"/>
                    <a:pt x="f11" y="f12"/>
                    <a:pt x="f7" y="f13"/>
                  </a:cubicBezTo>
                  <a:cubicBezTo>
                    <a:pt x="f14" y="f15"/>
                    <a:pt x="f15" y="f14"/>
                    <a:pt x="f16" y="f17"/>
                  </a:cubicBezTo>
                  <a:cubicBezTo>
                    <a:pt x="f18" y="f7"/>
                    <a:pt x="f19" y="f20"/>
                    <a:pt x="f8" y="f21"/>
                  </a:cubicBezTo>
                  <a:cubicBezTo>
                    <a:pt x="f5" y="f22"/>
                    <a:pt x="f8" y="f13"/>
                    <a:pt x="f10" y="f23"/>
                  </a:cubicBezTo>
                  <a:cubicBezTo>
                    <a:pt x="f24" y="f18"/>
                    <a:pt x="f21" y="f19"/>
                    <a:pt x="f25" y="f5"/>
                  </a:cubicBezTo>
                  <a:cubicBezTo>
                    <a:pt x="f6" y="f26"/>
                    <a:pt x="f6" y="f26"/>
                    <a:pt x="f6" y="f8"/>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200" name="Freeform 202">
              <a:extLst>
                <a:ext uri="{FF2B5EF4-FFF2-40B4-BE49-F238E27FC236}">
                  <a16:creationId xmlns:a16="http://schemas.microsoft.com/office/drawing/2014/main" id="{0FA5415E-19F5-442B-8F40-FC3CDFAFBF74}"/>
                </a:ext>
              </a:extLst>
            </p:cNvPr>
            <p:cNvSpPr/>
            <p:nvPr/>
          </p:nvSpPr>
          <p:spPr>
            <a:xfrm>
              <a:off x="8230386" y="3375727"/>
              <a:ext cx="72438" cy="59655"/>
            </a:xfrm>
            <a:custGeom>
              <a:avLst/>
              <a:gdLst>
                <a:gd name="f0" fmla="val 10800000"/>
                <a:gd name="f1" fmla="val 5400000"/>
                <a:gd name="f2" fmla="val 180"/>
                <a:gd name="f3" fmla="val w"/>
                <a:gd name="f4" fmla="val h"/>
                <a:gd name="f5" fmla="val 0"/>
                <a:gd name="f6" fmla="val 34"/>
                <a:gd name="f7" fmla="val 27"/>
                <a:gd name="f8" fmla="val 23"/>
                <a:gd name="f9" fmla="val 15"/>
                <a:gd name="f10" fmla="val 21"/>
                <a:gd name="f11" fmla="val 17"/>
                <a:gd name="f12" fmla="val 19"/>
                <a:gd name="f13" fmla="val 16"/>
                <a:gd name="f14" fmla="val 22"/>
                <a:gd name="f15" fmla="val 14"/>
                <a:gd name="f16" fmla="val 24"/>
                <a:gd name="f17" fmla="val 10"/>
                <a:gd name="f18" fmla="val 25"/>
                <a:gd name="f19" fmla="val 5"/>
                <a:gd name="f20" fmla="val 2"/>
                <a:gd name="f21" fmla="val 1"/>
                <a:gd name="f22" fmla="val 13"/>
                <a:gd name="f23" fmla="val 12"/>
                <a:gd name="f24" fmla="val 11"/>
                <a:gd name="f25" fmla="val 8"/>
                <a:gd name="f26" fmla="val 6"/>
                <a:gd name="f27" fmla="val 28"/>
                <a:gd name="f28" fmla="val 30"/>
                <a:gd name="f29" fmla="val 33"/>
                <a:gd name="f30" fmla="val 31"/>
                <a:gd name="f31" fmla="val 29"/>
                <a:gd name="f32" fmla="val 26"/>
                <a:gd name="f33" fmla="+- 0 0 -90"/>
                <a:gd name="f34" fmla="*/ f3 1 34"/>
                <a:gd name="f35" fmla="*/ f4 1 27"/>
                <a:gd name="f36" fmla="val f5"/>
                <a:gd name="f37" fmla="val f6"/>
                <a:gd name="f38" fmla="val f7"/>
                <a:gd name="f39" fmla="*/ f33 f0 1"/>
                <a:gd name="f40" fmla="+- f38 0 f36"/>
                <a:gd name="f41" fmla="+- f37 0 f36"/>
                <a:gd name="f42" fmla="*/ f39 1 f2"/>
                <a:gd name="f43" fmla="*/ f41 1 34"/>
                <a:gd name="f44" fmla="*/ f40 1 27"/>
                <a:gd name="f45" fmla="*/ 23 f41 1"/>
                <a:gd name="f46" fmla="*/ 15 f40 1"/>
                <a:gd name="f47" fmla="*/ 16 f41 1"/>
                <a:gd name="f48" fmla="*/ 22 f40 1"/>
                <a:gd name="f49" fmla="*/ 14 f41 1"/>
                <a:gd name="f50" fmla="*/ 24 f40 1"/>
                <a:gd name="f51" fmla="*/ 2 f41 1"/>
                <a:gd name="f52" fmla="*/ 0 f41 1"/>
                <a:gd name="f53" fmla="*/ 13 f40 1"/>
                <a:gd name="f54" fmla="*/ 11 f40 1"/>
                <a:gd name="f55" fmla="*/ 22 f41 1"/>
                <a:gd name="f56" fmla="*/ 0 f40 1"/>
                <a:gd name="f57" fmla="*/ 30 f41 1"/>
                <a:gd name="f58" fmla="*/ 1 f40 1"/>
                <a:gd name="f59" fmla="*/ 31 f41 1"/>
                <a:gd name="f60" fmla="*/ 8 f40 1"/>
                <a:gd name="f61" fmla="*/ 24 f41 1"/>
                <a:gd name="f62" fmla="+- f42 0 f1"/>
                <a:gd name="f63" fmla="*/ f45 1 34"/>
                <a:gd name="f64" fmla="*/ f46 1 27"/>
                <a:gd name="f65" fmla="*/ f47 1 34"/>
                <a:gd name="f66" fmla="*/ f48 1 27"/>
                <a:gd name="f67" fmla="*/ f49 1 34"/>
                <a:gd name="f68" fmla="*/ f50 1 27"/>
                <a:gd name="f69" fmla="*/ f51 1 34"/>
                <a:gd name="f70" fmla="*/ f52 1 34"/>
                <a:gd name="f71" fmla="*/ f53 1 27"/>
                <a:gd name="f72" fmla="*/ f54 1 27"/>
                <a:gd name="f73" fmla="*/ f55 1 34"/>
                <a:gd name="f74" fmla="*/ f56 1 27"/>
                <a:gd name="f75" fmla="*/ f57 1 34"/>
                <a:gd name="f76" fmla="*/ f58 1 27"/>
                <a:gd name="f77" fmla="*/ f59 1 34"/>
                <a:gd name="f78" fmla="*/ f60 1 27"/>
                <a:gd name="f79" fmla="*/ f61 1 34"/>
                <a:gd name="f80" fmla="*/ 0 1 f43"/>
                <a:gd name="f81" fmla="*/ f37 1 f43"/>
                <a:gd name="f82" fmla="*/ 0 1 f44"/>
                <a:gd name="f83" fmla="*/ f38 1 f44"/>
                <a:gd name="f84" fmla="*/ f63 1 f43"/>
                <a:gd name="f85" fmla="*/ f64 1 f44"/>
                <a:gd name="f86" fmla="*/ f65 1 f43"/>
                <a:gd name="f87" fmla="*/ f66 1 f44"/>
                <a:gd name="f88" fmla="*/ f67 1 f43"/>
                <a:gd name="f89" fmla="*/ f68 1 f44"/>
                <a:gd name="f90" fmla="*/ f69 1 f43"/>
                <a:gd name="f91" fmla="*/ f70 1 f43"/>
                <a:gd name="f92" fmla="*/ f71 1 f44"/>
                <a:gd name="f93" fmla="*/ f72 1 f44"/>
                <a:gd name="f94" fmla="*/ f73 1 f43"/>
                <a:gd name="f95" fmla="*/ f74 1 f44"/>
                <a:gd name="f96" fmla="*/ f75 1 f43"/>
                <a:gd name="f97" fmla="*/ f76 1 f44"/>
                <a:gd name="f98" fmla="*/ f77 1 f43"/>
                <a:gd name="f99" fmla="*/ f78 1 f44"/>
                <a:gd name="f100" fmla="*/ f79 1 f43"/>
                <a:gd name="f101" fmla="*/ f80 f34 1"/>
                <a:gd name="f102" fmla="*/ f81 f34 1"/>
                <a:gd name="f103" fmla="*/ f83 f35 1"/>
                <a:gd name="f104" fmla="*/ f82 f35 1"/>
                <a:gd name="f105" fmla="*/ f84 f34 1"/>
                <a:gd name="f106" fmla="*/ f85 f35 1"/>
                <a:gd name="f107" fmla="*/ f86 f34 1"/>
                <a:gd name="f108" fmla="*/ f87 f35 1"/>
                <a:gd name="f109" fmla="*/ f88 f34 1"/>
                <a:gd name="f110" fmla="*/ f89 f35 1"/>
                <a:gd name="f111" fmla="*/ f90 f34 1"/>
                <a:gd name="f112" fmla="*/ f91 f34 1"/>
                <a:gd name="f113" fmla="*/ f92 f35 1"/>
                <a:gd name="f114" fmla="*/ f93 f35 1"/>
                <a:gd name="f115" fmla="*/ f94 f34 1"/>
                <a:gd name="f116" fmla="*/ f95 f35 1"/>
                <a:gd name="f117" fmla="*/ f96 f34 1"/>
                <a:gd name="f118" fmla="*/ f97 f35 1"/>
                <a:gd name="f119" fmla="*/ f98 f34 1"/>
                <a:gd name="f120" fmla="*/ f99 f35 1"/>
                <a:gd name="f121" fmla="*/ f100 f34 1"/>
              </a:gdLst>
              <a:ahLst/>
              <a:cxnLst>
                <a:cxn ang="3cd4">
                  <a:pos x="hc" y="t"/>
                </a:cxn>
                <a:cxn ang="0">
                  <a:pos x="r" y="vc"/>
                </a:cxn>
                <a:cxn ang="cd4">
                  <a:pos x="hc" y="b"/>
                </a:cxn>
                <a:cxn ang="cd2">
                  <a:pos x="l" y="vc"/>
                </a:cxn>
                <a:cxn ang="f62">
                  <a:pos x="f105" y="f106"/>
                </a:cxn>
                <a:cxn ang="f62">
                  <a:pos x="f107" y="f108"/>
                </a:cxn>
                <a:cxn ang="f62">
                  <a:pos x="f109" y="f110"/>
                </a:cxn>
                <a:cxn ang="f62">
                  <a:pos x="f111" y="f110"/>
                </a:cxn>
                <a:cxn ang="f62">
                  <a:pos x="f112" y="f113"/>
                </a:cxn>
                <a:cxn ang="f62">
                  <a:pos x="f111" y="f114"/>
                </a:cxn>
                <a:cxn ang="f62">
                  <a:pos x="f115" y="f116"/>
                </a:cxn>
                <a:cxn ang="f62">
                  <a:pos x="f117" y="f118"/>
                </a:cxn>
                <a:cxn ang="f62">
                  <a:pos x="f119" y="f120"/>
                </a:cxn>
                <a:cxn ang="f62">
                  <a:pos x="f121" y="f106"/>
                </a:cxn>
                <a:cxn ang="f62">
                  <a:pos x="f105" y="f106"/>
                </a:cxn>
              </a:cxnLst>
              <a:rect l="f101" t="f104" r="f102" b="f103"/>
              <a:pathLst>
                <a:path w="34" h="27">
                  <a:moveTo>
                    <a:pt x="f8" y="f9"/>
                  </a:moveTo>
                  <a:cubicBezTo>
                    <a:pt x="f10" y="f11"/>
                    <a:pt x="f12" y="f12"/>
                    <a:pt x="f13" y="f14"/>
                  </a:cubicBezTo>
                  <a:cubicBezTo>
                    <a:pt x="f13" y="f14"/>
                    <a:pt x="f9" y="f8"/>
                    <a:pt x="f15" y="f16"/>
                  </a:cubicBezTo>
                  <a:cubicBezTo>
                    <a:pt x="f17" y="f18"/>
                    <a:pt x="f19" y="f7"/>
                    <a:pt x="f20" y="f16"/>
                  </a:cubicBezTo>
                  <a:cubicBezTo>
                    <a:pt x="f5" y="f10"/>
                    <a:pt x="f21" y="f11"/>
                    <a:pt x="f5" y="f22"/>
                  </a:cubicBezTo>
                  <a:cubicBezTo>
                    <a:pt x="f5" y="f23"/>
                    <a:pt x="f20" y="f24"/>
                    <a:pt x="f20" y="f24"/>
                  </a:cubicBezTo>
                  <a:cubicBezTo>
                    <a:pt x="f25" y="f26"/>
                    <a:pt x="f9" y="f20"/>
                    <a:pt x="f14" y="f5"/>
                  </a:cubicBezTo>
                  <a:cubicBezTo>
                    <a:pt x="f18" y="f5"/>
                    <a:pt x="f27" y="f5"/>
                    <a:pt x="f28" y="f21"/>
                  </a:cubicBezTo>
                  <a:cubicBezTo>
                    <a:pt x="f29" y="f20"/>
                    <a:pt x="f6" y="f19"/>
                    <a:pt x="f30" y="f25"/>
                  </a:cubicBezTo>
                  <a:cubicBezTo>
                    <a:pt x="f31" y="f17"/>
                    <a:pt x="f32" y="f22"/>
                    <a:pt x="f16" y="f9"/>
                  </a:cubicBezTo>
                  <a:cubicBezTo>
                    <a:pt x="f16" y="f9"/>
                    <a:pt x="f16" y="f9"/>
                    <a:pt x="f8" y="f9"/>
                  </a:cubicBezTo>
                  <a:close/>
                </a:path>
              </a:pathLst>
            </a:custGeom>
            <a:solidFill>
              <a:srgbClr val="E9A1A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
        <p:nvSpPr>
          <p:cNvPr id="217" name="Google Shape;698;p34">
            <a:extLst>
              <a:ext uri="{FF2B5EF4-FFF2-40B4-BE49-F238E27FC236}">
                <a16:creationId xmlns:a16="http://schemas.microsoft.com/office/drawing/2014/main" id="{CFE15E6C-6EA1-41AF-8FEF-E0E61A93E58D}"/>
              </a:ext>
            </a:extLst>
          </p:cNvPr>
          <p:cNvSpPr txBox="1">
            <a:spLocks noGrp="1"/>
          </p:cNvSpPr>
          <p:nvPr>
            <p:ph type="title"/>
          </p:nvPr>
        </p:nvSpPr>
        <p:spPr>
          <a:xfrm>
            <a:off x="720725" y="1413164"/>
            <a:ext cx="3252759" cy="3211021"/>
          </a:xfrm>
          <a:solidFill>
            <a:schemeClr val="bg1"/>
          </a:solidFill>
          <a:ln>
            <a:solidFill>
              <a:srgbClr val="D7839B"/>
            </a:solidFill>
          </a:ln>
        </p:spPr>
        <p:txBody>
          <a:bodyPr/>
          <a:lstStyle/>
          <a:p>
            <a:pPr lvl="0" algn="l"/>
            <a:br>
              <a:rPr lang="en-US" sz="2500" dirty="0"/>
            </a:br>
            <a:r>
              <a:rPr lang="en-US" sz="2500" dirty="0"/>
              <a:t>“Being kind” means treating animals with care and respect.</a:t>
            </a:r>
            <a:br>
              <a:rPr lang="en-US" sz="2500" dirty="0"/>
            </a:br>
            <a:br>
              <a:rPr lang="en-US" sz="2500" dirty="0"/>
            </a:br>
            <a:r>
              <a:rPr lang="en-US" sz="2500" dirty="0"/>
              <a:t>Being kind is being </a:t>
            </a:r>
            <a:r>
              <a:rPr lang="en-US" sz="2500" u="sng" dirty="0"/>
              <a:t>gentle and friendly </a:t>
            </a:r>
            <a:r>
              <a:rPr lang="en-US" sz="2500" dirty="0"/>
              <a:t>with our animals.</a:t>
            </a:r>
            <a:br>
              <a:rPr lang="en-US" sz="2500" dirty="0"/>
            </a:br>
            <a:br>
              <a:rPr lang="en-US" sz="2500" dirty="0"/>
            </a:br>
            <a:endParaRPr lang="en-US" sz="2500" dirty="0"/>
          </a:p>
        </p:txBody>
      </p:sp>
      <p:sp>
        <p:nvSpPr>
          <p:cNvPr id="219" name="Google Shape;700;p34">
            <a:extLst>
              <a:ext uri="{FF2B5EF4-FFF2-40B4-BE49-F238E27FC236}">
                <a16:creationId xmlns:a16="http://schemas.microsoft.com/office/drawing/2014/main" id="{6B7BAA8B-DD82-44AB-A452-D246ADDD9156}"/>
              </a:ext>
            </a:extLst>
          </p:cNvPr>
          <p:cNvSpPr txBox="1">
            <a:spLocks noGrp="1"/>
          </p:cNvSpPr>
          <p:nvPr>
            <p:ph type="title" idx="4294967295"/>
          </p:nvPr>
        </p:nvSpPr>
        <p:spPr>
          <a:xfrm>
            <a:off x="720725" y="519314"/>
            <a:ext cx="7702550" cy="573088"/>
          </a:xfrm>
          <a:solidFill>
            <a:schemeClr val="bg1"/>
          </a:solidFill>
          <a:ln>
            <a:solidFill>
              <a:srgbClr val="D7839B"/>
            </a:solidFill>
          </a:ln>
        </p:spPr>
        <p:txBody>
          <a:bodyPr/>
          <a:lstStyle/>
          <a:p>
            <a:pPr lvl="0"/>
            <a:r>
              <a:rPr lang="en-US" dirty="0"/>
              <a:t>What does “being kind” mean?</a:t>
            </a:r>
          </a:p>
        </p:txBody>
      </p:sp>
      <p:pic>
        <p:nvPicPr>
          <p:cNvPr id="223" name="Picture 222">
            <a:extLst>
              <a:ext uri="{FF2B5EF4-FFF2-40B4-BE49-F238E27FC236}">
                <a16:creationId xmlns:a16="http://schemas.microsoft.com/office/drawing/2014/main" id="{342A4D5F-47B0-5366-5E7A-B79A3ABC93C5}"/>
              </a:ext>
            </a:extLst>
          </p:cNvPr>
          <p:cNvPicPr>
            <a:picLocks noChangeAspect="1"/>
          </p:cNvPicPr>
          <p:nvPr/>
        </p:nvPicPr>
        <p:blipFill>
          <a:blip r:embed="rId3"/>
          <a:stretch>
            <a:fillRect/>
          </a:stretch>
        </p:blipFill>
        <p:spPr>
          <a:xfrm>
            <a:off x="4353444" y="1680499"/>
            <a:ext cx="3657809" cy="2154600"/>
          </a:xfrm>
          <a:prstGeom prst="rect">
            <a:avLst/>
          </a:prstGeom>
          <a:ln>
            <a:solidFill>
              <a:srgbClr val="D7839B"/>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0F488A-A7AB-E8E0-E748-5515BD994771}"/>
              </a:ext>
            </a:extLst>
          </p:cNvPr>
          <p:cNvPicPr>
            <a:picLocks noChangeAspect="1"/>
          </p:cNvPicPr>
          <p:nvPr/>
        </p:nvPicPr>
        <p:blipFill>
          <a:blip r:embed="rId3"/>
          <a:stretch>
            <a:fillRect/>
          </a:stretch>
        </p:blipFill>
        <p:spPr>
          <a:xfrm>
            <a:off x="1956608" y="659346"/>
            <a:ext cx="6981526" cy="4300711"/>
          </a:xfrm>
          <a:prstGeom prst="rect">
            <a:avLst/>
          </a:prstGeom>
        </p:spPr>
      </p:pic>
      <p:sp>
        <p:nvSpPr>
          <p:cNvPr id="7" name="Oval 6">
            <a:extLst>
              <a:ext uri="{FF2B5EF4-FFF2-40B4-BE49-F238E27FC236}">
                <a16:creationId xmlns:a16="http://schemas.microsoft.com/office/drawing/2014/main" id="{61CCD9A5-3AA7-C116-BF5F-30A79CDCF82C}"/>
              </a:ext>
            </a:extLst>
          </p:cNvPr>
          <p:cNvSpPr/>
          <p:nvPr/>
        </p:nvSpPr>
        <p:spPr>
          <a:xfrm>
            <a:off x="205866" y="183443"/>
            <a:ext cx="4989589" cy="262625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6">
                    <a:lumMod val="75000"/>
                  </a:schemeClr>
                </a:solidFill>
                <a:latin typeface="Dreaming Outloud Pro" panose="03050502040302030504" pitchFamily="66" charset="0"/>
                <a:cs typeface="Dreaming Outloud Pro" panose="03050502040302030504" pitchFamily="66" charset="0"/>
              </a:rPr>
              <a:t>How do you feel when someone is kind to you?</a:t>
            </a:r>
          </a:p>
        </p:txBody>
      </p:sp>
    </p:spTree>
    <p:extLst>
      <p:ext uri="{BB962C8B-B14F-4D97-AF65-F5344CB8AC3E}">
        <p14:creationId xmlns:p14="http://schemas.microsoft.com/office/powerpoint/2010/main" val="20511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C8D2-96C4-B2F3-7AF8-D89234071B0A}"/>
              </a:ext>
            </a:extLst>
          </p:cNvPr>
          <p:cNvSpPr>
            <a:spLocks noGrp="1"/>
          </p:cNvSpPr>
          <p:nvPr>
            <p:ph type="title"/>
          </p:nvPr>
        </p:nvSpPr>
        <p:spPr>
          <a:xfrm>
            <a:off x="719998" y="445029"/>
            <a:ext cx="7704002" cy="934884"/>
          </a:xfrm>
          <a:ln>
            <a:solidFill>
              <a:srgbClr val="D7839B"/>
            </a:solidFill>
          </a:ln>
        </p:spPr>
        <p:txBody>
          <a:bodyPr/>
          <a:lstStyle/>
          <a:p>
            <a:r>
              <a:rPr lang="en-US" dirty="0"/>
              <a:t>Animals are living creatures that feel emotions.  Just like people!</a:t>
            </a:r>
          </a:p>
        </p:txBody>
      </p:sp>
      <p:pic>
        <p:nvPicPr>
          <p:cNvPr id="4" name="Picture 3">
            <a:extLst>
              <a:ext uri="{FF2B5EF4-FFF2-40B4-BE49-F238E27FC236}">
                <a16:creationId xmlns:a16="http://schemas.microsoft.com/office/drawing/2014/main" id="{6E6FA2A5-43AD-FA8E-4185-E4B739FD7E4C}"/>
              </a:ext>
            </a:extLst>
          </p:cNvPr>
          <p:cNvPicPr>
            <a:picLocks noChangeAspect="1"/>
          </p:cNvPicPr>
          <p:nvPr/>
        </p:nvPicPr>
        <p:blipFill>
          <a:blip r:embed="rId3"/>
          <a:stretch>
            <a:fillRect/>
          </a:stretch>
        </p:blipFill>
        <p:spPr>
          <a:xfrm>
            <a:off x="1134021" y="1628089"/>
            <a:ext cx="3437978" cy="2287818"/>
          </a:xfrm>
          <a:prstGeom prst="rect">
            <a:avLst/>
          </a:prstGeom>
          <a:ln>
            <a:solidFill>
              <a:srgbClr val="D7839B"/>
            </a:solidFill>
          </a:ln>
        </p:spPr>
      </p:pic>
      <p:pic>
        <p:nvPicPr>
          <p:cNvPr id="6" name="Picture 5">
            <a:extLst>
              <a:ext uri="{FF2B5EF4-FFF2-40B4-BE49-F238E27FC236}">
                <a16:creationId xmlns:a16="http://schemas.microsoft.com/office/drawing/2014/main" id="{1D4F4BE4-4BCE-8C3C-DC04-8057DF7EEB54}"/>
              </a:ext>
            </a:extLst>
          </p:cNvPr>
          <p:cNvPicPr>
            <a:picLocks noChangeAspect="1"/>
          </p:cNvPicPr>
          <p:nvPr/>
        </p:nvPicPr>
        <p:blipFill>
          <a:blip r:embed="rId4"/>
          <a:stretch>
            <a:fillRect/>
          </a:stretch>
        </p:blipFill>
        <p:spPr>
          <a:xfrm>
            <a:off x="4879571" y="2228424"/>
            <a:ext cx="2992582" cy="2795847"/>
          </a:xfrm>
          <a:prstGeom prst="rect">
            <a:avLst/>
          </a:prstGeom>
          <a:ln>
            <a:solidFill>
              <a:srgbClr val="D7839B"/>
            </a:solidFill>
          </a:ln>
        </p:spPr>
      </p:pic>
    </p:spTree>
    <p:extLst>
      <p:ext uri="{BB962C8B-B14F-4D97-AF65-F5344CB8AC3E}">
        <p14:creationId xmlns:p14="http://schemas.microsoft.com/office/powerpoint/2010/main" val="296045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Google Shape;868;p39">
            <a:extLst>
              <a:ext uri="{FF2B5EF4-FFF2-40B4-BE49-F238E27FC236}">
                <a16:creationId xmlns:a16="http://schemas.microsoft.com/office/drawing/2014/main" id="{C39DC5EA-1BAF-4814-8C5E-3C43E76FBABC}"/>
              </a:ext>
            </a:extLst>
          </p:cNvPr>
          <p:cNvSpPr txBox="1">
            <a:spLocks noGrp="1"/>
          </p:cNvSpPr>
          <p:nvPr>
            <p:ph type="title"/>
          </p:nvPr>
        </p:nvSpPr>
        <p:spPr>
          <a:ln>
            <a:solidFill>
              <a:srgbClr val="D7839B"/>
            </a:solidFill>
          </a:ln>
        </p:spPr>
        <p:txBody>
          <a:bodyPr/>
          <a:lstStyle/>
          <a:p>
            <a:pPr lvl="0"/>
            <a:r>
              <a:rPr lang="en-US" dirty="0"/>
              <a:t>Why is kindness important?</a:t>
            </a:r>
          </a:p>
        </p:txBody>
      </p:sp>
      <p:sp>
        <p:nvSpPr>
          <p:cNvPr id="59" name="TextBox 58">
            <a:extLst>
              <a:ext uri="{FF2B5EF4-FFF2-40B4-BE49-F238E27FC236}">
                <a16:creationId xmlns:a16="http://schemas.microsoft.com/office/drawing/2014/main" id="{B0947F6B-DA21-51B3-384A-7BCDDB84E6AF}"/>
              </a:ext>
            </a:extLst>
          </p:cNvPr>
          <p:cNvSpPr txBox="1"/>
          <p:nvPr/>
        </p:nvSpPr>
        <p:spPr>
          <a:xfrm>
            <a:off x="800573" y="1429789"/>
            <a:ext cx="7542852" cy="954107"/>
          </a:xfrm>
          <a:prstGeom prst="rect">
            <a:avLst/>
          </a:prstGeom>
          <a:noFill/>
          <a:ln>
            <a:solidFill>
              <a:srgbClr val="D7839B"/>
            </a:solidFill>
          </a:ln>
        </p:spPr>
        <p:txBody>
          <a:bodyPr wrap="square" rtlCol="0">
            <a:spAutoFit/>
          </a:bodyPr>
          <a:lstStyle/>
          <a:p>
            <a:pPr algn="ctr"/>
            <a:r>
              <a:rPr lang="en-US" sz="2800" dirty="0"/>
              <a:t>Being kind to animals helps us build trust and friendship with them</a:t>
            </a:r>
          </a:p>
        </p:txBody>
      </p:sp>
      <p:pic>
        <p:nvPicPr>
          <p:cNvPr id="61" name="Picture 60">
            <a:extLst>
              <a:ext uri="{FF2B5EF4-FFF2-40B4-BE49-F238E27FC236}">
                <a16:creationId xmlns:a16="http://schemas.microsoft.com/office/drawing/2014/main" id="{0355B483-DB81-C49B-F797-A576ADE51619}"/>
              </a:ext>
            </a:extLst>
          </p:cNvPr>
          <p:cNvPicPr>
            <a:picLocks noChangeAspect="1"/>
          </p:cNvPicPr>
          <p:nvPr/>
        </p:nvPicPr>
        <p:blipFill>
          <a:blip r:embed="rId3"/>
          <a:stretch>
            <a:fillRect/>
          </a:stretch>
        </p:blipFill>
        <p:spPr>
          <a:xfrm>
            <a:off x="2812749" y="2472094"/>
            <a:ext cx="3518499" cy="2339917"/>
          </a:xfrm>
          <a:prstGeom prst="rect">
            <a:avLst/>
          </a:prstGeom>
          <a:ln>
            <a:solidFill>
              <a:srgbClr val="D7839B"/>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3EBA30-29DE-877E-9D56-2CC320B27CFB}"/>
              </a:ext>
            </a:extLst>
          </p:cNvPr>
          <p:cNvSpPr>
            <a:spLocks noGrp="1"/>
          </p:cNvSpPr>
          <p:nvPr>
            <p:ph type="title"/>
          </p:nvPr>
        </p:nvSpPr>
        <p:spPr>
          <a:xfrm>
            <a:off x="719998" y="445029"/>
            <a:ext cx="7704002" cy="917945"/>
          </a:xfrm>
          <a:ln>
            <a:solidFill>
              <a:srgbClr val="D7839B"/>
            </a:solidFill>
          </a:ln>
        </p:spPr>
        <p:txBody>
          <a:bodyPr/>
          <a:lstStyle/>
          <a:p>
            <a:r>
              <a:rPr lang="en-US" dirty="0"/>
              <a:t>Being kind to animals means taking care of their needs.</a:t>
            </a:r>
          </a:p>
        </p:txBody>
      </p:sp>
      <p:pic>
        <p:nvPicPr>
          <p:cNvPr id="5" name="Picture 4">
            <a:extLst>
              <a:ext uri="{FF2B5EF4-FFF2-40B4-BE49-F238E27FC236}">
                <a16:creationId xmlns:a16="http://schemas.microsoft.com/office/drawing/2014/main" id="{C537DDBC-16F7-52A3-9AD6-7882ABA383D8}"/>
              </a:ext>
            </a:extLst>
          </p:cNvPr>
          <p:cNvPicPr>
            <a:picLocks noChangeAspect="1"/>
          </p:cNvPicPr>
          <p:nvPr/>
        </p:nvPicPr>
        <p:blipFill>
          <a:blip r:embed="rId3"/>
          <a:stretch>
            <a:fillRect/>
          </a:stretch>
        </p:blipFill>
        <p:spPr>
          <a:xfrm>
            <a:off x="3290886" y="2037451"/>
            <a:ext cx="2562225" cy="1743075"/>
          </a:xfrm>
          <a:prstGeom prst="rect">
            <a:avLst/>
          </a:prstGeom>
          <a:ln>
            <a:solidFill>
              <a:srgbClr val="D7839B"/>
            </a:solidFill>
          </a:ln>
        </p:spPr>
      </p:pic>
      <p:pic>
        <p:nvPicPr>
          <p:cNvPr id="7" name="Picture 6">
            <a:extLst>
              <a:ext uri="{FF2B5EF4-FFF2-40B4-BE49-F238E27FC236}">
                <a16:creationId xmlns:a16="http://schemas.microsoft.com/office/drawing/2014/main" id="{EBC6A0EA-0248-73EE-B731-99D9FAD518DB}"/>
              </a:ext>
            </a:extLst>
          </p:cNvPr>
          <p:cNvPicPr>
            <a:picLocks noChangeAspect="1"/>
          </p:cNvPicPr>
          <p:nvPr/>
        </p:nvPicPr>
        <p:blipFill>
          <a:blip r:embed="rId4"/>
          <a:stretch>
            <a:fillRect/>
          </a:stretch>
        </p:blipFill>
        <p:spPr>
          <a:xfrm>
            <a:off x="469235" y="2037452"/>
            <a:ext cx="2619375" cy="1743075"/>
          </a:xfrm>
          <a:prstGeom prst="rect">
            <a:avLst/>
          </a:prstGeom>
          <a:ln>
            <a:solidFill>
              <a:srgbClr val="D7839B"/>
            </a:solidFill>
          </a:ln>
        </p:spPr>
      </p:pic>
      <p:pic>
        <p:nvPicPr>
          <p:cNvPr id="9" name="Picture 8">
            <a:extLst>
              <a:ext uri="{FF2B5EF4-FFF2-40B4-BE49-F238E27FC236}">
                <a16:creationId xmlns:a16="http://schemas.microsoft.com/office/drawing/2014/main" id="{E804E085-90BB-52B5-2A78-5B276F1903B1}"/>
              </a:ext>
            </a:extLst>
          </p:cNvPr>
          <p:cNvPicPr>
            <a:picLocks noChangeAspect="1"/>
          </p:cNvPicPr>
          <p:nvPr/>
        </p:nvPicPr>
        <p:blipFill>
          <a:blip r:embed="rId5"/>
          <a:stretch>
            <a:fillRect/>
          </a:stretch>
        </p:blipFill>
        <p:spPr>
          <a:xfrm>
            <a:off x="6055387" y="2037450"/>
            <a:ext cx="2466975" cy="1743075"/>
          </a:xfrm>
          <a:prstGeom prst="rect">
            <a:avLst/>
          </a:prstGeom>
          <a:ln>
            <a:solidFill>
              <a:srgbClr val="D7839B"/>
            </a:solidFill>
          </a:ln>
        </p:spPr>
      </p:pic>
      <p:sp>
        <p:nvSpPr>
          <p:cNvPr id="10" name="TextBox 9">
            <a:extLst>
              <a:ext uri="{FF2B5EF4-FFF2-40B4-BE49-F238E27FC236}">
                <a16:creationId xmlns:a16="http://schemas.microsoft.com/office/drawing/2014/main" id="{DE7D052F-4C57-DFB6-8FFD-C7F9D2A91B38}"/>
              </a:ext>
            </a:extLst>
          </p:cNvPr>
          <p:cNvSpPr txBox="1"/>
          <p:nvPr/>
        </p:nvSpPr>
        <p:spPr>
          <a:xfrm>
            <a:off x="569343" y="3994030"/>
            <a:ext cx="2424023" cy="369332"/>
          </a:xfrm>
          <a:prstGeom prst="rect">
            <a:avLst/>
          </a:prstGeom>
          <a:noFill/>
          <a:ln>
            <a:solidFill>
              <a:srgbClr val="D7839B"/>
            </a:solidFill>
          </a:ln>
        </p:spPr>
        <p:txBody>
          <a:bodyPr wrap="square" rtlCol="0">
            <a:spAutoFit/>
          </a:bodyPr>
          <a:lstStyle/>
          <a:p>
            <a:pPr algn="ctr"/>
            <a:r>
              <a:rPr lang="en-US" dirty="0"/>
              <a:t>Animals need </a:t>
            </a:r>
            <a:r>
              <a:rPr lang="en-US" b="1" dirty="0"/>
              <a:t>food</a:t>
            </a:r>
          </a:p>
        </p:txBody>
      </p:sp>
      <p:sp>
        <p:nvSpPr>
          <p:cNvPr id="11" name="TextBox 10">
            <a:extLst>
              <a:ext uri="{FF2B5EF4-FFF2-40B4-BE49-F238E27FC236}">
                <a16:creationId xmlns:a16="http://schemas.microsoft.com/office/drawing/2014/main" id="{A746E611-D553-7ACA-A178-92252BF2B8D3}"/>
              </a:ext>
            </a:extLst>
          </p:cNvPr>
          <p:cNvSpPr txBox="1"/>
          <p:nvPr/>
        </p:nvSpPr>
        <p:spPr>
          <a:xfrm>
            <a:off x="3359986" y="3994030"/>
            <a:ext cx="2424023" cy="369332"/>
          </a:xfrm>
          <a:prstGeom prst="rect">
            <a:avLst/>
          </a:prstGeom>
          <a:noFill/>
          <a:ln>
            <a:solidFill>
              <a:srgbClr val="D7839B"/>
            </a:solidFill>
          </a:ln>
        </p:spPr>
        <p:txBody>
          <a:bodyPr wrap="square" rtlCol="0">
            <a:spAutoFit/>
          </a:bodyPr>
          <a:lstStyle/>
          <a:p>
            <a:pPr algn="ctr"/>
            <a:r>
              <a:rPr lang="en-US" dirty="0"/>
              <a:t>Animals need </a:t>
            </a:r>
            <a:r>
              <a:rPr lang="en-US" b="1" dirty="0"/>
              <a:t>water</a:t>
            </a:r>
          </a:p>
        </p:txBody>
      </p:sp>
      <p:sp>
        <p:nvSpPr>
          <p:cNvPr id="12" name="TextBox 11">
            <a:extLst>
              <a:ext uri="{FF2B5EF4-FFF2-40B4-BE49-F238E27FC236}">
                <a16:creationId xmlns:a16="http://schemas.microsoft.com/office/drawing/2014/main" id="{A749A6FA-9BF0-910F-D192-600D89F60A6F}"/>
              </a:ext>
            </a:extLst>
          </p:cNvPr>
          <p:cNvSpPr txBox="1"/>
          <p:nvPr/>
        </p:nvSpPr>
        <p:spPr>
          <a:xfrm>
            <a:off x="6150629" y="3994030"/>
            <a:ext cx="2214393" cy="646331"/>
          </a:xfrm>
          <a:prstGeom prst="rect">
            <a:avLst/>
          </a:prstGeom>
          <a:noFill/>
          <a:ln>
            <a:solidFill>
              <a:srgbClr val="D7839B"/>
            </a:solidFill>
          </a:ln>
        </p:spPr>
        <p:txBody>
          <a:bodyPr wrap="square" rtlCol="0">
            <a:spAutoFit/>
          </a:bodyPr>
          <a:lstStyle/>
          <a:p>
            <a:pPr algn="ctr"/>
            <a:r>
              <a:rPr lang="en-US" dirty="0"/>
              <a:t>Animals need a </a:t>
            </a:r>
          </a:p>
          <a:p>
            <a:pPr algn="ctr"/>
            <a:r>
              <a:rPr lang="en-US" b="1" dirty="0"/>
              <a:t>safe place to live</a:t>
            </a:r>
          </a:p>
        </p:txBody>
      </p:sp>
    </p:spTree>
    <p:extLst>
      <p:ext uri="{BB962C8B-B14F-4D97-AF65-F5344CB8AC3E}">
        <p14:creationId xmlns:p14="http://schemas.microsoft.com/office/powerpoint/2010/main" val="227339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4636-717E-5648-D1D8-213F1A9D50D0}"/>
              </a:ext>
            </a:extLst>
          </p:cNvPr>
          <p:cNvSpPr>
            <a:spLocks noGrp="1"/>
          </p:cNvSpPr>
          <p:nvPr>
            <p:ph type="title"/>
          </p:nvPr>
        </p:nvSpPr>
        <p:spPr>
          <a:xfrm>
            <a:off x="5051764" y="1580746"/>
            <a:ext cx="2823603" cy="2154600"/>
          </a:xfrm>
          <a:ln>
            <a:solidFill>
              <a:srgbClr val="D7839B"/>
            </a:solidFill>
          </a:ln>
        </p:spPr>
        <p:txBody>
          <a:bodyPr wrap="square" anchor="ctr">
            <a:normAutofit/>
          </a:bodyPr>
          <a:lstStyle/>
          <a:p>
            <a:pPr>
              <a:lnSpc>
                <a:spcPct val="90000"/>
              </a:lnSpc>
            </a:pPr>
            <a:r>
              <a:rPr lang="en-US" sz="2800" dirty="0"/>
              <a:t>When we are gentle and friendly, animals feel safe and happy!</a:t>
            </a:r>
          </a:p>
        </p:txBody>
      </p:sp>
      <p:pic>
        <p:nvPicPr>
          <p:cNvPr id="4" name="Picture 3">
            <a:extLst>
              <a:ext uri="{FF2B5EF4-FFF2-40B4-BE49-F238E27FC236}">
                <a16:creationId xmlns:a16="http://schemas.microsoft.com/office/drawing/2014/main" id="{4F50C9FA-FD3C-C59B-8FD6-1FB3968E15D8}"/>
              </a:ext>
            </a:extLst>
          </p:cNvPr>
          <p:cNvPicPr>
            <a:picLocks noChangeAspect="1"/>
          </p:cNvPicPr>
          <p:nvPr/>
        </p:nvPicPr>
        <p:blipFill>
          <a:blip r:embed="rId3"/>
          <a:stretch>
            <a:fillRect/>
          </a:stretch>
        </p:blipFill>
        <p:spPr>
          <a:xfrm>
            <a:off x="1172095" y="802153"/>
            <a:ext cx="3183774" cy="3709580"/>
          </a:xfrm>
          <a:prstGeom prst="rect">
            <a:avLst/>
          </a:prstGeom>
          <a:ln>
            <a:solidFill>
              <a:srgbClr val="D7839B"/>
            </a:solidFill>
          </a:ln>
        </p:spPr>
      </p:pic>
    </p:spTree>
    <p:extLst>
      <p:ext uri="{BB962C8B-B14F-4D97-AF65-F5344CB8AC3E}">
        <p14:creationId xmlns:p14="http://schemas.microsoft.com/office/powerpoint/2010/main" val="156381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3">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Rectángulo 10">
            <a:extLst>
              <a:ext uri="{FF2B5EF4-FFF2-40B4-BE49-F238E27FC236}">
                <a16:creationId xmlns:a16="http://schemas.microsoft.com/office/drawing/2014/main" id="{196BBA81-5F86-4019-BDCE-BE9B94CA1809}"/>
              </a:ext>
            </a:extLst>
          </p:cNvPr>
          <p:cNvSpPr/>
          <p:nvPr/>
        </p:nvSpPr>
        <p:spPr>
          <a:xfrm>
            <a:off x="0" y="1"/>
            <a:ext cx="9144000" cy="5143499"/>
          </a:xfrm>
          <a:prstGeom prst="rect">
            <a:avLst/>
          </a:prstGeom>
          <a:solidFill>
            <a:srgbClr val="F5E1D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AR" sz="1400" b="0" i="0" u="none" strike="noStrike" kern="0" cap="none" spc="0" baseline="0">
              <a:solidFill>
                <a:srgbClr val="F5E1DC"/>
              </a:solidFill>
              <a:uFillTx/>
              <a:latin typeface="Arial"/>
            </a:endParaRPr>
          </a:p>
        </p:txBody>
      </p:sp>
      <p:grpSp>
        <p:nvGrpSpPr>
          <p:cNvPr id="5" name="Google Shape;1254;p44">
            <a:extLst>
              <a:ext uri="{FF2B5EF4-FFF2-40B4-BE49-F238E27FC236}">
                <a16:creationId xmlns:a16="http://schemas.microsoft.com/office/drawing/2014/main" id="{00B73DDE-82DC-4060-B5DF-435A2FC4A272}"/>
              </a:ext>
            </a:extLst>
          </p:cNvPr>
          <p:cNvGrpSpPr/>
          <p:nvPr/>
        </p:nvGrpSpPr>
        <p:grpSpPr>
          <a:xfrm>
            <a:off x="6980876" y="381492"/>
            <a:ext cx="744300" cy="653385"/>
            <a:chOff x="6980876" y="381492"/>
            <a:chExt cx="744300" cy="653385"/>
          </a:xfrm>
        </p:grpSpPr>
        <p:sp>
          <p:nvSpPr>
            <p:cNvPr id="6" name="Google Shape;1255;p44">
              <a:extLst>
                <a:ext uri="{FF2B5EF4-FFF2-40B4-BE49-F238E27FC236}">
                  <a16:creationId xmlns:a16="http://schemas.microsoft.com/office/drawing/2014/main" id="{34FD7E90-206E-4E05-9AC0-DABEF775C2B9}"/>
                </a:ext>
              </a:extLst>
            </p:cNvPr>
            <p:cNvSpPr/>
            <p:nvPr/>
          </p:nvSpPr>
          <p:spPr>
            <a:xfrm rot="13803722">
              <a:off x="7219365" y="439333"/>
              <a:ext cx="453213" cy="337532"/>
            </a:xfrm>
            <a:custGeom>
              <a:avLst/>
              <a:gdLst>
                <a:gd name="f0" fmla="val w"/>
                <a:gd name="f1" fmla="val h"/>
                <a:gd name="f2" fmla="val 0"/>
                <a:gd name="f3" fmla="val 25360"/>
                <a:gd name="f4" fmla="val 18887"/>
                <a:gd name="f5" fmla="val 14402"/>
                <a:gd name="f6" fmla="val 8914"/>
                <a:gd name="f7" fmla="val 3700"/>
                <a:gd name="f8" fmla="val 3214"/>
                <a:gd name="f9" fmla="val 1416"/>
                <a:gd name="f10" fmla="val 8567"/>
                <a:gd name="f11" fmla="val 1325"/>
                <a:gd name="f12" fmla="val 8773"/>
                <a:gd name="f13" fmla="val 1256"/>
                <a:gd name="f14" fmla="val 8978"/>
                <a:gd name="f15" fmla="val 1188"/>
                <a:gd name="f16" fmla="val 9206"/>
                <a:gd name="f17" fmla="val 1"/>
                <a:gd name="f18" fmla="val 12790"/>
                <a:gd name="f19" fmla="val 1735"/>
                <a:gd name="f20" fmla="val 16761"/>
                <a:gd name="f21" fmla="val 5296"/>
                <a:gd name="f22" fmla="val 18291"/>
                <a:gd name="f23" fmla="val 6245"/>
                <a:gd name="f24" fmla="val 18695"/>
                <a:gd name="f25" fmla="val 7232"/>
                <a:gd name="f26" fmla="val 18886"/>
                <a:gd name="f27" fmla="val 8202"/>
                <a:gd name="f28" fmla="val 9752"/>
                <a:gd name="f29" fmla="val 11260"/>
                <a:gd name="f30" fmla="val 18399"/>
                <a:gd name="f31" fmla="val 12509"/>
                <a:gd name="f32" fmla="val 17515"/>
                <a:gd name="f33" fmla="val 14152"/>
                <a:gd name="f34" fmla="val 16328"/>
                <a:gd name="f35" fmla="val 16093"/>
                <a:gd name="f36" fmla="val 15552"/>
                <a:gd name="f37" fmla="val 18101"/>
                <a:gd name="f38" fmla="val 15278"/>
                <a:gd name="f39" fmla="val 20566"/>
                <a:gd name="f40" fmla="val 14913"/>
                <a:gd name="f41" fmla="val 22803"/>
                <a:gd name="f42" fmla="val 13315"/>
                <a:gd name="f43" fmla="val 23853"/>
                <a:gd name="f44" fmla="val 10850"/>
                <a:gd name="f45" fmla="val 7312"/>
                <a:gd name="f46" fmla="val 23899"/>
                <a:gd name="f47" fmla="val 3226"/>
                <a:gd name="f48" fmla="val 1446"/>
                <a:gd name="f49" fmla="val 20361"/>
                <a:gd name="f50" fmla="val 1332"/>
                <a:gd name="f51" fmla="val 20178"/>
                <a:gd name="f52" fmla="val 1240"/>
                <a:gd name="f53" fmla="val 19973"/>
                <a:gd name="f54" fmla="val 1149"/>
                <a:gd name="f55" fmla="val 18153"/>
                <a:gd name="f56" fmla="val 369"/>
                <a:gd name="f57" fmla="val 16262"/>
                <a:gd name="f58" fmla="*/ f0 1 25360"/>
                <a:gd name="f59" fmla="*/ f1 1 18887"/>
                <a:gd name="f60" fmla="val f2"/>
                <a:gd name="f61" fmla="val f3"/>
                <a:gd name="f62" fmla="val f4"/>
                <a:gd name="f63" fmla="+- f62 0 f60"/>
                <a:gd name="f64" fmla="+- f61 0 f60"/>
                <a:gd name="f65" fmla="*/ f64 1 25360"/>
                <a:gd name="f66" fmla="*/ f63 1 18887"/>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25360" h="18887">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41" y="f42"/>
                    <a:pt x="f43" y="f44"/>
                  </a:cubicBezTo>
                  <a:cubicBezTo>
                    <a:pt x="f3" y="f45"/>
                    <a:pt x="f46" y="f47"/>
                    <a:pt x="f39" y="f48"/>
                  </a:cubicBezTo>
                  <a:cubicBezTo>
                    <a:pt x="f49" y="f50"/>
                    <a:pt x="f51" y="f52"/>
                    <a:pt x="f53" y="f54"/>
                  </a:cubicBezTo>
                  <a:cubicBezTo>
                    <a:pt x="f55" y="f56"/>
                    <a:pt x="f57"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256;p44">
              <a:extLst>
                <a:ext uri="{FF2B5EF4-FFF2-40B4-BE49-F238E27FC236}">
                  <a16:creationId xmlns:a16="http://schemas.microsoft.com/office/drawing/2014/main" id="{97B2EE64-C361-4301-81BA-0E568273D67C}"/>
                </a:ext>
              </a:extLst>
            </p:cNvPr>
            <p:cNvSpPr/>
            <p:nvPr/>
          </p:nvSpPr>
          <p:spPr>
            <a:xfrm rot="13803722">
              <a:off x="7301622" y="838894"/>
              <a:ext cx="196221" cy="195745"/>
            </a:xfrm>
            <a:custGeom>
              <a:avLst/>
              <a:gdLst>
                <a:gd name="f0" fmla="val w"/>
                <a:gd name="f1" fmla="val h"/>
                <a:gd name="f2" fmla="val 0"/>
                <a:gd name="f3" fmla="val 10980"/>
                <a:gd name="f4" fmla="val 10953"/>
                <a:gd name="f5" fmla="val 5118"/>
                <a:gd name="f6" fmla="val 1"/>
                <a:gd name="f7" fmla="val 4578"/>
                <a:gd name="f8" fmla="val 4037"/>
                <a:gd name="f9" fmla="val 101"/>
                <a:gd name="f10" fmla="val 3516"/>
                <a:gd name="f11" fmla="val 313"/>
                <a:gd name="f12" fmla="val 1096"/>
                <a:gd name="f13" fmla="val 1271"/>
                <a:gd name="f14" fmla="val 4261"/>
                <a:gd name="f15" fmla="val 6978"/>
                <a:gd name="f16" fmla="val 1979"/>
                <a:gd name="f17" fmla="val 9212"/>
                <a:gd name="f18" fmla="val 4222"/>
                <a:gd name="f19" fmla="val 6336"/>
                <a:gd name="f20" fmla="val 6792"/>
                <a:gd name="f21" fmla="val 7241"/>
                <a:gd name="f22" fmla="val 10872"/>
                <a:gd name="f23" fmla="val 7670"/>
                <a:gd name="f24" fmla="val 10698"/>
                <a:gd name="f25" fmla="val 10112"/>
                <a:gd name="f26" fmla="val 9717"/>
                <a:gd name="f27" fmla="val 6179"/>
                <a:gd name="f28" fmla="val 9884"/>
                <a:gd name="f29" fmla="val 3462"/>
                <a:gd name="f30" fmla="val 9025"/>
                <a:gd name="f31" fmla="val 1331"/>
                <a:gd name="f32" fmla="val 7083"/>
                <a:gd name="f33" fmla="*/ f0 1 10980"/>
                <a:gd name="f34" fmla="*/ f1 1 10953"/>
                <a:gd name="f35" fmla="val f2"/>
                <a:gd name="f36" fmla="val f3"/>
                <a:gd name="f37" fmla="val f4"/>
                <a:gd name="f38" fmla="+- f37 0 f35"/>
                <a:gd name="f39" fmla="+- f36 0 f35"/>
                <a:gd name="f40" fmla="*/ f39 1 10980"/>
                <a:gd name="f41" fmla="*/ f38 1 1095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53">
                  <a:moveTo>
                    <a:pt x="f5" y="f6"/>
                  </a:moveTo>
                  <a:cubicBezTo>
                    <a:pt x="f7" y="f6"/>
                    <a:pt x="f8" y="f9"/>
                    <a:pt x="f10" y="f11"/>
                  </a:cubicBezTo>
                  <a:cubicBezTo>
                    <a:pt x="f12" y="f13"/>
                    <a:pt x="f6" y="f14"/>
                    <a:pt x="f12" y="f15"/>
                  </a:cubicBezTo>
                  <a:cubicBezTo>
                    <a:pt x="f16" y="f17"/>
                    <a:pt x="f18" y="f4"/>
                    <a:pt x="f19" y="f4"/>
                  </a:cubicBezTo>
                  <a:cubicBezTo>
                    <a:pt x="f20" y="f4"/>
                    <a:pt x="f21" y="f22"/>
                    <a:pt x="f23" y="f24"/>
                  </a:cubicBezTo>
                  <a:cubicBezTo>
                    <a:pt x="f25" y="f26"/>
                    <a:pt x="f3" y="f27"/>
                    <a:pt x="f28" y="f29"/>
                  </a:cubicBezTo>
                  <a:cubicBezTo>
                    <a:pt x="f30" y="f31"/>
                    <a:pt x="f32"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1257;p44">
              <a:extLst>
                <a:ext uri="{FF2B5EF4-FFF2-40B4-BE49-F238E27FC236}">
                  <a16:creationId xmlns:a16="http://schemas.microsoft.com/office/drawing/2014/main" id="{EE618186-921D-437D-8F5A-FDBE8C1C7D60}"/>
                </a:ext>
              </a:extLst>
            </p:cNvPr>
            <p:cNvSpPr/>
            <p:nvPr/>
          </p:nvSpPr>
          <p:spPr>
            <a:xfrm rot="13803722">
              <a:off x="7527520" y="829129"/>
              <a:ext cx="214582" cy="180731"/>
            </a:xfrm>
            <a:custGeom>
              <a:avLst/>
              <a:gdLst>
                <a:gd name="f0" fmla="val w"/>
                <a:gd name="f1" fmla="val h"/>
                <a:gd name="f2" fmla="val 0"/>
                <a:gd name="f3" fmla="val 12007"/>
                <a:gd name="f4" fmla="val 10113"/>
                <a:gd name="f5" fmla="val 5217"/>
                <a:gd name="f6" fmla="val 1"/>
                <a:gd name="f7" fmla="val 3827"/>
                <a:gd name="f8" fmla="val 2504"/>
                <a:gd name="f9" fmla="val 558"/>
                <a:gd name="f10" fmla="val 1621"/>
                <a:gd name="f11" fmla="val 1649"/>
                <a:gd name="f12" fmla="val 3703"/>
                <a:gd name="f13" fmla="val 526"/>
                <a:gd name="f14" fmla="val 6830"/>
                <a:gd name="f15" fmla="val 2808"/>
                <a:gd name="f16" fmla="val 8656"/>
                <a:gd name="f17" fmla="val 3976"/>
                <a:gd name="f18" fmla="val 9603"/>
                <a:gd name="f19" fmla="val 5503"/>
                <a:gd name="f20" fmla="val 10112"/>
                <a:gd name="f21" fmla="val 6933"/>
                <a:gd name="f22" fmla="val 8297"/>
                <a:gd name="f23" fmla="val 9572"/>
                <a:gd name="f24" fmla="val 9648"/>
                <a:gd name="f25" fmla="val 10363"/>
                <a:gd name="f26" fmla="val 6602"/>
                <a:gd name="f27" fmla="val 11003"/>
                <a:gd name="f28" fmla="val 3087"/>
                <a:gd name="f29" fmla="val 8720"/>
                <a:gd name="f30" fmla="val 1261"/>
                <a:gd name="f31" fmla="val 7663"/>
                <a:gd name="f32" fmla="val 416"/>
                <a:gd name="f33" fmla="val 6415"/>
                <a:gd name="f34" fmla="*/ f0 1 12007"/>
                <a:gd name="f35" fmla="*/ f1 1 10113"/>
                <a:gd name="f36" fmla="val f2"/>
                <a:gd name="f37" fmla="val f3"/>
                <a:gd name="f38" fmla="val f4"/>
                <a:gd name="f39" fmla="+- f38 0 f36"/>
                <a:gd name="f40" fmla="+- f37 0 f36"/>
                <a:gd name="f41" fmla="*/ f40 1 12007"/>
                <a:gd name="f42" fmla="*/ f39 1 10113"/>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007" h="10113">
                  <a:moveTo>
                    <a:pt x="f5" y="f6"/>
                  </a:moveTo>
                  <a:cubicBezTo>
                    <a:pt x="f7" y="f6"/>
                    <a:pt x="f8" y="f9"/>
                    <a:pt x="f10" y="f11"/>
                  </a:cubicBezTo>
                  <a:cubicBezTo>
                    <a:pt x="f6" y="f12"/>
                    <a:pt x="f13" y="f14"/>
                    <a:pt x="f15" y="f16"/>
                  </a:cubicBezTo>
                  <a:cubicBezTo>
                    <a:pt x="f17" y="f18"/>
                    <a:pt x="f19" y="f20"/>
                    <a:pt x="f21" y="f20"/>
                  </a:cubicBezTo>
                  <a:cubicBezTo>
                    <a:pt x="f22" y="f20"/>
                    <a:pt x="f23" y="f24"/>
                    <a:pt x="f25" y="f16"/>
                  </a:cubicBezTo>
                  <a:cubicBezTo>
                    <a:pt x="f3" y="f26"/>
                    <a:pt x="f27" y="f28"/>
                    <a:pt x="f29" y="f30"/>
                  </a:cubicBezTo>
                  <a:cubicBezTo>
                    <a:pt x="f31" y="f32"/>
                    <a:pt x="f3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258;p44">
              <a:extLst>
                <a:ext uri="{FF2B5EF4-FFF2-40B4-BE49-F238E27FC236}">
                  <a16:creationId xmlns:a16="http://schemas.microsoft.com/office/drawing/2014/main" id="{048E6D90-C082-4C52-95C9-14E415062B76}"/>
                </a:ext>
              </a:extLst>
            </p:cNvPr>
            <p:cNvSpPr/>
            <p:nvPr/>
          </p:nvSpPr>
          <p:spPr>
            <a:xfrm rot="13803722">
              <a:off x="6989668" y="519746"/>
              <a:ext cx="181947" cy="199531"/>
            </a:xfrm>
            <a:custGeom>
              <a:avLst/>
              <a:gdLst>
                <a:gd name="f0" fmla="val w"/>
                <a:gd name="f1" fmla="val h"/>
                <a:gd name="f2" fmla="val 0"/>
                <a:gd name="f3" fmla="val 10181"/>
                <a:gd name="f4" fmla="val 11165"/>
                <a:gd name="f5" fmla="val 5209"/>
                <a:gd name="f6" fmla="val 2860"/>
                <a:gd name="f7" fmla="val 768"/>
                <a:gd name="f8" fmla="val 1976"/>
                <a:gd name="f9" fmla="val 389"/>
                <a:gd name="f10" fmla="val 4653"/>
                <a:gd name="f11" fmla="val 1"/>
                <a:gd name="f12" fmla="val 7551"/>
                <a:gd name="f13" fmla="val 1713"/>
                <a:gd name="f14" fmla="val 10770"/>
                <a:gd name="f15" fmla="val 4292"/>
                <a:gd name="f16" fmla="val 11135"/>
                <a:gd name="f17" fmla="val 4444"/>
                <a:gd name="f18" fmla="val 11155"/>
                <a:gd name="f19" fmla="val 4596"/>
                <a:gd name="f20" fmla="val 4746"/>
                <a:gd name="f21" fmla="val 7178"/>
                <a:gd name="f22" fmla="val 9406"/>
                <a:gd name="f23" fmla="val 8638"/>
                <a:gd name="f24" fmla="val 9793"/>
                <a:gd name="f25" fmla="val 5908"/>
                <a:gd name="f26" fmla="val 3009"/>
                <a:gd name="f27" fmla="val 8401"/>
                <a:gd name="f28" fmla="val 384"/>
                <a:gd name="f29" fmla="val 5799"/>
                <a:gd name="f30" fmla="val 42"/>
                <a:gd name="f31" fmla="val 5601"/>
                <a:gd name="f32" fmla="val 14"/>
                <a:gd name="f33" fmla="val 5404"/>
                <a:gd name="f34" fmla="*/ f0 1 10181"/>
                <a:gd name="f35" fmla="*/ f1 1 11165"/>
                <a:gd name="f36" fmla="val f2"/>
                <a:gd name="f37" fmla="val f3"/>
                <a:gd name="f38" fmla="val f4"/>
                <a:gd name="f39" fmla="+- f38 0 f36"/>
                <a:gd name="f40" fmla="+- f37 0 f36"/>
                <a:gd name="f41" fmla="*/ f40 1 10181"/>
                <a:gd name="f42" fmla="*/ f39 1 11165"/>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0181" h="11165">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3" y="f26"/>
                    <a:pt x="f27" y="f28"/>
                    <a:pt x="f29" y="f30"/>
                  </a:cubicBezTo>
                  <a:cubicBezTo>
                    <a:pt x="f31" y="f32"/>
                    <a:pt x="f33"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259;p44">
              <a:extLst>
                <a:ext uri="{FF2B5EF4-FFF2-40B4-BE49-F238E27FC236}">
                  <a16:creationId xmlns:a16="http://schemas.microsoft.com/office/drawing/2014/main" id="{8F900AF9-1699-4633-89E8-51334C40349F}"/>
                </a:ext>
              </a:extLst>
            </p:cNvPr>
            <p:cNvSpPr/>
            <p:nvPr/>
          </p:nvSpPr>
          <p:spPr>
            <a:xfrm rot="13803722">
              <a:off x="7107641" y="734835"/>
              <a:ext cx="196221" cy="195599"/>
            </a:xfrm>
            <a:custGeom>
              <a:avLst/>
              <a:gdLst>
                <a:gd name="f0" fmla="val w"/>
                <a:gd name="f1" fmla="val h"/>
                <a:gd name="f2" fmla="val 0"/>
                <a:gd name="f3" fmla="val 10980"/>
                <a:gd name="f4" fmla="val 10945"/>
                <a:gd name="f5" fmla="val 5106"/>
                <a:gd name="f6" fmla="val 4570"/>
                <a:gd name="f7" fmla="val 4033"/>
                <a:gd name="f8" fmla="val 98"/>
                <a:gd name="f9" fmla="val 3515"/>
                <a:gd name="f10" fmla="val 303"/>
                <a:gd name="f11" fmla="val 1096"/>
                <a:gd name="f12" fmla="val 1284"/>
                <a:gd name="f13" fmla="val 4274"/>
                <a:gd name="f14" fmla="val 6990"/>
                <a:gd name="f15" fmla="val 1977"/>
                <a:gd name="f16" fmla="val 9222"/>
                <a:gd name="f17" fmla="val 4214"/>
                <a:gd name="f18" fmla="val 6326"/>
                <a:gd name="f19" fmla="val 6785"/>
                <a:gd name="f20" fmla="val 7238"/>
                <a:gd name="f21" fmla="val 10863"/>
                <a:gd name="f22" fmla="val 7670"/>
                <a:gd name="f23" fmla="val 10688"/>
                <a:gd name="f24" fmla="val 10112"/>
                <a:gd name="f25" fmla="val 9729"/>
                <a:gd name="f26" fmla="val 10979"/>
                <a:gd name="f27" fmla="val 6192"/>
                <a:gd name="f28" fmla="val 9884"/>
                <a:gd name="f29" fmla="val 3453"/>
                <a:gd name="f30" fmla="val 9022"/>
                <a:gd name="f31" fmla="val 1317"/>
                <a:gd name="f32" fmla="val 7075"/>
                <a:gd name="f33" fmla="*/ f0 1 10980"/>
                <a:gd name="f34" fmla="*/ f1 1 10945"/>
                <a:gd name="f35" fmla="val f2"/>
                <a:gd name="f36" fmla="val f3"/>
                <a:gd name="f37" fmla="val f4"/>
                <a:gd name="f38" fmla="+- f37 0 f35"/>
                <a:gd name="f39" fmla="+- f36 0 f35"/>
                <a:gd name="f40" fmla="*/ f39 1 10980"/>
                <a:gd name="f41" fmla="*/ f38 1 1094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0980" h="10945">
                  <a:moveTo>
                    <a:pt x="f5" y="f2"/>
                  </a:moveTo>
                  <a:cubicBezTo>
                    <a:pt x="f6" y="f2"/>
                    <a:pt x="f7" y="f8"/>
                    <a:pt x="f9" y="f10"/>
                  </a:cubicBezTo>
                  <a:cubicBezTo>
                    <a:pt x="f11" y="f12"/>
                    <a:pt x="f2" y="f13"/>
                    <a:pt x="f11" y="f14"/>
                  </a:cubicBezTo>
                  <a:cubicBezTo>
                    <a:pt x="f15" y="f16"/>
                    <a:pt x="f17" y="f4"/>
                    <a:pt x="f18" y="f4"/>
                  </a:cubicBezTo>
                  <a:cubicBezTo>
                    <a:pt x="f19" y="f4"/>
                    <a:pt x="f20" y="f21"/>
                    <a:pt x="f22" y="f23"/>
                  </a:cubicBezTo>
                  <a:cubicBezTo>
                    <a:pt x="f24" y="f25"/>
                    <a:pt x="f26" y="f27"/>
                    <a:pt x="f28" y="f29"/>
                  </a:cubicBezTo>
                  <a:cubicBezTo>
                    <a:pt x="f30" y="f31"/>
                    <a:pt x="f32" y="f2"/>
                    <a:pt x="f5" y="f2"/>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 name="Google Shape;1260;p44">
            <a:extLst>
              <a:ext uri="{FF2B5EF4-FFF2-40B4-BE49-F238E27FC236}">
                <a16:creationId xmlns:a16="http://schemas.microsoft.com/office/drawing/2014/main" id="{F9112338-EAF3-4625-B20E-5C009FF7F870}"/>
              </a:ext>
            </a:extLst>
          </p:cNvPr>
          <p:cNvSpPr/>
          <p:nvPr/>
        </p:nvSpPr>
        <p:spPr>
          <a:xfrm rot="1915788">
            <a:off x="5380843" y="358277"/>
            <a:ext cx="566223" cy="639202"/>
          </a:xfrm>
          <a:custGeom>
            <a:avLst/>
            <a:gdLst>
              <a:gd name="f0" fmla="val w"/>
              <a:gd name="f1" fmla="val h"/>
              <a:gd name="f2" fmla="val 0"/>
              <a:gd name="f3" fmla="val 11025"/>
              <a:gd name="f4" fmla="val 12446"/>
              <a:gd name="f5" fmla="val 4356"/>
              <a:gd name="f6" fmla="val 1"/>
              <a:gd name="f7" fmla="val 4058"/>
              <a:gd name="f8" fmla="val 3758"/>
              <a:gd name="f9" fmla="val 82"/>
              <a:gd name="f10" fmla="val 3493"/>
              <a:gd name="f11" fmla="val 251"/>
              <a:gd name="f12" fmla="val 2922"/>
              <a:gd name="f13" fmla="val 593"/>
              <a:gd name="f14" fmla="val 2648"/>
              <a:gd name="f15" fmla="val 1255"/>
              <a:gd name="f16" fmla="val 2716"/>
              <a:gd name="f17" fmla="val 1872"/>
              <a:gd name="f18" fmla="val 2457"/>
              <a:gd name="f19" fmla="val 1695"/>
              <a:gd name="f20" fmla="val 2149"/>
              <a:gd name="f21" fmla="val 1603"/>
              <a:gd name="f22" fmla="val 1836"/>
              <a:gd name="f23" fmla="val 1543"/>
              <a:gd name="f24" fmla="val 1247"/>
              <a:gd name="f25" fmla="val 1683"/>
              <a:gd name="f26" fmla="val 982"/>
              <a:gd name="f27" fmla="val 1849"/>
              <a:gd name="f28" fmla="val 229"/>
              <a:gd name="f29" fmla="val 2328"/>
              <a:gd name="f30" fmla="val 3332"/>
              <a:gd name="f31" fmla="val 480"/>
              <a:gd name="f32" fmla="val 4086"/>
              <a:gd name="f33" fmla="val 789"/>
              <a:gd name="f34" fmla="val 4571"/>
              <a:gd name="f35" fmla="val 1307"/>
              <a:gd name="f36" fmla="val 4839"/>
              <a:gd name="f37" fmla="val 1838"/>
              <a:gd name="f38" fmla="val 2130"/>
              <a:gd name="f39" fmla="val 2426"/>
              <a:gd name="f40" fmla="val 4758"/>
              <a:gd name="f41" fmla="val 2694"/>
              <a:gd name="f42" fmla="val 4588"/>
              <a:gd name="f43" fmla="val 2762"/>
              <a:gd name="f44" fmla="val 4565"/>
              <a:gd name="f45" fmla="val 2808"/>
              <a:gd name="f46" fmla="val 4519"/>
              <a:gd name="f47" fmla="val 2876"/>
              <a:gd name="f48" fmla="val 4474"/>
              <a:gd name="f49" fmla="val 5935"/>
              <a:gd name="f50" fmla="val 9358"/>
              <a:gd name="f51" fmla="val 5866"/>
              <a:gd name="f52" fmla="val 9404"/>
              <a:gd name="f53" fmla="val 5821"/>
              <a:gd name="f54" fmla="val 9427"/>
              <a:gd name="f55" fmla="val 5752"/>
              <a:gd name="f56" fmla="val 9472"/>
              <a:gd name="f57" fmla="val 4999"/>
              <a:gd name="f58" fmla="val 9929"/>
              <a:gd name="f59" fmla="val 4771"/>
              <a:gd name="f60" fmla="val 10933"/>
              <a:gd name="f61" fmla="val 5250"/>
              <a:gd name="f62" fmla="val 11686"/>
              <a:gd name="f63" fmla="val 5563"/>
              <a:gd name="f64" fmla="val 12178"/>
              <a:gd name="f65" fmla="val 6099"/>
              <a:gd name="f66" fmla="val 6644"/>
              <a:gd name="f67" fmla="val 6933"/>
              <a:gd name="f68" fmla="val 7225"/>
              <a:gd name="f69" fmla="val 12370"/>
              <a:gd name="f70" fmla="val 7487"/>
              <a:gd name="f71" fmla="val 12211"/>
              <a:gd name="f72" fmla="val 8035"/>
              <a:gd name="f73" fmla="val 11846"/>
              <a:gd name="f74" fmla="val 8309"/>
              <a:gd name="f75" fmla="val 11230"/>
              <a:gd name="f76" fmla="val 8217"/>
              <a:gd name="f77" fmla="val 10636"/>
              <a:gd name="f78" fmla="val 8489"/>
              <a:gd name="f79" fmla="val 10813"/>
              <a:gd name="f80" fmla="val 8809"/>
              <a:gd name="f81" fmla="val 10905"/>
              <a:gd name="f82" fmla="val 9133"/>
              <a:gd name="f83" fmla="val 9437"/>
              <a:gd name="f84" fmla="val 9745"/>
              <a:gd name="f85" fmla="val 10825"/>
              <a:gd name="f86" fmla="val 10021"/>
              <a:gd name="f87" fmla="val 10659"/>
              <a:gd name="f88" fmla="val 10797"/>
              <a:gd name="f89" fmla="val 10157"/>
              <a:gd name="f90" fmla="val 9153"/>
              <a:gd name="f91" fmla="val 10546"/>
              <a:gd name="f92" fmla="val 8377"/>
              <a:gd name="f93" fmla="val 10221"/>
              <a:gd name="f94" fmla="val 7874"/>
              <a:gd name="f95" fmla="val 9685"/>
              <a:gd name="f96" fmla="val 7602"/>
              <a:gd name="f97" fmla="val 9137"/>
              <a:gd name="f98" fmla="val 8839"/>
              <a:gd name="f99" fmla="val 8537"/>
              <a:gd name="f100" fmla="val 7683"/>
              <a:gd name="f101" fmla="val 8263"/>
              <a:gd name="f102" fmla="val 7852"/>
              <a:gd name="f103" fmla="val 8195"/>
              <a:gd name="f104" fmla="val 7897"/>
              <a:gd name="f105" fmla="val 8126"/>
              <a:gd name="f106" fmla="val 7943"/>
              <a:gd name="f107" fmla="val 8080"/>
              <a:gd name="f108" fmla="val 7989"/>
              <a:gd name="f109" fmla="val 5045"/>
              <a:gd name="f110" fmla="val 3150"/>
              <a:gd name="f111" fmla="val 5113"/>
              <a:gd name="f112" fmla="val 3127"/>
              <a:gd name="f113" fmla="val 5182"/>
              <a:gd name="f114" fmla="val 3081"/>
              <a:gd name="f115" fmla="val 3036"/>
              <a:gd name="f116" fmla="val 6003"/>
              <a:gd name="f117" fmla="val 2556"/>
              <a:gd name="f118" fmla="val 6254"/>
              <a:gd name="f119" fmla="val 1529"/>
              <a:gd name="f120" fmla="val 776"/>
              <a:gd name="f121" fmla="val 5442"/>
              <a:gd name="f122" fmla="val 274"/>
              <a:gd name="f123" fmla="val 4902"/>
              <a:gd name="f124" fmla="*/ f0 1 11025"/>
              <a:gd name="f125" fmla="*/ f1 1 12446"/>
              <a:gd name="f126" fmla="val f2"/>
              <a:gd name="f127" fmla="val f3"/>
              <a:gd name="f128" fmla="val f4"/>
              <a:gd name="f129" fmla="+- f128 0 f126"/>
              <a:gd name="f130" fmla="+- f127 0 f126"/>
              <a:gd name="f131" fmla="*/ f130 1 11025"/>
              <a:gd name="f132" fmla="*/ f129 1 12446"/>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1025" h="12446">
                <a:moveTo>
                  <a:pt x="f5" y="f6"/>
                </a:moveTo>
                <a:cubicBezTo>
                  <a:pt x="f7" y="f6"/>
                  <a:pt x="f8" y="f9"/>
                  <a:pt x="f10" y="f11"/>
                </a:cubicBezTo>
                <a:cubicBezTo>
                  <a:pt x="f12" y="f13"/>
                  <a:pt x="f14" y="f15"/>
                  <a:pt x="f16" y="f17"/>
                </a:cubicBezTo>
                <a:cubicBezTo>
                  <a:pt x="f18" y="f19"/>
                  <a:pt x="f20" y="f21"/>
                  <a:pt x="f22" y="f21"/>
                </a:cubicBezTo>
                <a:cubicBezTo>
                  <a:pt x="f23" y="f21"/>
                  <a:pt x="f24" y="f25"/>
                  <a:pt x="f26" y="f27"/>
                </a:cubicBezTo>
                <a:cubicBezTo>
                  <a:pt x="f28" y="f29"/>
                  <a:pt x="f2" y="f30"/>
                  <a:pt x="f31" y="f32"/>
                </a:cubicBezTo>
                <a:cubicBezTo>
                  <a:pt x="f33" y="f34"/>
                  <a:pt x="f35" y="f36"/>
                  <a:pt x="f37" y="f36"/>
                </a:cubicBezTo>
                <a:cubicBezTo>
                  <a:pt x="f38" y="f36"/>
                  <a:pt x="f39" y="f40"/>
                  <a:pt x="f41" y="f42"/>
                </a:cubicBezTo>
                <a:cubicBezTo>
                  <a:pt x="f43" y="f44"/>
                  <a:pt x="f45" y="f46"/>
                  <a:pt x="f47" y="f48"/>
                </a:cubicBezTo>
                <a:lnTo>
                  <a:pt x="f49" y="f50"/>
                </a:lnTo>
                <a:cubicBezTo>
                  <a:pt x="f51" y="f52"/>
                  <a:pt x="f53" y="f54"/>
                  <a:pt x="f55" y="f56"/>
                </a:cubicBezTo>
                <a:cubicBezTo>
                  <a:pt x="f57" y="f58"/>
                  <a:pt x="f59" y="f60"/>
                  <a:pt x="f61" y="f62"/>
                </a:cubicBezTo>
                <a:cubicBezTo>
                  <a:pt x="f63" y="f64"/>
                  <a:pt x="f65" y="f4"/>
                  <a:pt x="f66" y="f4"/>
                </a:cubicBezTo>
                <a:cubicBezTo>
                  <a:pt x="f67" y="f4"/>
                  <a:pt x="f68" y="f69"/>
                  <a:pt x="f70" y="f71"/>
                </a:cubicBezTo>
                <a:cubicBezTo>
                  <a:pt x="f72" y="f73"/>
                  <a:pt x="f74" y="f75"/>
                  <a:pt x="f76" y="f77"/>
                </a:cubicBezTo>
                <a:lnTo>
                  <a:pt x="f76" y="f77"/>
                </a:lnTo>
                <a:cubicBezTo>
                  <a:pt x="f78" y="f79"/>
                  <a:pt x="f80" y="f81"/>
                  <a:pt x="f82" y="f81"/>
                </a:cubicBezTo>
                <a:cubicBezTo>
                  <a:pt x="f83" y="f81"/>
                  <a:pt x="f84" y="f85"/>
                  <a:pt x="f86" y="f87"/>
                </a:cubicBezTo>
                <a:cubicBezTo>
                  <a:pt x="f88" y="f89"/>
                  <a:pt x="f3" y="f90"/>
                  <a:pt x="f91" y="f92"/>
                </a:cubicBezTo>
                <a:cubicBezTo>
                  <a:pt x="f93" y="f94"/>
                  <a:pt x="f95" y="f96"/>
                  <a:pt x="f97" y="f96"/>
                </a:cubicBezTo>
                <a:cubicBezTo>
                  <a:pt x="f98" y="f96"/>
                  <a:pt x="f99" y="f100"/>
                  <a:pt x="f101" y="f102"/>
                </a:cubicBezTo>
                <a:cubicBezTo>
                  <a:pt x="f103" y="f104"/>
                  <a:pt x="f105" y="f106"/>
                  <a:pt x="f107" y="f108"/>
                </a:cubicBezTo>
                <a:lnTo>
                  <a:pt x="f109" y="f110"/>
                </a:lnTo>
                <a:cubicBezTo>
                  <a:pt x="f111" y="f112"/>
                  <a:pt x="f113" y="f114"/>
                  <a:pt x="f61" y="f115"/>
                </a:cubicBezTo>
                <a:cubicBezTo>
                  <a:pt x="f116" y="f117"/>
                  <a:pt x="f118" y="f119"/>
                  <a:pt x="f55" y="f120"/>
                </a:cubicBezTo>
                <a:cubicBezTo>
                  <a:pt x="f121" y="f122"/>
                  <a:pt x="f123" y="f6"/>
                  <a:pt x="f5" y="f6"/>
                </a:cubicBezTo>
                <a:close/>
              </a:path>
            </a:pathLst>
          </a:custGeom>
          <a:solidFill>
            <a:srgbClr val="191919">
              <a:alpha val="1161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14" name="Picture 13">
            <a:extLst>
              <a:ext uri="{FF2B5EF4-FFF2-40B4-BE49-F238E27FC236}">
                <a16:creationId xmlns:a16="http://schemas.microsoft.com/office/drawing/2014/main" id="{DC4D9621-0E11-B7DD-01F4-C99FA537F7F6}"/>
              </a:ext>
            </a:extLst>
          </p:cNvPr>
          <p:cNvPicPr>
            <a:picLocks noChangeAspect="1"/>
          </p:cNvPicPr>
          <p:nvPr/>
        </p:nvPicPr>
        <p:blipFill>
          <a:blip r:embed="rId4"/>
          <a:stretch>
            <a:fillRect/>
          </a:stretch>
        </p:blipFill>
        <p:spPr>
          <a:xfrm>
            <a:off x="2155710" y="99752"/>
            <a:ext cx="4412915" cy="4831313"/>
          </a:xfrm>
          <a:prstGeom prst="rect">
            <a:avLst/>
          </a:prstGeom>
          <a:ln>
            <a:solidFill>
              <a:srgbClr val="D7839B"/>
            </a:solidFill>
          </a:ln>
        </p:spPr>
      </p:pic>
      <p:sp>
        <p:nvSpPr>
          <p:cNvPr id="23" name="TextBox 22">
            <a:extLst>
              <a:ext uri="{FF2B5EF4-FFF2-40B4-BE49-F238E27FC236}">
                <a16:creationId xmlns:a16="http://schemas.microsoft.com/office/drawing/2014/main" id="{83332B21-B099-E2CC-746D-A7CB6524DF0C}"/>
              </a:ext>
            </a:extLst>
          </p:cNvPr>
          <p:cNvSpPr txBox="1"/>
          <p:nvPr/>
        </p:nvSpPr>
        <p:spPr>
          <a:xfrm rot="21444196">
            <a:off x="3175462" y="2706516"/>
            <a:ext cx="2377440" cy="1569660"/>
          </a:xfrm>
          <a:prstGeom prst="rect">
            <a:avLst/>
          </a:prstGeom>
          <a:noFill/>
        </p:spPr>
        <p:txBody>
          <a:bodyPr wrap="square" rtlCol="0">
            <a:spAutoFit/>
          </a:bodyPr>
          <a:lstStyle/>
          <a:p>
            <a:pPr algn="ctr"/>
            <a:r>
              <a:rPr lang="en-US" sz="3200" b="1" dirty="0">
                <a:solidFill>
                  <a:srgbClr val="D7839B"/>
                </a:solidFill>
                <a:effectLst>
                  <a:outerShdw blurRad="38100" dist="38100" dir="2700000" algn="tl">
                    <a:srgbClr val="000000">
                      <a:alpha val="43137"/>
                    </a:srgbClr>
                  </a:outerShdw>
                </a:effectLst>
              </a:rPr>
              <a:t>5 Ways to Be Kind </a:t>
            </a:r>
          </a:p>
          <a:p>
            <a:pPr algn="ctr"/>
            <a:r>
              <a:rPr lang="en-US" sz="3200" b="1" dirty="0">
                <a:solidFill>
                  <a:srgbClr val="D7839B"/>
                </a:solidFill>
                <a:effectLst>
                  <a:outerShdw blurRad="38100" dist="38100" dir="2700000" algn="tl">
                    <a:srgbClr val="000000">
                      <a:alpha val="43137"/>
                    </a:srgbClr>
                  </a:outerShdw>
                </a:effectLst>
              </a:rPr>
              <a:t>to Animals!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FB7A1E-4FE4-14E8-D612-ACFFC41774C4}"/>
              </a:ext>
            </a:extLst>
          </p:cNvPr>
          <p:cNvSpPr>
            <a:spLocks noGrp="1"/>
          </p:cNvSpPr>
          <p:nvPr>
            <p:ph type="title"/>
          </p:nvPr>
        </p:nvSpPr>
        <p:spPr>
          <a:xfrm>
            <a:off x="719999" y="257695"/>
            <a:ext cx="7704002" cy="859784"/>
          </a:xfrm>
          <a:ln>
            <a:solidFill>
              <a:srgbClr val="D7839B"/>
            </a:solidFill>
          </a:ln>
        </p:spPr>
        <p:txBody>
          <a:bodyPr/>
          <a:lstStyle/>
          <a:p>
            <a:r>
              <a:rPr lang="en-US" dirty="0"/>
              <a:t>1. Use a soft voice and gentle touch</a:t>
            </a:r>
          </a:p>
        </p:txBody>
      </p:sp>
      <p:pic>
        <p:nvPicPr>
          <p:cNvPr id="5" name="Picture 4">
            <a:extLst>
              <a:ext uri="{FF2B5EF4-FFF2-40B4-BE49-F238E27FC236}">
                <a16:creationId xmlns:a16="http://schemas.microsoft.com/office/drawing/2014/main" id="{2B133E24-E6DE-8AEB-798D-D975DF425DE0}"/>
              </a:ext>
            </a:extLst>
          </p:cNvPr>
          <p:cNvPicPr>
            <a:picLocks noChangeAspect="1"/>
          </p:cNvPicPr>
          <p:nvPr/>
        </p:nvPicPr>
        <p:blipFill>
          <a:blip r:embed="rId3"/>
          <a:stretch>
            <a:fillRect/>
          </a:stretch>
        </p:blipFill>
        <p:spPr>
          <a:xfrm>
            <a:off x="2408872" y="1480863"/>
            <a:ext cx="4326256" cy="3106030"/>
          </a:xfrm>
          <a:prstGeom prst="rect">
            <a:avLst/>
          </a:prstGeom>
          <a:ln>
            <a:solidFill>
              <a:srgbClr val="D7839B"/>
            </a:solidFill>
          </a:ln>
        </p:spPr>
      </p:pic>
    </p:spTree>
    <p:extLst>
      <p:ext uri="{BB962C8B-B14F-4D97-AF65-F5344CB8AC3E}">
        <p14:creationId xmlns:p14="http://schemas.microsoft.com/office/powerpoint/2010/main" val="4226130198"/>
      </p:ext>
    </p:extLst>
  </p:cSld>
  <p:clrMapOvr>
    <a:masterClrMapping/>
  </p:clrMapOvr>
</p:sld>
</file>

<file path=ppt/theme/theme1.xml><?xml version="1.0" encoding="utf-8"?>
<a:theme xmlns:a="http://schemas.openxmlformats.org/drawingml/2006/main" name="Never Leave your Pets Behind MK Campaign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AC2D37-971C-4F76-9693-0E89787A54D2}"/>
</file>

<file path=customXml/itemProps2.xml><?xml version="1.0" encoding="utf-8"?>
<ds:datastoreItem xmlns:ds="http://schemas.openxmlformats.org/officeDocument/2006/customXml" ds:itemID="{0978E179-D3B8-4D85-B66C-F5C0CC97719A}"/>
</file>

<file path=customXml/itemProps3.xml><?xml version="1.0" encoding="utf-8"?>
<ds:datastoreItem xmlns:ds="http://schemas.openxmlformats.org/officeDocument/2006/customXml" ds:itemID="{9DC3D8C7-5E68-4CEC-8FA1-88D4D34B83E5}"/>
</file>

<file path=docProps/app.xml><?xml version="1.0" encoding="utf-8"?>
<Properties xmlns="http://schemas.openxmlformats.org/officeDocument/2006/extended-properties" xmlns:vt="http://schemas.openxmlformats.org/officeDocument/2006/docPropsVTypes">
  <TotalTime>405</TotalTime>
  <Words>744</Words>
  <Application>Microsoft Office PowerPoint</Application>
  <PresentationFormat>On-screen Show (16:9)</PresentationFormat>
  <Paragraphs>46</Paragraphs>
  <Slides>15</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맑은 고딕</vt:lpstr>
      <vt:lpstr>Arial</vt:lpstr>
      <vt:lpstr>Arial (Títulos)</vt:lpstr>
      <vt:lpstr>Calibri</vt:lpstr>
      <vt:lpstr>Calibri Light</vt:lpstr>
      <vt:lpstr>Century Gothic</vt:lpstr>
      <vt:lpstr>Didact Gothic</vt:lpstr>
      <vt:lpstr>Dreaming Outloud Pro</vt:lpstr>
      <vt:lpstr>Source Sans Pro</vt:lpstr>
      <vt:lpstr>Spartan</vt:lpstr>
      <vt:lpstr>Spartan SemiBold</vt:lpstr>
      <vt:lpstr>Never Leave your Pets Behind MK Campaign by Slidesgo</vt:lpstr>
      <vt:lpstr>Diseño personalizado</vt:lpstr>
      <vt:lpstr>I Can Be Kind to Animals</vt:lpstr>
      <vt:lpstr> “Being kind” means treating animals with care and respect.  Being kind is being gentle and friendly with our animals.  </vt:lpstr>
      <vt:lpstr>PowerPoint Presentation</vt:lpstr>
      <vt:lpstr>Animals are living creatures that feel emotions.  Just like people!</vt:lpstr>
      <vt:lpstr>Why is kindness important?</vt:lpstr>
      <vt:lpstr>Being kind to animals means taking care of their needs.</vt:lpstr>
      <vt:lpstr>When we are gentle and friendly, animals feel safe and happy!</vt:lpstr>
      <vt:lpstr>PowerPoint Presentation</vt:lpstr>
      <vt:lpstr>1. Use a soft voice and gentle touch</vt:lpstr>
      <vt:lpstr>2. Feed them healthy food and clean water every day </vt:lpstr>
      <vt:lpstr>3. Never hurt animals or tease them</vt:lpstr>
      <vt:lpstr>4. Tell an adult if an animal is lost or hurt</vt:lpstr>
      <vt:lpstr>5. Give animals space when they need it</vt:lpstr>
      <vt:lpstr>PowerPoint Presentation</vt:lpstr>
      <vt:lpstr>So…what do YOU think?</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gatos y perros</dc:title>
  <dc:creator>Grym</dc:creator>
  <cp:lastModifiedBy>Andrea Morris</cp:lastModifiedBy>
  <cp:revision>26</cp:revision>
  <dcterms:modified xsi:type="dcterms:W3CDTF">2026-04-07T17:15:52Z</dcterms:modified>
  <cp:category>slidesppt.net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