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17"/>
  </p:notesMasterIdLst>
  <p:sldIdLst>
    <p:sldId id="256" r:id="rId2"/>
    <p:sldId id="260" r:id="rId3"/>
    <p:sldId id="257" r:id="rId4"/>
    <p:sldId id="276" r:id="rId5"/>
    <p:sldId id="263" r:id="rId6"/>
    <p:sldId id="264" r:id="rId7"/>
    <p:sldId id="258" r:id="rId8"/>
    <p:sldId id="259" r:id="rId9"/>
    <p:sldId id="277" r:id="rId10"/>
    <p:sldId id="278" r:id="rId11"/>
    <p:sldId id="279" r:id="rId12"/>
    <p:sldId id="280" r:id="rId13"/>
    <p:sldId id="281" r:id="rId14"/>
    <p:sldId id="267" r:id="rId15"/>
    <p:sldId id="262" r:id="rId16"/>
  </p:sldIdLst>
  <p:sldSz cx="12192000" cy="6858000"/>
  <p:notesSz cx="6858000" cy="9144000"/>
  <p:embeddedFontLst>
    <p:embeddedFont>
      <p:font typeface="Abril Fatface" panose="02000503000000020003" pitchFamily="2" charset="0"/>
      <p:regular r:id="rId18"/>
    </p:embeddedFont>
    <p:embeddedFont>
      <p:font typeface="Andika" panose="020B0604020202020204" charset="0"/>
      <p:regular r:id="rId19"/>
      <p:bold r:id="rId20"/>
      <p:italic r:id="rId21"/>
      <p:boldItalic r:id="rId22"/>
    </p:embeddedFont>
    <p:embeddedFont>
      <p:font typeface="Luckiest Guy" panose="020B060402020202020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138" y="2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 Id="rId30"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Morris" userId="f65e3435e9cdc556" providerId="LiveId" clId="{60F4EC15-5835-477B-8FCE-F8FFC7F6492A}"/>
    <pc:docChg chg="custSel modSld">
      <pc:chgData name="Andrea Morris" userId="f65e3435e9cdc556" providerId="LiveId" clId="{60F4EC15-5835-477B-8FCE-F8FFC7F6492A}" dt="2026-02-23T17:18:02.287" v="2338" actId="20577"/>
      <pc:docMkLst>
        <pc:docMk/>
      </pc:docMkLst>
      <pc:sldChg chg="modNotesTx">
        <pc:chgData name="Andrea Morris" userId="f65e3435e9cdc556" providerId="LiveId" clId="{60F4EC15-5835-477B-8FCE-F8FFC7F6492A}" dt="2026-02-23T17:07:00.188" v="251" actId="20577"/>
        <pc:sldMkLst>
          <pc:docMk/>
          <pc:sldMk cId="0" sldId="256"/>
        </pc:sldMkLst>
      </pc:sldChg>
      <pc:sldChg chg="modNotesTx">
        <pc:chgData name="Andrea Morris" userId="f65e3435e9cdc556" providerId="LiveId" clId="{60F4EC15-5835-477B-8FCE-F8FFC7F6492A}" dt="2026-02-23T17:08:47.654" v="688" actId="20577"/>
        <pc:sldMkLst>
          <pc:docMk/>
          <pc:sldMk cId="0" sldId="257"/>
        </pc:sldMkLst>
      </pc:sldChg>
      <pc:sldChg chg="modNotesTx">
        <pc:chgData name="Andrea Morris" userId="f65e3435e9cdc556" providerId="LiveId" clId="{60F4EC15-5835-477B-8FCE-F8FFC7F6492A}" dt="2026-02-23T17:11:25.078" v="1194" actId="20577"/>
        <pc:sldMkLst>
          <pc:docMk/>
          <pc:sldMk cId="0" sldId="258"/>
        </pc:sldMkLst>
      </pc:sldChg>
      <pc:sldChg chg="modNotesTx">
        <pc:chgData name="Andrea Morris" userId="f65e3435e9cdc556" providerId="LiveId" clId="{60F4EC15-5835-477B-8FCE-F8FFC7F6492A}" dt="2026-02-23T17:12:02.844" v="1391" actId="20577"/>
        <pc:sldMkLst>
          <pc:docMk/>
          <pc:sldMk cId="0" sldId="259"/>
        </pc:sldMkLst>
      </pc:sldChg>
      <pc:sldChg chg="modNotesTx">
        <pc:chgData name="Andrea Morris" userId="f65e3435e9cdc556" providerId="LiveId" clId="{60F4EC15-5835-477B-8FCE-F8FFC7F6492A}" dt="2026-02-23T17:07:48.907" v="445" actId="20577"/>
        <pc:sldMkLst>
          <pc:docMk/>
          <pc:sldMk cId="0" sldId="260"/>
        </pc:sldMkLst>
      </pc:sldChg>
      <pc:sldChg chg="modNotesTx">
        <pc:chgData name="Andrea Morris" userId="f65e3435e9cdc556" providerId="LiveId" clId="{60F4EC15-5835-477B-8FCE-F8FFC7F6492A}" dt="2026-02-23T17:18:02.287" v="2338" actId="20577"/>
        <pc:sldMkLst>
          <pc:docMk/>
          <pc:sldMk cId="0" sldId="262"/>
        </pc:sldMkLst>
      </pc:sldChg>
      <pc:sldChg chg="modNotesTx">
        <pc:chgData name="Andrea Morris" userId="f65e3435e9cdc556" providerId="LiveId" clId="{60F4EC15-5835-477B-8FCE-F8FFC7F6492A}" dt="2026-02-23T17:10:20.812" v="1001" actId="115"/>
        <pc:sldMkLst>
          <pc:docMk/>
          <pc:sldMk cId="0" sldId="263"/>
        </pc:sldMkLst>
      </pc:sldChg>
      <pc:sldChg chg="modNotesTx">
        <pc:chgData name="Andrea Morris" userId="f65e3435e9cdc556" providerId="LiveId" clId="{60F4EC15-5835-477B-8FCE-F8FFC7F6492A}" dt="2026-02-23T17:10:59.682" v="1100" actId="20577"/>
        <pc:sldMkLst>
          <pc:docMk/>
          <pc:sldMk cId="0" sldId="264"/>
        </pc:sldMkLst>
      </pc:sldChg>
      <pc:sldChg chg="modNotesTx">
        <pc:chgData name="Andrea Morris" userId="f65e3435e9cdc556" providerId="LiveId" clId="{60F4EC15-5835-477B-8FCE-F8FFC7F6492A}" dt="2026-02-23T17:17:46.159" v="2260" actId="20577"/>
        <pc:sldMkLst>
          <pc:docMk/>
          <pc:sldMk cId="0" sldId="267"/>
        </pc:sldMkLst>
      </pc:sldChg>
      <pc:sldChg chg="modNotesTx">
        <pc:chgData name="Andrea Morris" userId="f65e3435e9cdc556" providerId="LiveId" clId="{60F4EC15-5835-477B-8FCE-F8FFC7F6492A}" dt="2026-02-23T17:09:24.261" v="786" actId="113"/>
        <pc:sldMkLst>
          <pc:docMk/>
          <pc:sldMk cId="3826392990" sldId="276"/>
        </pc:sldMkLst>
      </pc:sldChg>
      <pc:sldChg chg="modNotesTx">
        <pc:chgData name="Andrea Morris" userId="f65e3435e9cdc556" providerId="LiveId" clId="{60F4EC15-5835-477B-8FCE-F8FFC7F6492A}" dt="2026-02-23T17:12:35.103" v="1518" actId="20577"/>
        <pc:sldMkLst>
          <pc:docMk/>
          <pc:sldMk cId="766586785" sldId="277"/>
        </pc:sldMkLst>
      </pc:sldChg>
      <pc:sldChg chg="modNotesTx">
        <pc:chgData name="Andrea Morris" userId="f65e3435e9cdc556" providerId="LiveId" clId="{60F4EC15-5835-477B-8FCE-F8FFC7F6492A}" dt="2026-02-23T17:13:28.473" v="1732" actId="20577"/>
        <pc:sldMkLst>
          <pc:docMk/>
          <pc:sldMk cId="2949826232" sldId="278"/>
        </pc:sldMkLst>
      </pc:sldChg>
      <pc:sldChg chg="modNotesTx">
        <pc:chgData name="Andrea Morris" userId="f65e3435e9cdc556" providerId="LiveId" clId="{60F4EC15-5835-477B-8FCE-F8FFC7F6492A}" dt="2026-02-23T17:14:05.619" v="1868" actId="20577"/>
        <pc:sldMkLst>
          <pc:docMk/>
          <pc:sldMk cId="1990424867" sldId="279"/>
        </pc:sldMkLst>
      </pc:sldChg>
      <pc:sldChg chg="modSp mod modNotesTx">
        <pc:chgData name="Andrea Morris" userId="f65e3435e9cdc556" providerId="LiveId" clId="{60F4EC15-5835-477B-8FCE-F8FFC7F6492A}" dt="2026-02-23T17:16:25.118" v="2063" actId="20577"/>
        <pc:sldMkLst>
          <pc:docMk/>
          <pc:sldMk cId="629586846" sldId="280"/>
        </pc:sldMkLst>
        <pc:spChg chg="mod">
          <ac:chgData name="Andrea Morris" userId="f65e3435e9cdc556" providerId="LiveId" clId="{60F4EC15-5835-477B-8FCE-F8FFC7F6492A}" dt="2026-02-23T17:16:02.934" v="2012" actId="207"/>
          <ac:spMkLst>
            <pc:docMk/>
            <pc:sldMk cId="629586846" sldId="280"/>
            <ac:spMk id="234" creationId="{0531EC5C-415A-8758-E19C-2FF8E981D7F6}"/>
          </ac:spMkLst>
        </pc:spChg>
      </pc:sldChg>
      <pc:sldChg chg="modNotesTx">
        <pc:chgData name="Andrea Morris" userId="f65e3435e9cdc556" providerId="LiveId" clId="{60F4EC15-5835-477B-8FCE-F8FFC7F6492A}" dt="2026-02-23T17:17:09.522" v="2185" actId="20577"/>
        <pc:sldMkLst>
          <pc:docMk/>
          <pc:sldMk cId="2711444112" sldId="2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02" name="Google Shape;202;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Read slide with students.  Explain that today’s lesson will help them understand what to do when you can’t get what you want.  Ask students if this has ever happened to them.  What did they want?  How did they handle it?</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2134EAE5-6EC1-575B-4988-7ABBF5C5CA68}"/>
            </a:ext>
          </a:extLst>
        </p:cNvPr>
        <p:cNvGrpSpPr/>
        <p:nvPr/>
      </p:nvGrpSpPr>
      <p:grpSpPr>
        <a:xfrm>
          <a:off x="0" y="0"/>
          <a:ext cx="0" cy="0"/>
          <a:chOff x="0" y="0"/>
          <a:chExt cx="0" cy="0"/>
        </a:xfrm>
      </p:grpSpPr>
      <p:sp>
        <p:nvSpPr>
          <p:cNvPr id="231" name="Google Shape;231;ga073618e60_0_31:notes">
            <a:extLst>
              <a:ext uri="{FF2B5EF4-FFF2-40B4-BE49-F238E27FC236}">
                <a16:creationId xmlns:a16="http://schemas.microsoft.com/office/drawing/2014/main" id="{B72DC555-F76C-C748-EDB9-179DD83F0A9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32" name="Google Shape;232;ga073618e60_0_31:notes">
            <a:extLst>
              <a:ext uri="{FF2B5EF4-FFF2-40B4-BE49-F238E27FC236}">
                <a16:creationId xmlns:a16="http://schemas.microsoft.com/office/drawing/2014/main" id="{9B17809B-C8D2-38BE-A203-899D1A2A907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Read slide with students.  Explain that it’s okay to ask for help in understanding why you can’t have something you want at that time.  This can help you feel better once you understand.</a:t>
            </a:r>
            <a:endParaRPr dirty="0"/>
          </a:p>
        </p:txBody>
      </p:sp>
    </p:spTree>
    <p:extLst>
      <p:ext uri="{BB962C8B-B14F-4D97-AF65-F5344CB8AC3E}">
        <p14:creationId xmlns:p14="http://schemas.microsoft.com/office/powerpoint/2010/main" val="3340116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8B3B9AEB-6F6B-B7D5-53DE-773EEBBF3424}"/>
            </a:ext>
          </a:extLst>
        </p:cNvPr>
        <p:cNvGrpSpPr/>
        <p:nvPr/>
      </p:nvGrpSpPr>
      <p:grpSpPr>
        <a:xfrm>
          <a:off x="0" y="0"/>
          <a:ext cx="0" cy="0"/>
          <a:chOff x="0" y="0"/>
          <a:chExt cx="0" cy="0"/>
        </a:xfrm>
      </p:grpSpPr>
      <p:sp>
        <p:nvSpPr>
          <p:cNvPr id="231" name="Google Shape;231;ga073618e60_0_31:notes">
            <a:extLst>
              <a:ext uri="{FF2B5EF4-FFF2-40B4-BE49-F238E27FC236}">
                <a16:creationId xmlns:a16="http://schemas.microsoft.com/office/drawing/2014/main" id="{C69D5B9B-57BC-3701-9A3D-FFE9A785528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32" name="Google Shape;232;ga073618e60_0_31:notes">
            <a:extLst>
              <a:ext uri="{FF2B5EF4-FFF2-40B4-BE49-F238E27FC236}">
                <a16:creationId xmlns:a16="http://schemas.microsoft.com/office/drawing/2014/main" id="{69C61BA5-3FB0-3CF4-6B62-69DE8DB4927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Read slide with students.  Discuss other options to disappointing situations and ask for their examples.</a:t>
            </a:r>
            <a:endParaRPr dirty="0"/>
          </a:p>
        </p:txBody>
      </p:sp>
    </p:spTree>
    <p:extLst>
      <p:ext uri="{BB962C8B-B14F-4D97-AF65-F5344CB8AC3E}">
        <p14:creationId xmlns:p14="http://schemas.microsoft.com/office/powerpoint/2010/main" val="3302660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4B263C97-94FF-1099-B766-8DB4066A8AE4}"/>
            </a:ext>
          </a:extLst>
        </p:cNvPr>
        <p:cNvGrpSpPr/>
        <p:nvPr/>
      </p:nvGrpSpPr>
      <p:grpSpPr>
        <a:xfrm>
          <a:off x="0" y="0"/>
          <a:ext cx="0" cy="0"/>
          <a:chOff x="0" y="0"/>
          <a:chExt cx="0" cy="0"/>
        </a:xfrm>
      </p:grpSpPr>
      <p:sp>
        <p:nvSpPr>
          <p:cNvPr id="231" name="Google Shape;231;ga073618e60_0_31:notes">
            <a:extLst>
              <a:ext uri="{FF2B5EF4-FFF2-40B4-BE49-F238E27FC236}">
                <a16:creationId xmlns:a16="http://schemas.microsoft.com/office/drawing/2014/main" id="{685DCAC7-B6C7-EDC8-9CE3-E8198A98EE4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32" name="Google Shape;232;ga073618e60_0_31:notes">
            <a:extLst>
              <a:ext uri="{FF2B5EF4-FFF2-40B4-BE49-F238E27FC236}">
                <a16:creationId xmlns:a16="http://schemas.microsoft.com/office/drawing/2014/main" id="{0584A3CF-875C-4286-7921-1EDD082CF5B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Read slide with students.  Define patience and practice counting to 10 with the students.</a:t>
            </a:r>
            <a:endParaRPr dirty="0"/>
          </a:p>
        </p:txBody>
      </p:sp>
    </p:spTree>
    <p:extLst>
      <p:ext uri="{BB962C8B-B14F-4D97-AF65-F5344CB8AC3E}">
        <p14:creationId xmlns:p14="http://schemas.microsoft.com/office/powerpoint/2010/main" val="2786370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2AD33672-862C-AD0E-FBE8-19F10D01819F}"/>
            </a:ext>
          </a:extLst>
        </p:cNvPr>
        <p:cNvGrpSpPr/>
        <p:nvPr/>
      </p:nvGrpSpPr>
      <p:grpSpPr>
        <a:xfrm>
          <a:off x="0" y="0"/>
          <a:ext cx="0" cy="0"/>
          <a:chOff x="0" y="0"/>
          <a:chExt cx="0" cy="0"/>
        </a:xfrm>
      </p:grpSpPr>
      <p:sp>
        <p:nvSpPr>
          <p:cNvPr id="231" name="Google Shape;231;ga073618e60_0_31:notes">
            <a:extLst>
              <a:ext uri="{FF2B5EF4-FFF2-40B4-BE49-F238E27FC236}">
                <a16:creationId xmlns:a16="http://schemas.microsoft.com/office/drawing/2014/main" id="{ECC22A54-B501-03F0-1052-B4BC0F4F1BF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32" name="Google Shape;232;ga073618e60_0_31:notes">
            <a:extLst>
              <a:ext uri="{FF2B5EF4-FFF2-40B4-BE49-F238E27FC236}">
                <a16:creationId xmlns:a16="http://schemas.microsoft.com/office/drawing/2014/main" id="{E87D18C7-4D2F-1A9F-B647-7216E38EE5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Read slide with students.  Explain that talking about your feelings can help you get through the disappointment.</a:t>
            </a:r>
            <a:endParaRPr dirty="0"/>
          </a:p>
        </p:txBody>
      </p:sp>
    </p:spTree>
    <p:extLst>
      <p:ext uri="{BB962C8B-B14F-4D97-AF65-F5344CB8AC3E}">
        <p14:creationId xmlns:p14="http://schemas.microsoft.com/office/powerpoint/2010/main" val="1469404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a073618e60_0_6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303" name="Google Shape;303;ga073618e60_0_6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Read slide with students.  Review the 6 tips and practice each.</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a073618e6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57" name="Google Shape;257;ga073618e6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Read slide with students.  Ask for their ideas of how to handle </a:t>
            </a:r>
            <a:r>
              <a:rPr lang="en-US"/>
              <a:t>the situation.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40" name="Google Shape;240;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Read slide with students.  List the examples and ask for their input.  Talk about how not getting what you want can make you feel.</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a073618e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08" name="Google Shape;208;ga073618e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Read slide with students and talk about the pictures.  Point out the facial expressions and body language that help you figure out how the person is feeling.  Ask students if they’ve ever felt this way and why.</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dirty="0"/>
              <a:t>Read slide with students.  Define </a:t>
            </a:r>
            <a:r>
              <a:rPr lang="en-US" b="1" u="sng" dirty="0"/>
              <a:t>disappointment</a:t>
            </a:r>
            <a:r>
              <a:rPr lang="en-US" dirty="0"/>
              <a:t> and ask for their examples.</a:t>
            </a:r>
          </a:p>
        </p:txBody>
      </p:sp>
    </p:spTree>
    <p:extLst>
      <p:ext uri="{BB962C8B-B14F-4D97-AF65-F5344CB8AC3E}">
        <p14:creationId xmlns:p14="http://schemas.microsoft.com/office/powerpoint/2010/main" val="3872287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66" name="Google Shape;266;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Read slide with students.  Emphasize the importance of learning ways to cope with disappointment.  Ask students for their thoughts on </a:t>
            </a:r>
            <a:r>
              <a:rPr lang="en-US" u="sng" dirty="0"/>
              <a:t>why</a:t>
            </a:r>
            <a:r>
              <a:rPr lang="en-US" dirty="0"/>
              <a:t> it’s important.</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11c3728c19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73" name="Google Shape;273;g111c3728c19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Read slide with students.  Review the reasons why learning to handle disappointment is important.</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15" name="Google Shape;215;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Read slide with students.  Explain that there are 6 tips for helping to handle disappointment.</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32" name="Google Shape;232;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Read slide with students.  Talk about how taking deep breaths can help you calm down when you’re upset.  Practice taking slow deep breaths with the students.  Ask how they feel afterwards.</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AD792650-A9B0-D76B-4645-C310EF794025}"/>
            </a:ext>
          </a:extLst>
        </p:cNvPr>
        <p:cNvGrpSpPr/>
        <p:nvPr/>
      </p:nvGrpSpPr>
      <p:grpSpPr>
        <a:xfrm>
          <a:off x="0" y="0"/>
          <a:ext cx="0" cy="0"/>
          <a:chOff x="0" y="0"/>
          <a:chExt cx="0" cy="0"/>
        </a:xfrm>
      </p:grpSpPr>
      <p:sp>
        <p:nvSpPr>
          <p:cNvPr id="231" name="Google Shape;231;ga073618e60_0_31:notes">
            <a:extLst>
              <a:ext uri="{FF2B5EF4-FFF2-40B4-BE49-F238E27FC236}">
                <a16:creationId xmlns:a16="http://schemas.microsoft.com/office/drawing/2014/main" id="{8E704A4F-93A7-6106-2F68-081B64AEB2A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32" name="Google Shape;232;ga073618e60_0_31:notes">
            <a:extLst>
              <a:ext uri="{FF2B5EF4-FFF2-40B4-BE49-F238E27FC236}">
                <a16:creationId xmlns:a16="http://schemas.microsoft.com/office/drawing/2014/main" id="{C1A379CA-FA59-1A7F-CCAC-FE7C061CE87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Read slide with students.  Explain that talking yourself through disappointing situations can help you get past them.</a:t>
            </a:r>
            <a:endParaRPr dirty="0"/>
          </a:p>
        </p:txBody>
      </p:sp>
    </p:spTree>
    <p:extLst>
      <p:ext uri="{BB962C8B-B14F-4D97-AF65-F5344CB8AC3E}">
        <p14:creationId xmlns:p14="http://schemas.microsoft.com/office/powerpoint/2010/main" val="13581340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26"/>
        <p:cNvGrpSpPr/>
        <p:nvPr/>
      </p:nvGrpSpPr>
      <p:grpSpPr>
        <a:xfrm>
          <a:off x="0" y="0"/>
          <a:ext cx="0" cy="0"/>
          <a:chOff x="0" y="0"/>
          <a:chExt cx="0" cy="0"/>
        </a:xfrm>
      </p:grpSpPr>
      <p:sp>
        <p:nvSpPr>
          <p:cNvPr id="27" name="Google Shape;27;p2"/>
          <p:cNvSpPr/>
          <p:nvPr/>
        </p:nvSpPr>
        <p:spPr>
          <a:xfrm>
            <a:off x="1623600" y="1179600"/>
            <a:ext cx="8944800" cy="4498800"/>
          </a:xfrm>
          <a:prstGeom prst="roundRect">
            <a:avLst>
              <a:gd name="adj" fmla="val 88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 name="Google Shape;28;p2" descr="A close-up of a crumpled white paper&#10;&#10;Description automatically generated with medium confidence"/>
          <p:cNvPicPr preferRelativeResize="0"/>
          <p:nvPr/>
        </p:nvPicPr>
        <p:blipFill rotWithShape="1">
          <a:blip r:embed="rId2">
            <a:alphaModFix amt="20000"/>
          </a:blip>
          <a:srcRect/>
          <a:stretch/>
        </p:blipFill>
        <p:spPr>
          <a:xfrm>
            <a:off x="-8215" y="-26884"/>
            <a:ext cx="12208418" cy="6858001"/>
          </a:xfrm>
          <a:prstGeom prst="rect">
            <a:avLst/>
          </a:prstGeom>
          <a:noFill/>
          <a:ln>
            <a:noFill/>
          </a:ln>
        </p:spPr>
      </p:pic>
      <p:sp>
        <p:nvSpPr>
          <p:cNvPr id="29" name="Google Shape;29;p2"/>
          <p:cNvSpPr txBox="1">
            <a:spLocks noGrp="1"/>
          </p:cNvSpPr>
          <p:nvPr>
            <p:ph type="subTitle" idx="1"/>
          </p:nvPr>
        </p:nvSpPr>
        <p:spPr>
          <a:xfrm>
            <a:off x="1936800" y="4497050"/>
            <a:ext cx="8318400" cy="457200"/>
          </a:xfrm>
          <a:prstGeom prst="rect">
            <a:avLst/>
          </a:prstGeom>
        </p:spPr>
        <p:txBody>
          <a:bodyPr spcFirstLastPara="1" wrap="square" lIns="121900" tIns="121900" rIns="121900" bIns="121900" anchor="ctr" anchorCtr="0">
            <a:noAutofit/>
          </a:bodyPr>
          <a:lstStyle>
            <a:lvl1pPr lvl="0" algn="ctr">
              <a:lnSpc>
                <a:spcPct val="100000"/>
              </a:lnSpc>
              <a:spcBef>
                <a:spcPts val="0"/>
              </a:spcBef>
              <a:spcAft>
                <a:spcPts val="0"/>
              </a:spcAft>
              <a:buSzPts val="1800"/>
              <a:buNone/>
              <a:defRPr/>
            </a:lvl1pPr>
            <a:lvl2pPr lvl="1">
              <a:spcBef>
                <a:spcPts val="0"/>
              </a:spcBef>
              <a:spcAft>
                <a:spcPts val="0"/>
              </a:spcAft>
              <a:buSzPts val="1800"/>
              <a:buNone/>
              <a:defRPr/>
            </a:lvl2pPr>
            <a:lvl3pPr lvl="2">
              <a:spcBef>
                <a:spcPts val="2100"/>
              </a:spcBef>
              <a:spcAft>
                <a:spcPts val="0"/>
              </a:spcAft>
              <a:buSzPts val="1800"/>
              <a:buNone/>
              <a:defRPr/>
            </a:lvl3pPr>
            <a:lvl4pPr lvl="3">
              <a:spcBef>
                <a:spcPts val="2100"/>
              </a:spcBef>
              <a:spcAft>
                <a:spcPts val="0"/>
              </a:spcAft>
              <a:buSzPts val="1800"/>
              <a:buNone/>
              <a:defRPr/>
            </a:lvl4pPr>
            <a:lvl5pPr lvl="4">
              <a:spcBef>
                <a:spcPts val="2100"/>
              </a:spcBef>
              <a:spcAft>
                <a:spcPts val="0"/>
              </a:spcAft>
              <a:buSzPts val="1800"/>
              <a:buNone/>
              <a:defRPr/>
            </a:lvl5pPr>
            <a:lvl6pPr lvl="5">
              <a:spcBef>
                <a:spcPts val="2100"/>
              </a:spcBef>
              <a:spcAft>
                <a:spcPts val="0"/>
              </a:spcAft>
              <a:buSzPts val="1800"/>
              <a:buNone/>
              <a:defRPr/>
            </a:lvl6pPr>
            <a:lvl7pPr lvl="6">
              <a:spcBef>
                <a:spcPts val="2100"/>
              </a:spcBef>
              <a:spcAft>
                <a:spcPts val="0"/>
              </a:spcAft>
              <a:buSzPts val="1800"/>
              <a:buNone/>
              <a:defRPr/>
            </a:lvl7pPr>
            <a:lvl8pPr lvl="7">
              <a:spcBef>
                <a:spcPts val="2100"/>
              </a:spcBef>
              <a:spcAft>
                <a:spcPts val="0"/>
              </a:spcAft>
              <a:buSzPts val="1800"/>
              <a:buNone/>
              <a:defRPr/>
            </a:lvl8pPr>
            <a:lvl9pPr lvl="8">
              <a:spcBef>
                <a:spcPts val="2100"/>
              </a:spcBef>
              <a:spcAft>
                <a:spcPts val="2100"/>
              </a:spcAft>
              <a:buSzPts val="1800"/>
              <a:buNone/>
              <a:defRPr/>
            </a:lvl9pPr>
          </a:lstStyle>
          <a:p>
            <a:endParaRPr/>
          </a:p>
        </p:txBody>
      </p:sp>
      <p:sp>
        <p:nvSpPr>
          <p:cNvPr id="30" name="Google Shape;30;p2"/>
          <p:cNvSpPr/>
          <p:nvPr/>
        </p:nvSpPr>
        <p:spPr>
          <a:xfrm>
            <a:off x="1623588" y="1179600"/>
            <a:ext cx="8944800" cy="4498800"/>
          </a:xfrm>
          <a:prstGeom prst="roundRect">
            <a:avLst>
              <a:gd name="adj" fmla="val 886"/>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txBox="1">
            <a:spLocks noGrp="1"/>
          </p:cNvSpPr>
          <p:nvPr>
            <p:ph type="title"/>
          </p:nvPr>
        </p:nvSpPr>
        <p:spPr>
          <a:xfrm>
            <a:off x="2222550" y="2013150"/>
            <a:ext cx="7746900" cy="2526900"/>
          </a:xfrm>
          <a:prstGeom prst="rect">
            <a:avLst/>
          </a:prstGeom>
        </p:spPr>
        <p:txBody>
          <a:bodyPr spcFirstLastPara="1" wrap="square" lIns="121900" tIns="121900" rIns="121900" bIns="121900" anchor="ctr" anchorCtr="0">
            <a:noAutofit/>
          </a:bodyPr>
          <a:lstStyle>
            <a:lvl1pPr marL="0" marR="0" lvl="0" indent="0" algn="ctr" rtl="0">
              <a:lnSpc>
                <a:spcPct val="80000"/>
              </a:lnSpc>
              <a:spcBef>
                <a:spcPts val="0"/>
              </a:spcBef>
              <a:spcAft>
                <a:spcPts val="0"/>
              </a:spcAft>
              <a:buClr>
                <a:schemeClr val="dk1"/>
              </a:buClr>
              <a:buSzPts val="9000"/>
              <a:buFont typeface="Aldrich"/>
              <a:buNone/>
              <a:defRPr sz="65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12 Title and text center">
  <p:cSld name="CUSTOM_16_1">
    <p:spTree>
      <p:nvGrpSpPr>
        <p:cNvPr id="1" name="Shape 138"/>
        <p:cNvGrpSpPr/>
        <p:nvPr/>
      </p:nvGrpSpPr>
      <p:grpSpPr>
        <a:xfrm>
          <a:off x="0" y="0"/>
          <a:ext cx="0" cy="0"/>
          <a:chOff x="0" y="0"/>
          <a:chExt cx="0" cy="0"/>
        </a:xfrm>
      </p:grpSpPr>
      <p:sp>
        <p:nvSpPr>
          <p:cNvPr id="139" name="Google Shape;139;p15"/>
          <p:cNvSpPr/>
          <p:nvPr/>
        </p:nvSpPr>
        <p:spPr>
          <a:xfrm>
            <a:off x="3258150" y="591150"/>
            <a:ext cx="5675700" cy="567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0" name="Google Shape;140;p15" descr="A close-up of a crumpled white paper&#10;&#10;Description automatically generated with medium confidence"/>
          <p:cNvPicPr preferRelativeResize="0"/>
          <p:nvPr/>
        </p:nvPicPr>
        <p:blipFill rotWithShape="1">
          <a:blip r:embed="rId2">
            <a:alphaModFix amt="20000"/>
          </a:blip>
          <a:srcRect/>
          <a:stretch/>
        </p:blipFill>
        <p:spPr>
          <a:xfrm>
            <a:off x="-8228" y="-9"/>
            <a:ext cx="12208418" cy="6858001"/>
          </a:xfrm>
          <a:prstGeom prst="rect">
            <a:avLst/>
          </a:prstGeom>
          <a:noFill/>
          <a:ln>
            <a:noFill/>
          </a:ln>
        </p:spPr>
      </p:pic>
      <p:sp>
        <p:nvSpPr>
          <p:cNvPr id="141" name="Google Shape;141;p15"/>
          <p:cNvSpPr txBox="1">
            <a:spLocks noGrp="1"/>
          </p:cNvSpPr>
          <p:nvPr>
            <p:ph type="title"/>
          </p:nvPr>
        </p:nvSpPr>
        <p:spPr>
          <a:xfrm>
            <a:off x="3826500" y="1886675"/>
            <a:ext cx="4559400" cy="1242900"/>
          </a:xfrm>
          <a:prstGeom prst="rect">
            <a:avLst/>
          </a:prstGeom>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sz="6000"/>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42" name="Google Shape;142;p15"/>
          <p:cNvSpPr/>
          <p:nvPr/>
        </p:nvSpPr>
        <p:spPr>
          <a:xfrm>
            <a:off x="3258150" y="591150"/>
            <a:ext cx="5675700" cy="56757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5"/>
          <p:cNvSpPr txBox="1">
            <a:spLocks noGrp="1"/>
          </p:cNvSpPr>
          <p:nvPr>
            <p:ph type="body" idx="1"/>
          </p:nvPr>
        </p:nvSpPr>
        <p:spPr>
          <a:xfrm>
            <a:off x="3826582" y="3115925"/>
            <a:ext cx="4559400" cy="1702500"/>
          </a:xfrm>
          <a:prstGeom prst="rect">
            <a:avLst/>
          </a:prstGeom>
        </p:spPr>
        <p:txBody>
          <a:bodyPr spcFirstLastPara="1" wrap="square" lIns="121900" tIns="121900" rIns="121900" bIns="121900" anchor="t" anchorCtr="0">
            <a:noAutofit/>
          </a:bodyPr>
          <a:lstStyle>
            <a:lvl1pPr marL="457200" lvl="0" indent="-342900" algn="ctr" rtl="0">
              <a:spcBef>
                <a:spcPts val="0"/>
              </a:spcBef>
              <a:spcAft>
                <a:spcPts val="0"/>
              </a:spcAft>
              <a:buSzPts val="1800"/>
              <a:buChar char="●"/>
              <a:defRPr/>
            </a:lvl1pPr>
            <a:lvl2pPr marL="914400" lvl="1" indent="-342900" algn="ctr" rtl="0">
              <a:spcBef>
                <a:spcPts val="0"/>
              </a:spcBef>
              <a:spcAft>
                <a:spcPts val="0"/>
              </a:spcAft>
              <a:buSzPts val="1800"/>
              <a:buChar char="○"/>
              <a:defRPr/>
            </a:lvl2pPr>
            <a:lvl3pPr marL="1371600" lvl="2" indent="-342900" algn="ctr" rtl="0">
              <a:spcBef>
                <a:spcPts val="2100"/>
              </a:spcBef>
              <a:spcAft>
                <a:spcPts val="0"/>
              </a:spcAft>
              <a:buSzPts val="1800"/>
              <a:buChar char="■"/>
              <a:defRPr/>
            </a:lvl3pPr>
            <a:lvl4pPr marL="1828800" lvl="3" indent="-342900" algn="ctr" rtl="0">
              <a:spcBef>
                <a:spcPts val="2100"/>
              </a:spcBef>
              <a:spcAft>
                <a:spcPts val="0"/>
              </a:spcAft>
              <a:buSzPts val="1800"/>
              <a:buChar char="●"/>
              <a:defRPr/>
            </a:lvl4pPr>
            <a:lvl5pPr marL="2286000" lvl="4" indent="-342900" algn="ctr" rtl="0">
              <a:spcBef>
                <a:spcPts val="2100"/>
              </a:spcBef>
              <a:spcAft>
                <a:spcPts val="0"/>
              </a:spcAft>
              <a:buSzPts val="1800"/>
              <a:buChar char="○"/>
              <a:defRPr/>
            </a:lvl5pPr>
            <a:lvl6pPr marL="2743200" lvl="5" indent="-342900" algn="ctr" rtl="0">
              <a:spcBef>
                <a:spcPts val="2100"/>
              </a:spcBef>
              <a:spcAft>
                <a:spcPts val="0"/>
              </a:spcAft>
              <a:buSzPts val="1800"/>
              <a:buChar char="■"/>
              <a:defRPr/>
            </a:lvl6pPr>
            <a:lvl7pPr marL="3200400" lvl="6" indent="-342900" algn="ctr" rtl="0">
              <a:spcBef>
                <a:spcPts val="2100"/>
              </a:spcBef>
              <a:spcAft>
                <a:spcPts val="0"/>
              </a:spcAft>
              <a:buSzPts val="1800"/>
              <a:buChar char="●"/>
              <a:defRPr/>
            </a:lvl7pPr>
            <a:lvl8pPr marL="3657600" lvl="7" indent="-342900" algn="ctr" rtl="0">
              <a:spcBef>
                <a:spcPts val="2100"/>
              </a:spcBef>
              <a:spcAft>
                <a:spcPts val="0"/>
              </a:spcAft>
              <a:buSzPts val="1800"/>
              <a:buChar char="○"/>
              <a:defRPr/>
            </a:lvl8pPr>
            <a:lvl9pPr marL="4114800" lvl="8" indent="-342900" algn="ctr" rtl="0">
              <a:spcBef>
                <a:spcPts val="2100"/>
              </a:spcBef>
              <a:spcAft>
                <a:spcPts val="2100"/>
              </a:spcAft>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13 Just title">
  <p:cSld name="CUSTOM_22">
    <p:spTree>
      <p:nvGrpSpPr>
        <p:cNvPr id="1" name="Shape 144"/>
        <p:cNvGrpSpPr/>
        <p:nvPr/>
      </p:nvGrpSpPr>
      <p:grpSpPr>
        <a:xfrm>
          <a:off x="0" y="0"/>
          <a:ext cx="0" cy="0"/>
          <a:chOff x="0" y="0"/>
          <a:chExt cx="0" cy="0"/>
        </a:xfrm>
      </p:grpSpPr>
      <p:sp>
        <p:nvSpPr>
          <p:cNvPr id="145" name="Google Shape;145;p16"/>
          <p:cNvSpPr/>
          <p:nvPr/>
        </p:nvSpPr>
        <p:spPr>
          <a:xfrm>
            <a:off x="492900" y="424800"/>
            <a:ext cx="11206200" cy="6008400"/>
          </a:xfrm>
          <a:prstGeom prst="roundRect">
            <a:avLst>
              <a:gd name="adj" fmla="val 88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6" name="Google Shape;146;p16" descr="A close-up of a crumpled white paper&#10;&#10;Description automatically generated with medium confidence"/>
          <p:cNvPicPr preferRelativeResize="0"/>
          <p:nvPr/>
        </p:nvPicPr>
        <p:blipFill rotWithShape="1">
          <a:blip r:embed="rId2">
            <a:alphaModFix amt="20000"/>
          </a:blip>
          <a:srcRect/>
          <a:stretch/>
        </p:blipFill>
        <p:spPr>
          <a:xfrm>
            <a:off x="-8215" y="-26884"/>
            <a:ext cx="12208418" cy="6858001"/>
          </a:xfrm>
          <a:prstGeom prst="rect">
            <a:avLst/>
          </a:prstGeom>
          <a:noFill/>
          <a:ln>
            <a:noFill/>
          </a:ln>
        </p:spPr>
      </p:pic>
      <p:sp>
        <p:nvSpPr>
          <p:cNvPr id="147" name="Google Shape;147;p16"/>
          <p:cNvSpPr/>
          <p:nvPr/>
        </p:nvSpPr>
        <p:spPr>
          <a:xfrm>
            <a:off x="492900" y="424800"/>
            <a:ext cx="11206200" cy="6008400"/>
          </a:xfrm>
          <a:prstGeom prst="roundRect">
            <a:avLst>
              <a:gd name="adj" fmla="val 886"/>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txBox="1">
            <a:spLocks noGrp="1"/>
          </p:cNvSpPr>
          <p:nvPr>
            <p:ph type="title"/>
          </p:nvPr>
        </p:nvSpPr>
        <p:spPr>
          <a:xfrm>
            <a:off x="627850" y="573500"/>
            <a:ext cx="10945800" cy="991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2 Intro">
  <p:cSld name="CUSTOM_1">
    <p:spTree>
      <p:nvGrpSpPr>
        <p:cNvPr id="1" name="Shape 32"/>
        <p:cNvGrpSpPr/>
        <p:nvPr/>
      </p:nvGrpSpPr>
      <p:grpSpPr>
        <a:xfrm>
          <a:off x="0" y="0"/>
          <a:ext cx="0" cy="0"/>
          <a:chOff x="0" y="0"/>
          <a:chExt cx="0" cy="0"/>
        </a:xfrm>
      </p:grpSpPr>
      <p:sp>
        <p:nvSpPr>
          <p:cNvPr id="33" name="Google Shape;33;p3"/>
          <p:cNvSpPr/>
          <p:nvPr/>
        </p:nvSpPr>
        <p:spPr>
          <a:xfrm>
            <a:off x="639600" y="672900"/>
            <a:ext cx="10912800" cy="5512200"/>
          </a:xfrm>
          <a:prstGeom prst="roundRect">
            <a:avLst>
              <a:gd name="adj" fmla="val 88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 name="Google Shape;34;p3" descr="A close-up of a crumpled white paper&#10;&#10;Description automatically generated with medium confidence"/>
          <p:cNvPicPr preferRelativeResize="0"/>
          <p:nvPr/>
        </p:nvPicPr>
        <p:blipFill rotWithShape="1">
          <a:blip r:embed="rId2">
            <a:alphaModFix amt="20000"/>
          </a:blip>
          <a:srcRect/>
          <a:stretch/>
        </p:blipFill>
        <p:spPr>
          <a:xfrm>
            <a:off x="-8215" y="-26884"/>
            <a:ext cx="12208418" cy="6858001"/>
          </a:xfrm>
          <a:prstGeom prst="rect">
            <a:avLst/>
          </a:prstGeom>
          <a:noFill/>
          <a:ln>
            <a:noFill/>
          </a:ln>
        </p:spPr>
      </p:pic>
      <p:sp>
        <p:nvSpPr>
          <p:cNvPr id="35" name="Google Shape;35;p3"/>
          <p:cNvSpPr txBox="1">
            <a:spLocks noGrp="1"/>
          </p:cNvSpPr>
          <p:nvPr>
            <p:ph type="title"/>
          </p:nvPr>
        </p:nvSpPr>
        <p:spPr>
          <a:xfrm>
            <a:off x="1260920" y="2552675"/>
            <a:ext cx="9670200" cy="1324800"/>
          </a:xfrm>
          <a:prstGeom prst="rect">
            <a:avLst/>
          </a:prstGeom>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7000"/>
              <a:buFont typeface="Aldrich"/>
              <a:buNone/>
              <a:defRPr sz="7000"/>
            </a:lvl1pPr>
            <a:lvl2pPr lvl="1"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36" name="Google Shape;36;p3"/>
          <p:cNvSpPr/>
          <p:nvPr/>
        </p:nvSpPr>
        <p:spPr>
          <a:xfrm>
            <a:off x="639600" y="672900"/>
            <a:ext cx="10912800" cy="5512200"/>
          </a:xfrm>
          <a:prstGeom prst="roundRect">
            <a:avLst>
              <a:gd name="adj" fmla="val 886"/>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txBox="1">
            <a:spLocks noGrp="1"/>
          </p:cNvSpPr>
          <p:nvPr>
            <p:ph type="body" idx="1"/>
          </p:nvPr>
        </p:nvSpPr>
        <p:spPr>
          <a:xfrm>
            <a:off x="2567250" y="3877475"/>
            <a:ext cx="7057500" cy="1666200"/>
          </a:xfrm>
          <a:prstGeom prst="rect">
            <a:avLst/>
          </a:prstGeom>
        </p:spPr>
        <p:txBody>
          <a:bodyPr spcFirstLastPara="1" wrap="square" lIns="121900" tIns="121900" rIns="121900" bIns="121900" anchor="t" anchorCtr="0">
            <a:noAutofit/>
          </a:bodyPr>
          <a:lstStyle>
            <a:lvl1pPr marL="457200" lvl="0" indent="-342900" algn="ctr">
              <a:spcBef>
                <a:spcPts val="0"/>
              </a:spcBef>
              <a:spcAft>
                <a:spcPts val="0"/>
              </a:spcAft>
              <a:buSzPts val="1800"/>
              <a:buChar char="●"/>
              <a:defRPr/>
            </a:lvl1pPr>
            <a:lvl2pPr marL="914400" lvl="1" indent="-342900" algn="ctr">
              <a:spcBef>
                <a:spcPts val="0"/>
              </a:spcBef>
              <a:spcAft>
                <a:spcPts val="0"/>
              </a:spcAft>
              <a:buSzPts val="1800"/>
              <a:buChar char="○"/>
              <a:defRPr/>
            </a:lvl2pPr>
            <a:lvl3pPr marL="1371600" lvl="2" indent="-342900" algn="ctr">
              <a:spcBef>
                <a:spcPts val="2100"/>
              </a:spcBef>
              <a:spcAft>
                <a:spcPts val="0"/>
              </a:spcAft>
              <a:buSzPts val="1800"/>
              <a:buChar char="■"/>
              <a:defRPr/>
            </a:lvl3pPr>
            <a:lvl4pPr marL="1828800" lvl="3" indent="-342900" algn="ctr">
              <a:spcBef>
                <a:spcPts val="2100"/>
              </a:spcBef>
              <a:spcAft>
                <a:spcPts val="0"/>
              </a:spcAft>
              <a:buSzPts val="1800"/>
              <a:buChar char="●"/>
              <a:defRPr/>
            </a:lvl4pPr>
            <a:lvl5pPr marL="2286000" lvl="4" indent="-342900" algn="ctr">
              <a:spcBef>
                <a:spcPts val="2100"/>
              </a:spcBef>
              <a:spcAft>
                <a:spcPts val="0"/>
              </a:spcAft>
              <a:buSzPts val="1800"/>
              <a:buChar char="○"/>
              <a:defRPr/>
            </a:lvl5pPr>
            <a:lvl6pPr marL="2743200" lvl="5" indent="-342900" algn="ctr">
              <a:spcBef>
                <a:spcPts val="2100"/>
              </a:spcBef>
              <a:spcAft>
                <a:spcPts val="0"/>
              </a:spcAft>
              <a:buSzPts val="1800"/>
              <a:buChar char="■"/>
              <a:defRPr/>
            </a:lvl6pPr>
            <a:lvl7pPr marL="3200400" lvl="6" indent="-342900" algn="ctr">
              <a:spcBef>
                <a:spcPts val="2100"/>
              </a:spcBef>
              <a:spcAft>
                <a:spcPts val="0"/>
              </a:spcAft>
              <a:buSzPts val="1800"/>
              <a:buChar char="●"/>
              <a:defRPr/>
            </a:lvl7pPr>
            <a:lvl8pPr marL="3657600" lvl="7" indent="-342900" algn="ctr">
              <a:spcBef>
                <a:spcPts val="2100"/>
              </a:spcBef>
              <a:spcAft>
                <a:spcPts val="0"/>
              </a:spcAft>
              <a:buSzPts val="1800"/>
              <a:buChar char="○"/>
              <a:defRPr/>
            </a:lvl8pPr>
            <a:lvl9pPr marL="4114800" lvl="8" indent="-342900" algn="ctr">
              <a:spcBef>
                <a:spcPts val="2100"/>
              </a:spcBef>
              <a:spcAft>
                <a:spcPts val="2100"/>
              </a:spcAft>
              <a:buSzPts val="1800"/>
              <a:buChar char="■"/>
              <a:defRPr/>
            </a:lvl9pPr>
          </a:lstStyle>
          <a:p>
            <a:endParaRPr/>
          </a:p>
        </p:txBody>
      </p:sp>
      <p:sp>
        <p:nvSpPr>
          <p:cNvPr id="38" name="Google Shape;38;p3"/>
          <p:cNvSpPr>
            <a:spLocks noGrp="1"/>
          </p:cNvSpPr>
          <p:nvPr>
            <p:ph type="pic" idx="2"/>
          </p:nvPr>
        </p:nvSpPr>
        <p:spPr>
          <a:xfrm>
            <a:off x="5296038" y="349375"/>
            <a:ext cx="1599900" cy="1599900"/>
          </a:xfrm>
          <a:prstGeom prst="ellipse">
            <a:avLst/>
          </a:prstGeom>
          <a:noFill/>
          <a:ln>
            <a:no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3 Six columns">
  <p:cSld name="CUSTOM_2">
    <p:spTree>
      <p:nvGrpSpPr>
        <p:cNvPr id="1" name="Shape 39"/>
        <p:cNvGrpSpPr/>
        <p:nvPr/>
      </p:nvGrpSpPr>
      <p:grpSpPr>
        <a:xfrm>
          <a:off x="0" y="0"/>
          <a:ext cx="0" cy="0"/>
          <a:chOff x="0" y="0"/>
          <a:chExt cx="0" cy="0"/>
        </a:xfrm>
      </p:grpSpPr>
      <p:sp>
        <p:nvSpPr>
          <p:cNvPr id="40" name="Google Shape;40;p4"/>
          <p:cNvSpPr/>
          <p:nvPr/>
        </p:nvSpPr>
        <p:spPr>
          <a:xfrm>
            <a:off x="639600" y="672900"/>
            <a:ext cx="10912800" cy="5512200"/>
          </a:xfrm>
          <a:prstGeom prst="roundRect">
            <a:avLst>
              <a:gd name="adj" fmla="val 88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 name="Google Shape;41;p4" descr="A close-up of a crumpled white paper&#10;&#10;Description automatically generated with medium confidence"/>
          <p:cNvPicPr preferRelativeResize="0"/>
          <p:nvPr/>
        </p:nvPicPr>
        <p:blipFill rotWithShape="1">
          <a:blip r:embed="rId2">
            <a:alphaModFix amt="20000"/>
          </a:blip>
          <a:srcRect/>
          <a:stretch/>
        </p:blipFill>
        <p:spPr>
          <a:xfrm>
            <a:off x="-8215" y="-26884"/>
            <a:ext cx="12208418" cy="6858001"/>
          </a:xfrm>
          <a:prstGeom prst="rect">
            <a:avLst/>
          </a:prstGeom>
          <a:noFill/>
          <a:ln>
            <a:noFill/>
          </a:ln>
        </p:spPr>
      </p:pic>
      <p:sp>
        <p:nvSpPr>
          <p:cNvPr id="42" name="Google Shape;42;p4"/>
          <p:cNvSpPr/>
          <p:nvPr/>
        </p:nvSpPr>
        <p:spPr>
          <a:xfrm>
            <a:off x="639600" y="672900"/>
            <a:ext cx="10912800" cy="5512200"/>
          </a:xfrm>
          <a:prstGeom prst="roundRect">
            <a:avLst>
              <a:gd name="adj" fmla="val 886"/>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txBox="1">
            <a:spLocks noGrp="1"/>
          </p:cNvSpPr>
          <p:nvPr>
            <p:ph type="title"/>
          </p:nvPr>
        </p:nvSpPr>
        <p:spPr>
          <a:xfrm>
            <a:off x="941575" y="980475"/>
            <a:ext cx="10268700" cy="763500"/>
          </a:xfrm>
          <a:prstGeom prst="rect">
            <a:avLst/>
          </a:prstGeom>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44" name="Google Shape;44;p4"/>
          <p:cNvSpPr txBox="1">
            <a:spLocks noGrp="1"/>
          </p:cNvSpPr>
          <p:nvPr>
            <p:ph type="body" idx="1"/>
          </p:nvPr>
        </p:nvSpPr>
        <p:spPr>
          <a:xfrm>
            <a:off x="1482975" y="2707339"/>
            <a:ext cx="2711400" cy="1224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lnSpc>
                <a:spcPct val="100000"/>
              </a:lnSpc>
              <a:spcBef>
                <a:spcPts val="0"/>
              </a:spcBef>
              <a:spcAft>
                <a:spcPts val="0"/>
              </a:spcAft>
              <a:buSzPts val="1800"/>
              <a:buChar char="○"/>
              <a:defRPr/>
            </a:lvl2pPr>
            <a:lvl3pPr marL="1371600" lvl="2" indent="-342900" rtl="0">
              <a:lnSpc>
                <a:spcPct val="100000"/>
              </a:lnSpc>
              <a:spcBef>
                <a:spcPts val="2100"/>
              </a:spcBef>
              <a:spcAft>
                <a:spcPts val="0"/>
              </a:spcAft>
              <a:buSzPts val="1800"/>
              <a:buChar char="■"/>
              <a:defRPr/>
            </a:lvl3pPr>
            <a:lvl4pPr marL="1828800" lvl="3" indent="-342900" rtl="0">
              <a:lnSpc>
                <a:spcPct val="100000"/>
              </a:lnSpc>
              <a:spcBef>
                <a:spcPts val="2100"/>
              </a:spcBef>
              <a:spcAft>
                <a:spcPts val="0"/>
              </a:spcAft>
              <a:buSzPts val="1800"/>
              <a:buChar char="●"/>
              <a:defRPr/>
            </a:lvl4pPr>
            <a:lvl5pPr marL="2286000" lvl="4" indent="-342900" rtl="0">
              <a:lnSpc>
                <a:spcPct val="100000"/>
              </a:lnSpc>
              <a:spcBef>
                <a:spcPts val="2100"/>
              </a:spcBef>
              <a:spcAft>
                <a:spcPts val="0"/>
              </a:spcAft>
              <a:buSzPts val="1800"/>
              <a:buChar char="○"/>
              <a:defRPr/>
            </a:lvl5pPr>
            <a:lvl6pPr marL="2743200" lvl="5" indent="-342900" rtl="0">
              <a:lnSpc>
                <a:spcPct val="100000"/>
              </a:lnSpc>
              <a:spcBef>
                <a:spcPts val="2100"/>
              </a:spcBef>
              <a:spcAft>
                <a:spcPts val="0"/>
              </a:spcAft>
              <a:buSzPts val="1800"/>
              <a:buChar char="■"/>
              <a:defRPr/>
            </a:lvl6pPr>
            <a:lvl7pPr marL="3200400" lvl="6" indent="-342900" rtl="0">
              <a:lnSpc>
                <a:spcPct val="100000"/>
              </a:lnSpc>
              <a:spcBef>
                <a:spcPts val="2100"/>
              </a:spcBef>
              <a:spcAft>
                <a:spcPts val="0"/>
              </a:spcAft>
              <a:buSzPts val="1800"/>
              <a:buChar char="●"/>
              <a:defRPr/>
            </a:lvl7pPr>
            <a:lvl8pPr marL="3657600" lvl="7" indent="-342900" rtl="0">
              <a:lnSpc>
                <a:spcPct val="100000"/>
              </a:lnSpc>
              <a:spcBef>
                <a:spcPts val="2100"/>
              </a:spcBef>
              <a:spcAft>
                <a:spcPts val="0"/>
              </a:spcAft>
              <a:buSzPts val="1800"/>
              <a:buChar char="○"/>
              <a:defRPr/>
            </a:lvl8pPr>
            <a:lvl9pPr marL="4114800" lvl="8" indent="-342900" rtl="0">
              <a:lnSpc>
                <a:spcPct val="100000"/>
              </a:lnSpc>
              <a:spcBef>
                <a:spcPts val="2100"/>
              </a:spcBef>
              <a:spcAft>
                <a:spcPts val="2100"/>
              </a:spcAft>
              <a:buSzPts val="1800"/>
              <a:buChar char="■"/>
              <a:defRPr/>
            </a:lvl9pPr>
          </a:lstStyle>
          <a:p>
            <a:endParaRPr/>
          </a:p>
        </p:txBody>
      </p:sp>
      <p:sp>
        <p:nvSpPr>
          <p:cNvPr id="45" name="Google Shape;45;p4"/>
          <p:cNvSpPr txBox="1">
            <a:spLocks noGrp="1"/>
          </p:cNvSpPr>
          <p:nvPr>
            <p:ph type="body" idx="2"/>
          </p:nvPr>
        </p:nvSpPr>
        <p:spPr>
          <a:xfrm>
            <a:off x="4740297" y="2707339"/>
            <a:ext cx="2711400" cy="1224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lnSpc>
                <a:spcPct val="100000"/>
              </a:lnSpc>
              <a:spcBef>
                <a:spcPts val="0"/>
              </a:spcBef>
              <a:spcAft>
                <a:spcPts val="0"/>
              </a:spcAft>
              <a:buSzPts val="1800"/>
              <a:buChar char="○"/>
              <a:defRPr/>
            </a:lvl2pPr>
            <a:lvl3pPr marL="1371600" lvl="2" indent="-342900" rtl="0">
              <a:lnSpc>
                <a:spcPct val="100000"/>
              </a:lnSpc>
              <a:spcBef>
                <a:spcPts val="2100"/>
              </a:spcBef>
              <a:spcAft>
                <a:spcPts val="0"/>
              </a:spcAft>
              <a:buSzPts val="1800"/>
              <a:buChar char="■"/>
              <a:defRPr/>
            </a:lvl3pPr>
            <a:lvl4pPr marL="1828800" lvl="3" indent="-342900" rtl="0">
              <a:lnSpc>
                <a:spcPct val="100000"/>
              </a:lnSpc>
              <a:spcBef>
                <a:spcPts val="2100"/>
              </a:spcBef>
              <a:spcAft>
                <a:spcPts val="0"/>
              </a:spcAft>
              <a:buSzPts val="1800"/>
              <a:buChar char="●"/>
              <a:defRPr/>
            </a:lvl4pPr>
            <a:lvl5pPr marL="2286000" lvl="4" indent="-342900" rtl="0">
              <a:lnSpc>
                <a:spcPct val="100000"/>
              </a:lnSpc>
              <a:spcBef>
                <a:spcPts val="2100"/>
              </a:spcBef>
              <a:spcAft>
                <a:spcPts val="0"/>
              </a:spcAft>
              <a:buSzPts val="1800"/>
              <a:buChar char="○"/>
              <a:defRPr/>
            </a:lvl5pPr>
            <a:lvl6pPr marL="2743200" lvl="5" indent="-342900" rtl="0">
              <a:lnSpc>
                <a:spcPct val="100000"/>
              </a:lnSpc>
              <a:spcBef>
                <a:spcPts val="2100"/>
              </a:spcBef>
              <a:spcAft>
                <a:spcPts val="0"/>
              </a:spcAft>
              <a:buSzPts val="1800"/>
              <a:buChar char="■"/>
              <a:defRPr/>
            </a:lvl6pPr>
            <a:lvl7pPr marL="3200400" lvl="6" indent="-342900" rtl="0">
              <a:lnSpc>
                <a:spcPct val="100000"/>
              </a:lnSpc>
              <a:spcBef>
                <a:spcPts val="2100"/>
              </a:spcBef>
              <a:spcAft>
                <a:spcPts val="0"/>
              </a:spcAft>
              <a:buSzPts val="1800"/>
              <a:buChar char="●"/>
              <a:defRPr/>
            </a:lvl7pPr>
            <a:lvl8pPr marL="3657600" lvl="7" indent="-342900" rtl="0">
              <a:lnSpc>
                <a:spcPct val="100000"/>
              </a:lnSpc>
              <a:spcBef>
                <a:spcPts val="2100"/>
              </a:spcBef>
              <a:spcAft>
                <a:spcPts val="0"/>
              </a:spcAft>
              <a:buSzPts val="1800"/>
              <a:buChar char="○"/>
              <a:defRPr/>
            </a:lvl8pPr>
            <a:lvl9pPr marL="4114800" lvl="8" indent="-342900" rtl="0">
              <a:lnSpc>
                <a:spcPct val="100000"/>
              </a:lnSpc>
              <a:spcBef>
                <a:spcPts val="2100"/>
              </a:spcBef>
              <a:spcAft>
                <a:spcPts val="2100"/>
              </a:spcAft>
              <a:buSzPts val="1800"/>
              <a:buChar char="■"/>
              <a:defRPr/>
            </a:lvl9pPr>
          </a:lstStyle>
          <a:p>
            <a:endParaRPr/>
          </a:p>
        </p:txBody>
      </p:sp>
      <p:sp>
        <p:nvSpPr>
          <p:cNvPr id="46" name="Google Shape;46;p4"/>
          <p:cNvSpPr txBox="1">
            <a:spLocks noGrp="1"/>
          </p:cNvSpPr>
          <p:nvPr>
            <p:ph type="body" idx="3"/>
          </p:nvPr>
        </p:nvSpPr>
        <p:spPr>
          <a:xfrm>
            <a:off x="1482975" y="4597524"/>
            <a:ext cx="2711400" cy="1224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lnSpc>
                <a:spcPct val="100000"/>
              </a:lnSpc>
              <a:spcBef>
                <a:spcPts val="0"/>
              </a:spcBef>
              <a:spcAft>
                <a:spcPts val="0"/>
              </a:spcAft>
              <a:buSzPts val="1800"/>
              <a:buChar char="○"/>
              <a:defRPr/>
            </a:lvl2pPr>
            <a:lvl3pPr marL="1371600" lvl="2" indent="-342900" rtl="0">
              <a:lnSpc>
                <a:spcPct val="100000"/>
              </a:lnSpc>
              <a:spcBef>
                <a:spcPts val="2100"/>
              </a:spcBef>
              <a:spcAft>
                <a:spcPts val="0"/>
              </a:spcAft>
              <a:buSzPts val="1800"/>
              <a:buChar char="■"/>
              <a:defRPr/>
            </a:lvl3pPr>
            <a:lvl4pPr marL="1828800" lvl="3" indent="-342900" rtl="0">
              <a:lnSpc>
                <a:spcPct val="100000"/>
              </a:lnSpc>
              <a:spcBef>
                <a:spcPts val="2100"/>
              </a:spcBef>
              <a:spcAft>
                <a:spcPts val="0"/>
              </a:spcAft>
              <a:buSzPts val="1800"/>
              <a:buChar char="●"/>
              <a:defRPr/>
            </a:lvl4pPr>
            <a:lvl5pPr marL="2286000" lvl="4" indent="-342900" rtl="0">
              <a:lnSpc>
                <a:spcPct val="100000"/>
              </a:lnSpc>
              <a:spcBef>
                <a:spcPts val="2100"/>
              </a:spcBef>
              <a:spcAft>
                <a:spcPts val="0"/>
              </a:spcAft>
              <a:buSzPts val="1800"/>
              <a:buChar char="○"/>
              <a:defRPr/>
            </a:lvl5pPr>
            <a:lvl6pPr marL="2743200" lvl="5" indent="-342900" rtl="0">
              <a:lnSpc>
                <a:spcPct val="100000"/>
              </a:lnSpc>
              <a:spcBef>
                <a:spcPts val="2100"/>
              </a:spcBef>
              <a:spcAft>
                <a:spcPts val="0"/>
              </a:spcAft>
              <a:buSzPts val="1800"/>
              <a:buChar char="■"/>
              <a:defRPr/>
            </a:lvl6pPr>
            <a:lvl7pPr marL="3200400" lvl="6" indent="-342900" rtl="0">
              <a:lnSpc>
                <a:spcPct val="100000"/>
              </a:lnSpc>
              <a:spcBef>
                <a:spcPts val="2100"/>
              </a:spcBef>
              <a:spcAft>
                <a:spcPts val="0"/>
              </a:spcAft>
              <a:buSzPts val="1800"/>
              <a:buChar char="●"/>
              <a:defRPr/>
            </a:lvl7pPr>
            <a:lvl8pPr marL="3657600" lvl="7" indent="-342900" rtl="0">
              <a:lnSpc>
                <a:spcPct val="100000"/>
              </a:lnSpc>
              <a:spcBef>
                <a:spcPts val="2100"/>
              </a:spcBef>
              <a:spcAft>
                <a:spcPts val="0"/>
              </a:spcAft>
              <a:buSzPts val="1800"/>
              <a:buChar char="○"/>
              <a:defRPr/>
            </a:lvl8pPr>
            <a:lvl9pPr marL="4114800" lvl="8" indent="-342900" rtl="0">
              <a:lnSpc>
                <a:spcPct val="100000"/>
              </a:lnSpc>
              <a:spcBef>
                <a:spcPts val="2100"/>
              </a:spcBef>
              <a:spcAft>
                <a:spcPts val="2100"/>
              </a:spcAft>
              <a:buSzPts val="1800"/>
              <a:buChar char="■"/>
              <a:defRPr/>
            </a:lvl9pPr>
          </a:lstStyle>
          <a:p>
            <a:endParaRPr/>
          </a:p>
        </p:txBody>
      </p:sp>
      <p:sp>
        <p:nvSpPr>
          <p:cNvPr id="47" name="Google Shape;47;p4"/>
          <p:cNvSpPr txBox="1">
            <a:spLocks noGrp="1"/>
          </p:cNvSpPr>
          <p:nvPr>
            <p:ph type="body" idx="4"/>
          </p:nvPr>
        </p:nvSpPr>
        <p:spPr>
          <a:xfrm>
            <a:off x="4740297" y="4597524"/>
            <a:ext cx="2711400" cy="1224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lnSpc>
                <a:spcPct val="100000"/>
              </a:lnSpc>
              <a:spcBef>
                <a:spcPts val="0"/>
              </a:spcBef>
              <a:spcAft>
                <a:spcPts val="0"/>
              </a:spcAft>
              <a:buSzPts val="1800"/>
              <a:buChar char="○"/>
              <a:defRPr/>
            </a:lvl2pPr>
            <a:lvl3pPr marL="1371600" lvl="2" indent="-342900" rtl="0">
              <a:lnSpc>
                <a:spcPct val="100000"/>
              </a:lnSpc>
              <a:spcBef>
                <a:spcPts val="2100"/>
              </a:spcBef>
              <a:spcAft>
                <a:spcPts val="0"/>
              </a:spcAft>
              <a:buSzPts val="1800"/>
              <a:buChar char="■"/>
              <a:defRPr/>
            </a:lvl3pPr>
            <a:lvl4pPr marL="1828800" lvl="3" indent="-342900" rtl="0">
              <a:lnSpc>
                <a:spcPct val="100000"/>
              </a:lnSpc>
              <a:spcBef>
                <a:spcPts val="2100"/>
              </a:spcBef>
              <a:spcAft>
                <a:spcPts val="0"/>
              </a:spcAft>
              <a:buSzPts val="1800"/>
              <a:buChar char="●"/>
              <a:defRPr/>
            </a:lvl4pPr>
            <a:lvl5pPr marL="2286000" lvl="4" indent="-342900" rtl="0">
              <a:lnSpc>
                <a:spcPct val="100000"/>
              </a:lnSpc>
              <a:spcBef>
                <a:spcPts val="2100"/>
              </a:spcBef>
              <a:spcAft>
                <a:spcPts val="0"/>
              </a:spcAft>
              <a:buSzPts val="1800"/>
              <a:buChar char="○"/>
              <a:defRPr/>
            </a:lvl5pPr>
            <a:lvl6pPr marL="2743200" lvl="5" indent="-342900" rtl="0">
              <a:lnSpc>
                <a:spcPct val="100000"/>
              </a:lnSpc>
              <a:spcBef>
                <a:spcPts val="2100"/>
              </a:spcBef>
              <a:spcAft>
                <a:spcPts val="0"/>
              </a:spcAft>
              <a:buSzPts val="1800"/>
              <a:buChar char="■"/>
              <a:defRPr/>
            </a:lvl6pPr>
            <a:lvl7pPr marL="3200400" lvl="6" indent="-342900" rtl="0">
              <a:lnSpc>
                <a:spcPct val="100000"/>
              </a:lnSpc>
              <a:spcBef>
                <a:spcPts val="2100"/>
              </a:spcBef>
              <a:spcAft>
                <a:spcPts val="0"/>
              </a:spcAft>
              <a:buSzPts val="1800"/>
              <a:buChar char="●"/>
              <a:defRPr/>
            </a:lvl7pPr>
            <a:lvl8pPr marL="3657600" lvl="7" indent="-342900" rtl="0">
              <a:lnSpc>
                <a:spcPct val="100000"/>
              </a:lnSpc>
              <a:spcBef>
                <a:spcPts val="2100"/>
              </a:spcBef>
              <a:spcAft>
                <a:spcPts val="0"/>
              </a:spcAft>
              <a:buSzPts val="1800"/>
              <a:buChar char="○"/>
              <a:defRPr/>
            </a:lvl8pPr>
            <a:lvl9pPr marL="4114800" lvl="8" indent="-342900" rtl="0">
              <a:lnSpc>
                <a:spcPct val="100000"/>
              </a:lnSpc>
              <a:spcBef>
                <a:spcPts val="2100"/>
              </a:spcBef>
              <a:spcAft>
                <a:spcPts val="2100"/>
              </a:spcAft>
              <a:buSzPts val="1800"/>
              <a:buChar char="■"/>
              <a:defRPr/>
            </a:lvl9pPr>
          </a:lstStyle>
          <a:p>
            <a:endParaRPr/>
          </a:p>
        </p:txBody>
      </p:sp>
      <p:sp>
        <p:nvSpPr>
          <p:cNvPr id="48" name="Google Shape;48;p4"/>
          <p:cNvSpPr txBox="1">
            <a:spLocks noGrp="1"/>
          </p:cNvSpPr>
          <p:nvPr>
            <p:ph type="title" idx="5"/>
          </p:nvPr>
        </p:nvSpPr>
        <p:spPr>
          <a:xfrm>
            <a:off x="1482975" y="2063000"/>
            <a:ext cx="2711400" cy="644400"/>
          </a:xfrm>
          <a:prstGeom prst="rect">
            <a:avLst/>
          </a:prstGeom>
        </p:spPr>
        <p:txBody>
          <a:bodyPr spcFirstLastPara="1" wrap="square" lIns="121900" tIns="121900" rIns="121900" bIns="121900" anchor="ctr" anchorCtr="0">
            <a:noAutofit/>
          </a:bodyPr>
          <a:lstStyle>
            <a:lvl1pPr marL="0" marR="0" lvl="0" indent="0" rtl="0">
              <a:lnSpc>
                <a:spcPct val="100000"/>
              </a:lnSpc>
              <a:spcBef>
                <a:spcPts val="0"/>
              </a:spcBef>
              <a:spcAft>
                <a:spcPts val="0"/>
              </a:spcAft>
              <a:buClr>
                <a:schemeClr val="dk1"/>
              </a:buClr>
              <a:buSzPts val="2600"/>
              <a:buFont typeface="Aldrich"/>
              <a:buNone/>
              <a:defRPr sz="2600">
                <a:solidFill>
                  <a:schemeClr val="dk2"/>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49" name="Google Shape;49;p4"/>
          <p:cNvSpPr txBox="1">
            <a:spLocks noGrp="1"/>
          </p:cNvSpPr>
          <p:nvPr>
            <p:ph type="title" idx="6"/>
          </p:nvPr>
        </p:nvSpPr>
        <p:spPr>
          <a:xfrm>
            <a:off x="4740297" y="2063000"/>
            <a:ext cx="2711400" cy="644400"/>
          </a:xfrm>
          <a:prstGeom prst="rect">
            <a:avLst/>
          </a:prstGeom>
        </p:spPr>
        <p:txBody>
          <a:bodyPr spcFirstLastPara="1" wrap="square" lIns="121900" tIns="121900" rIns="121900" bIns="121900" anchor="ctr" anchorCtr="0">
            <a:noAutofit/>
          </a:bodyPr>
          <a:lstStyle>
            <a:lvl1pPr marL="0" marR="0" lvl="0" indent="0" rtl="0">
              <a:lnSpc>
                <a:spcPct val="100000"/>
              </a:lnSpc>
              <a:spcBef>
                <a:spcPts val="0"/>
              </a:spcBef>
              <a:spcAft>
                <a:spcPts val="0"/>
              </a:spcAft>
              <a:buClr>
                <a:schemeClr val="dk1"/>
              </a:buClr>
              <a:buSzPts val="2600"/>
              <a:buFont typeface="Aldrich"/>
              <a:buNone/>
              <a:defRPr sz="2600">
                <a:solidFill>
                  <a:schemeClr val="lt2"/>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0" name="Google Shape;50;p4"/>
          <p:cNvSpPr txBox="1">
            <a:spLocks noGrp="1"/>
          </p:cNvSpPr>
          <p:nvPr>
            <p:ph type="title" idx="7"/>
          </p:nvPr>
        </p:nvSpPr>
        <p:spPr>
          <a:xfrm>
            <a:off x="1482975" y="3953185"/>
            <a:ext cx="2711400" cy="644400"/>
          </a:xfrm>
          <a:prstGeom prst="rect">
            <a:avLst/>
          </a:prstGeom>
        </p:spPr>
        <p:txBody>
          <a:bodyPr spcFirstLastPara="1" wrap="square" lIns="121900" tIns="121900" rIns="121900" bIns="121900" anchor="ctr" anchorCtr="0">
            <a:noAutofit/>
          </a:bodyPr>
          <a:lstStyle>
            <a:lvl1pPr marL="0" marR="0" lvl="0" indent="0" rtl="0">
              <a:lnSpc>
                <a:spcPct val="100000"/>
              </a:lnSpc>
              <a:spcBef>
                <a:spcPts val="0"/>
              </a:spcBef>
              <a:spcAft>
                <a:spcPts val="0"/>
              </a:spcAft>
              <a:buClr>
                <a:schemeClr val="dk1"/>
              </a:buClr>
              <a:buSzPts val="2600"/>
              <a:buFont typeface="Aldrich"/>
              <a:buNone/>
              <a:defRPr sz="2600">
                <a:solidFill>
                  <a:schemeClr val="accent2"/>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1" name="Google Shape;51;p4"/>
          <p:cNvSpPr txBox="1">
            <a:spLocks noGrp="1"/>
          </p:cNvSpPr>
          <p:nvPr>
            <p:ph type="title" idx="8"/>
          </p:nvPr>
        </p:nvSpPr>
        <p:spPr>
          <a:xfrm>
            <a:off x="4740297" y="3953185"/>
            <a:ext cx="2711400" cy="644400"/>
          </a:xfrm>
          <a:prstGeom prst="rect">
            <a:avLst/>
          </a:prstGeom>
        </p:spPr>
        <p:txBody>
          <a:bodyPr spcFirstLastPara="1" wrap="square" lIns="121900" tIns="121900" rIns="121900" bIns="121900" anchor="ctr" anchorCtr="0">
            <a:noAutofit/>
          </a:bodyPr>
          <a:lstStyle>
            <a:lvl1pPr marL="0" marR="0" lvl="0" indent="0" rtl="0">
              <a:lnSpc>
                <a:spcPct val="100000"/>
              </a:lnSpc>
              <a:spcBef>
                <a:spcPts val="0"/>
              </a:spcBef>
              <a:spcAft>
                <a:spcPts val="0"/>
              </a:spcAft>
              <a:buClr>
                <a:schemeClr val="dk1"/>
              </a:buClr>
              <a:buSzPts val="2600"/>
              <a:buFont typeface="Aldrich"/>
              <a:buNone/>
              <a:defRPr sz="2600">
                <a:solidFill>
                  <a:schemeClr val="accent3"/>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2" name="Google Shape;52;p4"/>
          <p:cNvSpPr txBox="1">
            <a:spLocks noGrp="1"/>
          </p:cNvSpPr>
          <p:nvPr>
            <p:ph type="body" idx="9"/>
          </p:nvPr>
        </p:nvSpPr>
        <p:spPr>
          <a:xfrm>
            <a:off x="7997619" y="2707339"/>
            <a:ext cx="2711400" cy="1224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lnSpc>
                <a:spcPct val="100000"/>
              </a:lnSpc>
              <a:spcBef>
                <a:spcPts val="0"/>
              </a:spcBef>
              <a:spcAft>
                <a:spcPts val="0"/>
              </a:spcAft>
              <a:buSzPts val="1800"/>
              <a:buChar char="○"/>
              <a:defRPr/>
            </a:lvl2pPr>
            <a:lvl3pPr marL="1371600" lvl="2" indent="-342900" rtl="0">
              <a:lnSpc>
                <a:spcPct val="100000"/>
              </a:lnSpc>
              <a:spcBef>
                <a:spcPts val="2100"/>
              </a:spcBef>
              <a:spcAft>
                <a:spcPts val="0"/>
              </a:spcAft>
              <a:buSzPts val="1800"/>
              <a:buChar char="■"/>
              <a:defRPr/>
            </a:lvl3pPr>
            <a:lvl4pPr marL="1828800" lvl="3" indent="-342900" rtl="0">
              <a:lnSpc>
                <a:spcPct val="100000"/>
              </a:lnSpc>
              <a:spcBef>
                <a:spcPts val="2100"/>
              </a:spcBef>
              <a:spcAft>
                <a:spcPts val="0"/>
              </a:spcAft>
              <a:buSzPts val="1800"/>
              <a:buChar char="●"/>
              <a:defRPr/>
            </a:lvl4pPr>
            <a:lvl5pPr marL="2286000" lvl="4" indent="-342900" rtl="0">
              <a:lnSpc>
                <a:spcPct val="100000"/>
              </a:lnSpc>
              <a:spcBef>
                <a:spcPts val="2100"/>
              </a:spcBef>
              <a:spcAft>
                <a:spcPts val="0"/>
              </a:spcAft>
              <a:buSzPts val="1800"/>
              <a:buChar char="○"/>
              <a:defRPr/>
            </a:lvl5pPr>
            <a:lvl6pPr marL="2743200" lvl="5" indent="-342900" rtl="0">
              <a:lnSpc>
                <a:spcPct val="100000"/>
              </a:lnSpc>
              <a:spcBef>
                <a:spcPts val="2100"/>
              </a:spcBef>
              <a:spcAft>
                <a:spcPts val="0"/>
              </a:spcAft>
              <a:buSzPts val="1800"/>
              <a:buChar char="■"/>
              <a:defRPr/>
            </a:lvl6pPr>
            <a:lvl7pPr marL="3200400" lvl="6" indent="-342900" rtl="0">
              <a:lnSpc>
                <a:spcPct val="100000"/>
              </a:lnSpc>
              <a:spcBef>
                <a:spcPts val="2100"/>
              </a:spcBef>
              <a:spcAft>
                <a:spcPts val="0"/>
              </a:spcAft>
              <a:buSzPts val="1800"/>
              <a:buChar char="●"/>
              <a:defRPr/>
            </a:lvl7pPr>
            <a:lvl8pPr marL="3657600" lvl="7" indent="-342900" rtl="0">
              <a:lnSpc>
                <a:spcPct val="100000"/>
              </a:lnSpc>
              <a:spcBef>
                <a:spcPts val="2100"/>
              </a:spcBef>
              <a:spcAft>
                <a:spcPts val="0"/>
              </a:spcAft>
              <a:buSzPts val="1800"/>
              <a:buChar char="○"/>
              <a:defRPr/>
            </a:lvl8pPr>
            <a:lvl9pPr marL="4114800" lvl="8" indent="-342900" rtl="0">
              <a:lnSpc>
                <a:spcPct val="100000"/>
              </a:lnSpc>
              <a:spcBef>
                <a:spcPts val="2100"/>
              </a:spcBef>
              <a:spcAft>
                <a:spcPts val="2100"/>
              </a:spcAft>
              <a:buSzPts val="1800"/>
              <a:buChar char="■"/>
              <a:defRPr/>
            </a:lvl9pPr>
          </a:lstStyle>
          <a:p>
            <a:endParaRPr/>
          </a:p>
        </p:txBody>
      </p:sp>
      <p:sp>
        <p:nvSpPr>
          <p:cNvPr id="53" name="Google Shape;53;p4"/>
          <p:cNvSpPr txBox="1">
            <a:spLocks noGrp="1"/>
          </p:cNvSpPr>
          <p:nvPr>
            <p:ph type="body" idx="13"/>
          </p:nvPr>
        </p:nvSpPr>
        <p:spPr>
          <a:xfrm>
            <a:off x="7997619" y="4597524"/>
            <a:ext cx="2711400" cy="1224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lnSpc>
                <a:spcPct val="100000"/>
              </a:lnSpc>
              <a:spcBef>
                <a:spcPts val="0"/>
              </a:spcBef>
              <a:spcAft>
                <a:spcPts val="0"/>
              </a:spcAft>
              <a:buSzPts val="1800"/>
              <a:buChar char="○"/>
              <a:defRPr/>
            </a:lvl2pPr>
            <a:lvl3pPr marL="1371600" lvl="2" indent="-342900" rtl="0">
              <a:lnSpc>
                <a:spcPct val="100000"/>
              </a:lnSpc>
              <a:spcBef>
                <a:spcPts val="2100"/>
              </a:spcBef>
              <a:spcAft>
                <a:spcPts val="0"/>
              </a:spcAft>
              <a:buSzPts val="1800"/>
              <a:buChar char="■"/>
              <a:defRPr/>
            </a:lvl3pPr>
            <a:lvl4pPr marL="1828800" lvl="3" indent="-342900" rtl="0">
              <a:lnSpc>
                <a:spcPct val="100000"/>
              </a:lnSpc>
              <a:spcBef>
                <a:spcPts val="2100"/>
              </a:spcBef>
              <a:spcAft>
                <a:spcPts val="0"/>
              </a:spcAft>
              <a:buSzPts val="1800"/>
              <a:buChar char="●"/>
              <a:defRPr/>
            </a:lvl4pPr>
            <a:lvl5pPr marL="2286000" lvl="4" indent="-342900" rtl="0">
              <a:lnSpc>
                <a:spcPct val="100000"/>
              </a:lnSpc>
              <a:spcBef>
                <a:spcPts val="2100"/>
              </a:spcBef>
              <a:spcAft>
                <a:spcPts val="0"/>
              </a:spcAft>
              <a:buSzPts val="1800"/>
              <a:buChar char="○"/>
              <a:defRPr/>
            </a:lvl5pPr>
            <a:lvl6pPr marL="2743200" lvl="5" indent="-342900" rtl="0">
              <a:lnSpc>
                <a:spcPct val="100000"/>
              </a:lnSpc>
              <a:spcBef>
                <a:spcPts val="2100"/>
              </a:spcBef>
              <a:spcAft>
                <a:spcPts val="0"/>
              </a:spcAft>
              <a:buSzPts val="1800"/>
              <a:buChar char="■"/>
              <a:defRPr/>
            </a:lvl6pPr>
            <a:lvl7pPr marL="3200400" lvl="6" indent="-342900" rtl="0">
              <a:lnSpc>
                <a:spcPct val="100000"/>
              </a:lnSpc>
              <a:spcBef>
                <a:spcPts val="2100"/>
              </a:spcBef>
              <a:spcAft>
                <a:spcPts val="0"/>
              </a:spcAft>
              <a:buSzPts val="1800"/>
              <a:buChar char="●"/>
              <a:defRPr/>
            </a:lvl7pPr>
            <a:lvl8pPr marL="3657600" lvl="7" indent="-342900" rtl="0">
              <a:lnSpc>
                <a:spcPct val="100000"/>
              </a:lnSpc>
              <a:spcBef>
                <a:spcPts val="2100"/>
              </a:spcBef>
              <a:spcAft>
                <a:spcPts val="0"/>
              </a:spcAft>
              <a:buSzPts val="1800"/>
              <a:buChar char="○"/>
              <a:defRPr/>
            </a:lvl8pPr>
            <a:lvl9pPr marL="4114800" lvl="8" indent="-342900" rtl="0">
              <a:lnSpc>
                <a:spcPct val="100000"/>
              </a:lnSpc>
              <a:spcBef>
                <a:spcPts val="2100"/>
              </a:spcBef>
              <a:spcAft>
                <a:spcPts val="2100"/>
              </a:spcAft>
              <a:buSzPts val="1800"/>
              <a:buChar char="■"/>
              <a:defRPr/>
            </a:lvl9pPr>
          </a:lstStyle>
          <a:p>
            <a:endParaRPr/>
          </a:p>
        </p:txBody>
      </p:sp>
      <p:sp>
        <p:nvSpPr>
          <p:cNvPr id="54" name="Google Shape;54;p4"/>
          <p:cNvSpPr txBox="1">
            <a:spLocks noGrp="1"/>
          </p:cNvSpPr>
          <p:nvPr>
            <p:ph type="title" idx="14"/>
          </p:nvPr>
        </p:nvSpPr>
        <p:spPr>
          <a:xfrm>
            <a:off x="7997619" y="2063000"/>
            <a:ext cx="2711400" cy="644400"/>
          </a:xfrm>
          <a:prstGeom prst="rect">
            <a:avLst/>
          </a:prstGeom>
        </p:spPr>
        <p:txBody>
          <a:bodyPr spcFirstLastPara="1" wrap="square" lIns="121900" tIns="121900" rIns="121900" bIns="121900" anchor="ctr" anchorCtr="0">
            <a:noAutofit/>
          </a:bodyPr>
          <a:lstStyle>
            <a:lvl1pPr marL="0" marR="0" lvl="0" indent="0" rtl="0">
              <a:lnSpc>
                <a:spcPct val="100000"/>
              </a:lnSpc>
              <a:spcBef>
                <a:spcPts val="0"/>
              </a:spcBef>
              <a:spcAft>
                <a:spcPts val="0"/>
              </a:spcAft>
              <a:buClr>
                <a:schemeClr val="dk1"/>
              </a:buClr>
              <a:buSzPts val="2600"/>
              <a:buFont typeface="Aldrich"/>
              <a:buNone/>
              <a:defRPr sz="2600">
                <a:solidFill>
                  <a:schemeClr val="accent1"/>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5" name="Google Shape;55;p4"/>
          <p:cNvSpPr txBox="1">
            <a:spLocks noGrp="1"/>
          </p:cNvSpPr>
          <p:nvPr>
            <p:ph type="title" idx="15"/>
          </p:nvPr>
        </p:nvSpPr>
        <p:spPr>
          <a:xfrm>
            <a:off x="7997619" y="3953185"/>
            <a:ext cx="2711400" cy="644400"/>
          </a:xfrm>
          <a:prstGeom prst="rect">
            <a:avLst/>
          </a:prstGeom>
        </p:spPr>
        <p:txBody>
          <a:bodyPr spcFirstLastPara="1" wrap="square" lIns="121900" tIns="121900" rIns="121900" bIns="121900" anchor="ctr" anchorCtr="0">
            <a:noAutofit/>
          </a:bodyPr>
          <a:lstStyle>
            <a:lvl1pPr marL="0" marR="0" lvl="0" indent="0" rtl="0">
              <a:lnSpc>
                <a:spcPct val="100000"/>
              </a:lnSpc>
              <a:spcBef>
                <a:spcPts val="0"/>
              </a:spcBef>
              <a:spcAft>
                <a:spcPts val="0"/>
              </a:spcAft>
              <a:buClr>
                <a:schemeClr val="dk1"/>
              </a:buClr>
              <a:buSzPts val="2600"/>
              <a:buFont typeface="Aldrich"/>
              <a:buNone/>
              <a:defRPr sz="2600">
                <a:solidFill>
                  <a:schemeClr val="accent4"/>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56"/>
        <p:cNvGrpSpPr/>
        <p:nvPr/>
      </p:nvGrpSpPr>
      <p:grpSpPr>
        <a:xfrm>
          <a:off x="0" y="0"/>
          <a:ext cx="0" cy="0"/>
          <a:chOff x="0" y="0"/>
          <a:chExt cx="0" cy="0"/>
        </a:xfrm>
      </p:grpSpPr>
      <p:sp>
        <p:nvSpPr>
          <p:cNvPr id="57" name="Google Shape;57;p5"/>
          <p:cNvSpPr/>
          <p:nvPr/>
        </p:nvSpPr>
        <p:spPr>
          <a:xfrm>
            <a:off x="1623600" y="1179600"/>
            <a:ext cx="8944800" cy="4498800"/>
          </a:xfrm>
          <a:prstGeom prst="roundRect">
            <a:avLst>
              <a:gd name="adj" fmla="val 88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 name="Google Shape;58;p5" descr="A close-up of a crumpled white paper&#10;&#10;Description automatically generated with medium confidence"/>
          <p:cNvPicPr preferRelativeResize="0"/>
          <p:nvPr/>
        </p:nvPicPr>
        <p:blipFill rotWithShape="1">
          <a:blip r:embed="rId2">
            <a:alphaModFix amt="20000"/>
          </a:blip>
          <a:srcRect/>
          <a:stretch/>
        </p:blipFill>
        <p:spPr>
          <a:xfrm>
            <a:off x="-8215" y="-26884"/>
            <a:ext cx="12208418" cy="6858001"/>
          </a:xfrm>
          <a:prstGeom prst="rect">
            <a:avLst/>
          </a:prstGeom>
          <a:noFill/>
          <a:ln>
            <a:noFill/>
          </a:ln>
        </p:spPr>
      </p:pic>
      <p:sp>
        <p:nvSpPr>
          <p:cNvPr id="59" name="Google Shape;59;p5"/>
          <p:cNvSpPr/>
          <p:nvPr/>
        </p:nvSpPr>
        <p:spPr>
          <a:xfrm>
            <a:off x="1623600" y="1179600"/>
            <a:ext cx="8944800" cy="4498800"/>
          </a:xfrm>
          <a:prstGeom prst="roundRect">
            <a:avLst>
              <a:gd name="adj" fmla="val 886"/>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2401350" y="1950025"/>
            <a:ext cx="7389300" cy="2066100"/>
          </a:xfrm>
          <a:prstGeom prst="rect">
            <a:avLst/>
          </a:prstGeom>
        </p:spPr>
        <p:txBody>
          <a:bodyPr spcFirstLastPara="1" wrap="square" lIns="121900" tIns="121900" rIns="121900" bIns="121900" anchor="ctr" anchorCtr="0">
            <a:noAutofit/>
          </a:bodyPr>
          <a:lstStyle>
            <a:lvl1pPr marL="0" marR="0" lvl="0" indent="0" algn="l" rtl="0">
              <a:spcBef>
                <a:spcPts val="0"/>
              </a:spcBef>
              <a:spcAft>
                <a:spcPts val="0"/>
              </a:spcAft>
              <a:buClr>
                <a:schemeClr val="dk1"/>
              </a:buClr>
              <a:buSzPts val="6000"/>
              <a:buFont typeface="Aldrich"/>
              <a:buNone/>
              <a:defRPr sz="6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61" name="Google Shape;61;p5"/>
          <p:cNvSpPr txBox="1">
            <a:spLocks noGrp="1"/>
          </p:cNvSpPr>
          <p:nvPr>
            <p:ph type="body" idx="1"/>
          </p:nvPr>
        </p:nvSpPr>
        <p:spPr>
          <a:xfrm>
            <a:off x="2401350" y="4159950"/>
            <a:ext cx="7389300" cy="763500"/>
          </a:xfrm>
          <a:prstGeom prst="rect">
            <a:avLst/>
          </a:prstGeom>
        </p:spPr>
        <p:txBody>
          <a:bodyPr spcFirstLastPara="1" wrap="square" lIns="121900" tIns="121900" rIns="121900" bIns="121900" anchor="t" anchorCtr="0">
            <a:noAutofit/>
          </a:bodyPr>
          <a:lstStyle>
            <a:lvl1pPr marL="457200" lvl="0" indent="-342900">
              <a:spcBef>
                <a:spcPts val="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2100"/>
              </a:spcBef>
              <a:spcAft>
                <a:spcPts val="0"/>
              </a:spcAft>
              <a:buSzPts val="1800"/>
              <a:buChar char="■"/>
              <a:defRPr/>
            </a:lvl3pPr>
            <a:lvl4pPr marL="1828800" lvl="3" indent="-342900">
              <a:spcBef>
                <a:spcPts val="2100"/>
              </a:spcBef>
              <a:spcAft>
                <a:spcPts val="0"/>
              </a:spcAft>
              <a:buSzPts val="1800"/>
              <a:buChar char="●"/>
              <a:defRPr/>
            </a:lvl4pPr>
            <a:lvl5pPr marL="2286000" lvl="4" indent="-342900">
              <a:spcBef>
                <a:spcPts val="2100"/>
              </a:spcBef>
              <a:spcAft>
                <a:spcPts val="0"/>
              </a:spcAft>
              <a:buSzPts val="1800"/>
              <a:buChar char="○"/>
              <a:defRPr/>
            </a:lvl5pPr>
            <a:lvl6pPr marL="2743200" lvl="5" indent="-342900">
              <a:spcBef>
                <a:spcPts val="2100"/>
              </a:spcBef>
              <a:spcAft>
                <a:spcPts val="0"/>
              </a:spcAft>
              <a:buSzPts val="1800"/>
              <a:buChar char="■"/>
              <a:defRPr/>
            </a:lvl6pPr>
            <a:lvl7pPr marL="3200400" lvl="6" indent="-342900">
              <a:spcBef>
                <a:spcPts val="2100"/>
              </a:spcBef>
              <a:spcAft>
                <a:spcPts val="0"/>
              </a:spcAft>
              <a:buSzPts val="1800"/>
              <a:buChar char="●"/>
              <a:defRPr/>
            </a:lvl7pPr>
            <a:lvl8pPr marL="3657600" lvl="7" indent="-342900">
              <a:spcBef>
                <a:spcPts val="2100"/>
              </a:spcBef>
              <a:spcAft>
                <a:spcPts val="0"/>
              </a:spcAft>
              <a:buSzPts val="1800"/>
              <a:buChar char="○"/>
              <a:defRPr/>
            </a:lvl8pPr>
            <a:lvl9pPr marL="4114800" lvl="8" indent="-342900">
              <a:spcBef>
                <a:spcPts val="2100"/>
              </a:spcBef>
              <a:spcAft>
                <a:spcPts val="210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5 Two columns">
  <p:cSld name="CUSTOM_4">
    <p:spTree>
      <p:nvGrpSpPr>
        <p:cNvPr id="1" name="Shape 62"/>
        <p:cNvGrpSpPr/>
        <p:nvPr/>
      </p:nvGrpSpPr>
      <p:grpSpPr>
        <a:xfrm>
          <a:off x="0" y="0"/>
          <a:ext cx="0" cy="0"/>
          <a:chOff x="0" y="0"/>
          <a:chExt cx="0" cy="0"/>
        </a:xfrm>
      </p:grpSpPr>
      <p:sp>
        <p:nvSpPr>
          <p:cNvPr id="63" name="Google Shape;63;p6"/>
          <p:cNvSpPr/>
          <p:nvPr/>
        </p:nvSpPr>
        <p:spPr>
          <a:xfrm>
            <a:off x="629250" y="424800"/>
            <a:ext cx="10933500" cy="6008400"/>
          </a:xfrm>
          <a:prstGeom prst="roundRect">
            <a:avLst>
              <a:gd name="adj" fmla="val 88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 name="Google Shape;64;p6" descr="A close-up of a crumpled white paper&#10;&#10;Description automatically generated with medium confidence"/>
          <p:cNvPicPr preferRelativeResize="0"/>
          <p:nvPr/>
        </p:nvPicPr>
        <p:blipFill rotWithShape="1">
          <a:blip r:embed="rId2">
            <a:alphaModFix amt="20000"/>
          </a:blip>
          <a:srcRect/>
          <a:stretch/>
        </p:blipFill>
        <p:spPr>
          <a:xfrm>
            <a:off x="-8215" y="-26884"/>
            <a:ext cx="12208418" cy="6858001"/>
          </a:xfrm>
          <a:prstGeom prst="rect">
            <a:avLst/>
          </a:prstGeom>
          <a:noFill/>
          <a:ln>
            <a:noFill/>
          </a:ln>
        </p:spPr>
      </p:pic>
      <p:sp>
        <p:nvSpPr>
          <p:cNvPr id="65" name="Google Shape;65;p6"/>
          <p:cNvSpPr/>
          <p:nvPr/>
        </p:nvSpPr>
        <p:spPr>
          <a:xfrm>
            <a:off x="629250" y="424800"/>
            <a:ext cx="10933500" cy="6008400"/>
          </a:xfrm>
          <a:prstGeom prst="roundRect">
            <a:avLst>
              <a:gd name="adj" fmla="val 886"/>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txBox="1">
            <a:spLocks noGrp="1"/>
          </p:cNvSpPr>
          <p:nvPr>
            <p:ph type="title"/>
          </p:nvPr>
        </p:nvSpPr>
        <p:spPr>
          <a:xfrm>
            <a:off x="1590150" y="879750"/>
            <a:ext cx="9011700" cy="763500"/>
          </a:xfrm>
          <a:prstGeom prst="rect">
            <a:avLst/>
          </a:prstGeom>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67" name="Google Shape;67;p6"/>
          <p:cNvSpPr txBox="1">
            <a:spLocks noGrp="1"/>
          </p:cNvSpPr>
          <p:nvPr>
            <p:ph type="body" idx="1"/>
          </p:nvPr>
        </p:nvSpPr>
        <p:spPr>
          <a:xfrm>
            <a:off x="1590150" y="2044658"/>
            <a:ext cx="4236600" cy="3817800"/>
          </a:xfrm>
          <a:prstGeom prst="rect">
            <a:avLst/>
          </a:prstGeom>
        </p:spPr>
        <p:txBody>
          <a:bodyPr spcFirstLastPara="1" wrap="square" lIns="121900" tIns="121900" rIns="121900" bIns="121900" anchor="t" anchorCtr="0">
            <a:noAutofit/>
          </a:bodyPr>
          <a:lstStyle>
            <a:lvl1pPr marL="457200" lvl="0" indent="-342900">
              <a:spcBef>
                <a:spcPts val="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2100"/>
              </a:spcBef>
              <a:spcAft>
                <a:spcPts val="0"/>
              </a:spcAft>
              <a:buSzPts val="1800"/>
              <a:buChar char="■"/>
              <a:defRPr/>
            </a:lvl3pPr>
            <a:lvl4pPr marL="1828800" lvl="3" indent="-342900">
              <a:spcBef>
                <a:spcPts val="2100"/>
              </a:spcBef>
              <a:spcAft>
                <a:spcPts val="0"/>
              </a:spcAft>
              <a:buSzPts val="1800"/>
              <a:buChar char="●"/>
              <a:defRPr/>
            </a:lvl4pPr>
            <a:lvl5pPr marL="2286000" lvl="4" indent="-342900">
              <a:spcBef>
                <a:spcPts val="2100"/>
              </a:spcBef>
              <a:spcAft>
                <a:spcPts val="0"/>
              </a:spcAft>
              <a:buSzPts val="1800"/>
              <a:buChar char="○"/>
              <a:defRPr/>
            </a:lvl5pPr>
            <a:lvl6pPr marL="2743200" lvl="5" indent="-342900">
              <a:spcBef>
                <a:spcPts val="2100"/>
              </a:spcBef>
              <a:spcAft>
                <a:spcPts val="0"/>
              </a:spcAft>
              <a:buSzPts val="1800"/>
              <a:buChar char="■"/>
              <a:defRPr/>
            </a:lvl6pPr>
            <a:lvl7pPr marL="3200400" lvl="6" indent="-342900">
              <a:spcBef>
                <a:spcPts val="2100"/>
              </a:spcBef>
              <a:spcAft>
                <a:spcPts val="0"/>
              </a:spcAft>
              <a:buSzPts val="1800"/>
              <a:buChar char="●"/>
              <a:defRPr/>
            </a:lvl7pPr>
            <a:lvl8pPr marL="3657600" lvl="7" indent="-342900">
              <a:spcBef>
                <a:spcPts val="2100"/>
              </a:spcBef>
              <a:spcAft>
                <a:spcPts val="0"/>
              </a:spcAft>
              <a:buSzPts val="1800"/>
              <a:buChar char="○"/>
              <a:defRPr/>
            </a:lvl8pPr>
            <a:lvl9pPr marL="4114800" lvl="8" indent="-342900">
              <a:spcBef>
                <a:spcPts val="2100"/>
              </a:spcBef>
              <a:spcAft>
                <a:spcPts val="2100"/>
              </a:spcAft>
              <a:buSzPts val="1800"/>
              <a:buChar char="■"/>
              <a:defRPr/>
            </a:lvl9pPr>
          </a:lstStyle>
          <a:p>
            <a:endParaRPr/>
          </a:p>
        </p:txBody>
      </p:sp>
      <p:sp>
        <p:nvSpPr>
          <p:cNvPr id="68" name="Google Shape;68;p6"/>
          <p:cNvSpPr txBox="1">
            <a:spLocks noGrp="1"/>
          </p:cNvSpPr>
          <p:nvPr>
            <p:ph type="body" idx="2"/>
          </p:nvPr>
        </p:nvSpPr>
        <p:spPr>
          <a:xfrm>
            <a:off x="6364878" y="2030273"/>
            <a:ext cx="4236900" cy="3817800"/>
          </a:xfrm>
          <a:prstGeom prst="rect">
            <a:avLst/>
          </a:prstGeom>
        </p:spPr>
        <p:txBody>
          <a:bodyPr spcFirstLastPara="1" wrap="square" lIns="121900" tIns="121900" rIns="121900" bIns="121900" anchor="t" anchorCtr="0">
            <a:noAutofit/>
          </a:bodyPr>
          <a:lstStyle>
            <a:lvl1pPr marL="457200" lvl="0" indent="-342900">
              <a:spcBef>
                <a:spcPts val="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2100"/>
              </a:spcBef>
              <a:spcAft>
                <a:spcPts val="0"/>
              </a:spcAft>
              <a:buSzPts val="1800"/>
              <a:buChar char="■"/>
              <a:defRPr/>
            </a:lvl3pPr>
            <a:lvl4pPr marL="1828800" lvl="3" indent="-342900">
              <a:spcBef>
                <a:spcPts val="2100"/>
              </a:spcBef>
              <a:spcAft>
                <a:spcPts val="0"/>
              </a:spcAft>
              <a:buSzPts val="1800"/>
              <a:buChar char="●"/>
              <a:defRPr/>
            </a:lvl4pPr>
            <a:lvl5pPr marL="2286000" lvl="4" indent="-342900">
              <a:spcBef>
                <a:spcPts val="2100"/>
              </a:spcBef>
              <a:spcAft>
                <a:spcPts val="0"/>
              </a:spcAft>
              <a:buSzPts val="1800"/>
              <a:buChar char="○"/>
              <a:defRPr/>
            </a:lvl5pPr>
            <a:lvl6pPr marL="2743200" lvl="5" indent="-342900">
              <a:spcBef>
                <a:spcPts val="2100"/>
              </a:spcBef>
              <a:spcAft>
                <a:spcPts val="0"/>
              </a:spcAft>
              <a:buSzPts val="1800"/>
              <a:buChar char="■"/>
              <a:defRPr/>
            </a:lvl6pPr>
            <a:lvl7pPr marL="3200400" lvl="6" indent="-342900">
              <a:spcBef>
                <a:spcPts val="2100"/>
              </a:spcBef>
              <a:spcAft>
                <a:spcPts val="0"/>
              </a:spcAft>
              <a:buSzPts val="1800"/>
              <a:buChar char="●"/>
              <a:defRPr/>
            </a:lvl7pPr>
            <a:lvl8pPr marL="3657600" lvl="7" indent="-342900">
              <a:spcBef>
                <a:spcPts val="2100"/>
              </a:spcBef>
              <a:spcAft>
                <a:spcPts val="0"/>
              </a:spcAft>
              <a:buSzPts val="1800"/>
              <a:buChar char="○"/>
              <a:defRPr/>
            </a:lvl8pPr>
            <a:lvl9pPr marL="4114800" lvl="8" indent="-342900">
              <a:spcBef>
                <a:spcPts val="2100"/>
              </a:spcBef>
              <a:spcAft>
                <a:spcPts val="210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6 One column">
  <p:cSld name="CUSTOM_5">
    <p:spTree>
      <p:nvGrpSpPr>
        <p:cNvPr id="1" name="Shape 69"/>
        <p:cNvGrpSpPr/>
        <p:nvPr/>
      </p:nvGrpSpPr>
      <p:grpSpPr>
        <a:xfrm>
          <a:off x="0" y="0"/>
          <a:ext cx="0" cy="0"/>
          <a:chOff x="0" y="0"/>
          <a:chExt cx="0" cy="0"/>
        </a:xfrm>
      </p:grpSpPr>
      <p:sp>
        <p:nvSpPr>
          <p:cNvPr id="70" name="Google Shape;70;p7"/>
          <p:cNvSpPr/>
          <p:nvPr/>
        </p:nvSpPr>
        <p:spPr>
          <a:xfrm>
            <a:off x="1460400" y="843125"/>
            <a:ext cx="9271200" cy="5118000"/>
          </a:xfrm>
          <a:prstGeom prst="roundRect">
            <a:avLst>
              <a:gd name="adj" fmla="val 88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 name="Google Shape;71;p7" descr="A close-up of a crumpled white paper&#10;&#10;Description automatically generated with medium confidence"/>
          <p:cNvPicPr preferRelativeResize="0"/>
          <p:nvPr/>
        </p:nvPicPr>
        <p:blipFill rotWithShape="1">
          <a:blip r:embed="rId2">
            <a:alphaModFix amt="20000"/>
          </a:blip>
          <a:srcRect/>
          <a:stretch/>
        </p:blipFill>
        <p:spPr>
          <a:xfrm>
            <a:off x="-8215" y="-26884"/>
            <a:ext cx="12208418" cy="6858001"/>
          </a:xfrm>
          <a:prstGeom prst="rect">
            <a:avLst/>
          </a:prstGeom>
          <a:noFill/>
          <a:ln>
            <a:noFill/>
          </a:ln>
        </p:spPr>
      </p:pic>
      <p:sp>
        <p:nvSpPr>
          <p:cNvPr id="72" name="Google Shape;72;p7"/>
          <p:cNvSpPr txBox="1">
            <a:spLocks noGrp="1"/>
          </p:cNvSpPr>
          <p:nvPr>
            <p:ph type="title"/>
          </p:nvPr>
        </p:nvSpPr>
        <p:spPr>
          <a:xfrm>
            <a:off x="2223250" y="1525325"/>
            <a:ext cx="7794000" cy="763500"/>
          </a:xfrm>
          <a:prstGeom prst="rect">
            <a:avLst/>
          </a:prstGeom>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73" name="Google Shape;73;p7"/>
          <p:cNvSpPr txBox="1">
            <a:spLocks noGrp="1"/>
          </p:cNvSpPr>
          <p:nvPr>
            <p:ph type="body" idx="1"/>
          </p:nvPr>
        </p:nvSpPr>
        <p:spPr>
          <a:xfrm>
            <a:off x="2223250" y="2345125"/>
            <a:ext cx="7794000" cy="2894100"/>
          </a:xfrm>
          <a:prstGeom prst="rect">
            <a:avLst/>
          </a:prstGeom>
        </p:spPr>
        <p:txBody>
          <a:bodyPr spcFirstLastPara="1" wrap="square" lIns="121900" tIns="121900" rIns="121900" bIns="121900" anchor="t" anchorCtr="0">
            <a:noAutofit/>
          </a:bodyPr>
          <a:lstStyle>
            <a:lvl1pPr marL="457200" lvl="0" indent="-342900">
              <a:spcBef>
                <a:spcPts val="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2100"/>
              </a:spcBef>
              <a:spcAft>
                <a:spcPts val="0"/>
              </a:spcAft>
              <a:buSzPts val="1800"/>
              <a:buChar char="■"/>
              <a:defRPr/>
            </a:lvl3pPr>
            <a:lvl4pPr marL="1828800" lvl="3" indent="-342900">
              <a:spcBef>
                <a:spcPts val="2100"/>
              </a:spcBef>
              <a:spcAft>
                <a:spcPts val="0"/>
              </a:spcAft>
              <a:buSzPts val="1800"/>
              <a:buChar char="●"/>
              <a:defRPr/>
            </a:lvl4pPr>
            <a:lvl5pPr marL="2286000" lvl="4" indent="-342900">
              <a:spcBef>
                <a:spcPts val="2100"/>
              </a:spcBef>
              <a:spcAft>
                <a:spcPts val="0"/>
              </a:spcAft>
              <a:buSzPts val="1800"/>
              <a:buChar char="○"/>
              <a:defRPr/>
            </a:lvl5pPr>
            <a:lvl6pPr marL="2743200" lvl="5" indent="-342900">
              <a:spcBef>
                <a:spcPts val="2100"/>
              </a:spcBef>
              <a:spcAft>
                <a:spcPts val="0"/>
              </a:spcAft>
              <a:buSzPts val="1800"/>
              <a:buChar char="■"/>
              <a:defRPr/>
            </a:lvl6pPr>
            <a:lvl7pPr marL="3200400" lvl="6" indent="-342900">
              <a:spcBef>
                <a:spcPts val="2100"/>
              </a:spcBef>
              <a:spcAft>
                <a:spcPts val="0"/>
              </a:spcAft>
              <a:buSzPts val="1800"/>
              <a:buChar char="●"/>
              <a:defRPr/>
            </a:lvl7pPr>
            <a:lvl8pPr marL="3657600" lvl="7" indent="-342900">
              <a:spcBef>
                <a:spcPts val="2100"/>
              </a:spcBef>
              <a:spcAft>
                <a:spcPts val="0"/>
              </a:spcAft>
              <a:buSzPts val="1800"/>
              <a:buChar char="○"/>
              <a:defRPr/>
            </a:lvl8pPr>
            <a:lvl9pPr marL="4114800" lvl="8" indent="-342900">
              <a:spcBef>
                <a:spcPts val="2100"/>
              </a:spcBef>
              <a:spcAft>
                <a:spcPts val="210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7 Big Title">
  <p:cSld name="CUSTOM_6">
    <p:spTree>
      <p:nvGrpSpPr>
        <p:cNvPr id="1" name="Shape 74"/>
        <p:cNvGrpSpPr/>
        <p:nvPr/>
      </p:nvGrpSpPr>
      <p:grpSpPr>
        <a:xfrm>
          <a:off x="0" y="0"/>
          <a:ext cx="0" cy="0"/>
          <a:chOff x="0" y="0"/>
          <a:chExt cx="0" cy="0"/>
        </a:xfrm>
      </p:grpSpPr>
      <p:sp>
        <p:nvSpPr>
          <p:cNvPr id="75" name="Google Shape;75;p8"/>
          <p:cNvSpPr/>
          <p:nvPr/>
        </p:nvSpPr>
        <p:spPr>
          <a:xfrm>
            <a:off x="651700" y="1487125"/>
            <a:ext cx="10908300" cy="3933600"/>
          </a:xfrm>
          <a:prstGeom prst="roundRect">
            <a:avLst>
              <a:gd name="adj" fmla="val 88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 name="Google Shape;76;p8" descr="A close-up of a crumpled white paper&#10;&#10;Description automatically generated with medium confidence"/>
          <p:cNvPicPr preferRelativeResize="0"/>
          <p:nvPr/>
        </p:nvPicPr>
        <p:blipFill rotWithShape="1">
          <a:blip r:embed="rId2">
            <a:alphaModFix amt="20000"/>
          </a:blip>
          <a:srcRect/>
          <a:stretch/>
        </p:blipFill>
        <p:spPr>
          <a:xfrm>
            <a:off x="-8215" y="-26884"/>
            <a:ext cx="12208418" cy="6858001"/>
          </a:xfrm>
          <a:prstGeom prst="rect">
            <a:avLst/>
          </a:prstGeom>
          <a:noFill/>
          <a:ln>
            <a:noFill/>
          </a:ln>
        </p:spPr>
      </p:pic>
      <p:sp>
        <p:nvSpPr>
          <p:cNvPr id="77" name="Google Shape;77;p8"/>
          <p:cNvSpPr/>
          <p:nvPr/>
        </p:nvSpPr>
        <p:spPr>
          <a:xfrm>
            <a:off x="641850" y="1487125"/>
            <a:ext cx="10908300" cy="3933600"/>
          </a:xfrm>
          <a:prstGeom prst="roundRect">
            <a:avLst>
              <a:gd name="adj" fmla="val 886"/>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txBox="1">
            <a:spLocks noGrp="1"/>
          </p:cNvSpPr>
          <p:nvPr>
            <p:ph type="title"/>
          </p:nvPr>
        </p:nvSpPr>
        <p:spPr>
          <a:xfrm>
            <a:off x="927150" y="1848600"/>
            <a:ext cx="103377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79" name="Google Shape;79;p8"/>
          <p:cNvSpPr txBox="1">
            <a:spLocks noGrp="1"/>
          </p:cNvSpPr>
          <p:nvPr>
            <p:ph type="subTitle" idx="1"/>
          </p:nvPr>
        </p:nvSpPr>
        <p:spPr>
          <a:xfrm>
            <a:off x="94625" y="4676800"/>
            <a:ext cx="113799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800"/>
              <a:buNone/>
              <a:defRPr/>
            </a:lvl1pPr>
            <a:lvl2pPr lvl="1" algn="r" rtl="0">
              <a:lnSpc>
                <a:spcPct val="100000"/>
              </a:lnSpc>
              <a:spcBef>
                <a:spcPts val="0"/>
              </a:spcBef>
              <a:spcAft>
                <a:spcPts val="0"/>
              </a:spcAft>
              <a:buSzPts val="1800"/>
              <a:buNone/>
              <a:defRPr/>
            </a:lvl2pPr>
            <a:lvl3pPr lvl="2" algn="r" rtl="0">
              <a:lnSpc>
                <a:spcPct val="100000"/>
              </a:lnSpc>
              <a:spcBef>
                <a:spcPts val="0"/>
              </a:spcBef>
              <a:spcAft>
                <a:spcPts val="0"/>
              </a:spcAft>
              <a:buSzPts val="1800"/>
              <a:buNone/>
              <a:defRPr/>
            </a:lvl3pPr>
            <a:lvl4pPr lvl="3" algn="r" rtl="0">
              <a:lnSpc>
                <a:spcPct val="100000"/>
              </a:lnSpc>
              <a:spcBef>
                <a:spcPts val="0"/>
              </a:spcBef>
              <a:spcAft>
                <a:spcPts val="0"/>
              </a:spcAft>
              <a:buSzPts val="1800"/>
              <a:buNone/>
              <a:defRPr/>
            </a:lvl4pPr>
            <a:lvl5pPr lvl="4" algn="r" rtl="0">
              <a:lnSpc>
                <a:spcPct val="100000"/>
              </a:lnSpc>
              <a:spcBef>
                <a:spcPts val="0"/>
              </a:spcBef>
              <a:spcAft>
                <a:spcPts val="0"/>
              </a:spcAft>
              <a:buSzPts val="1800"/>
              <a:buNone/>
              <a:defRPr/>
            </a:lvl5pPr>
            <a:lvl6pPr lvl="5" algn="r" rtl="0">
              <a:lnSpc>
                <a:spcPct val="100000"/>
              </a:lnSpc>
              <a:spcBef>
                <a:spcPts val="0"/>
              </a:spcBef>
              <a:spcAft>
                <a:spcPts val="0"/>
              </a:spcAft>
              <a:buSzPts val="1800"/>
              <a:buNone/>
              <a:defRPr/>
            </a:lvl6pPr>
            <a:lvl7pPr lvl="6" algn="r" rtl="0">
              <a:lnSpc>
                <a:spcPct val="100000"/>
              </a:lnSpc>
              <a:spcBef>
                <a:spcPts val="0"/>
              </a:spcBef>
              <a:spcAft>
                <a:spcPts val="0"/>
              </a:spcAft>
              <a:buSzPts val="1800"/>
              <a:buNone/>
              <a:defRPr/>
            </a:lvl7pPr>
            <a:lvl8pPr lvl="7" algn="r" rtl="0">
              <a:lnSpc>
                <a:spcPct val="100000"/>
              </a:lnSpc>
              <a:spcBef>
                <a:spcPts val="0"/>
              </a:spcBef>
              <a:spcAft>
                <a:spcPts val="0"/>
              </a:spcAft>
              <a:buSzPts val="1800"/>
              <a:buNone/>
              <a:defRPr/>
            </a:lvl8pPr>
            <a:lvl9pPr lvl="8" algn="r" rtl="0">
              <a:lnSpc>
                <a:spcPct val="100000"/>
              </a:lnSpc>
              <a:spcBef>
                <a:spcPts val="0"/>
              </a:spcBef>
              <a:spcAft>
                <a:spcPts val="0"/>
              </a:spcAft>
              <a:buSzPts val="1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9 Text and Image">
  <p:cSld name="CUSTOM_9">
    <p:spTree>
      <p:nvGrpSpPr>
        <p:cNvPr id="1" name="Shape 97"/>
        <p:cNvGrpSpPr/>
        <p:nvPr/>
      </p:nvGrpSpPr>
      <p:grpSpPr>
        <a:xfrm>
          <a:off x="0" y="0"/>
          <a:ext cx="0" cy="0"/>
          <a:chOff x="0" y="0"/>
          <a:chExt cx="0" cy="0"/>
        </a:xfrm>
      </p:grpSpPr>
      <p:sp>
        <p:nvSpPr>
          <p:cNvPr id="98" name="Google Shape;98;p10"/>
          <p:cNvSpPr/>
          <p:nvPr/>
        </p:nvSpPr>
        <p:spPr>
          <a:xfrm>
            <a:off x="649027" y="1487125"/>
            <a:ext cx="7947900" cy="3933600"/>
          </a:xfrm>
          <a:prstGeom prst="roundRect">
            <a:avLst>
              <a:gd name="adj" fmla="val 88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Google Shape;99;p10" descr="A close-up of a crumpled white paper&#10;&#10;Description automatically generated with medium confidence"/>
          <p:cNvPicPr preferRelativeResize="0"/>
          <p:nvPr/>
        </p:nvPicPr>
        <p:blipFill rotWithShape="1">
          <a:blip r:embed="rId2">
            <a:alphaModFix amt="20000"/>
          </a:blip>
          <a:srcRect/>
          <a:stretch/>
        </p:blipFill>
        <p:spPr>
          <a:xfrm>
            <a:off x="-8215" y="-26884"/>
            <a:ext cx="12208418" cy="6858001"/>
          </a:xfrm>
          <a:prstGeom prst="rect">
            <a:avLst/>
          </a:prstGeom>
          <a:noFill/>
          <a:ln>
            <a:noFill/>
          </a:ln>
        </p:spPr>
      </p:pic>
      <p:sp>
        <p:nvSpPr>
          <p:cNvPr id="100" name="Google Shape;100;p10"/>
          <p:cNvSpPr/>
          <p:nvPr/>
        </p:nvSpPr>
        <p:spPr>
          <a:xfrm>
            <a:off x="641850" y="1487125"/>
            <a:ext cx="7947900" cy="3933600"/>
          </a:xfrm>
          <a:prstGeom prst="roundRect">
            <a:avLst>
              <a:gd name="adj" fmla="val 886"/>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0"/>
          <p:cNvSpPr txBox="1">
            <a:spLocks noGrp="1"/>
          </p:cNvSpPr>
          <p:nvPr>
            <p:ph type="title"/>
          </p:nvPr>
        </p:nvSpPr>
        <p:spPr>
          <a:xfrm>
            <a:off x="925500" y="1946013"/>
            <a:ext cx="5170500" cy="799200"/>
          </a:xfrm>
          <a:prstGeom prst="rect">
            <a:avLst/>
          </a:prstGeom>
        </p:spPr>
        <p:txBody>
          <a:bodyPr spcFirstLastPara="1" wrap="square" lIns="121900" tIns="121900" rIns="121900" bIns="121900" anchor="ctr" anchorCtr="0">
            <a:noAutofit/>
          </a:bodyPr>
          <a:lstStyle>
            <a:lvl1pPr lvl="0" rtl="0">
              <a:lnSpc>
                <a:spcPct val="80000"/>
              </a:lnSpc>
              <a:spcBef>
                <a:spcPts val="0"/>
              </a:spcBef>
              <a:spcAft>
                <a:spcPts val="0"/>
              </a:spcAft>
              <a:buSzPts val="6000"/>
              <a:buNone/>
              <a:defRPr/>
            </a:lvl1pPr>
            <a:lvl2pPr lvl="1" algn="r" rtl="0">
              <a:spcBef>
                <a:spcPts val="0"/>
              </a:spcBef>
              <a:spcAft>
                <a:spcPts val="0"/>
              </a:spcAft>
              <a:buSzPts val="15000"/>
              <a:buNone/>
              <a:defRPr sz="15000"/>
            </a:lvl2pPr>
            <a:lvl3pPr lvl="2" algn="r" rtl="0">
              <a:spcBef>
                <a:spcPts val="0"/>
              </a:spcBef>
              <a:spcAft>
                <a:spcPts val="0"/>
              </a:spcAft>
              <a:buSzPts val="15000"/>
              <a:buNone/>
              <a:defRPr sz="15000"/>
            </a:lvl3pPr>
            <a:lvl4pPr lvl="3" algn="r" rtl="0">
              <a:spcBef>
                <a:spcPts val="0"/>
              </a:spcBef>
              <a:spcAft>
                <a:spcPts val="0"/>
              </a:spcAft>
              <a:buSzPts val="15000"/>
              <a:buNone/>
              <a:defRPr sz="15000"/>
            </a:lvl4pPr>
            <a:lvl5pPr lvl="4" algn="r" rtl="0">
              <a:spcBef>
                <a:spcPts val="0"/>
              </a:spcBef>
              <a:spcAft>
                <a:spcPts val="0"/>
              </a:spcAft>
              <a:buSzPts val="15000"/>
              <a:buNone/>
              <a:defRPr sz="15000"/>
            </a:lvl5pPr>
            <a:lvl6pPr lvl="5" algn="r" rtl="0">
              <a:spcBef>
                <a:spcPts val="0"/>
              </a:spcBef>
              <a:spcAft>
                <a:spcPts val="0"/>
              </a:spcAft>
              <a:buSzPts val="15000"/>
              <a:buNone/>
              <a:defRPr sz="15000"/>
            </a:lvl6pPr>
            <a:lvl7pPr lvl="6" algn="r" rtl="0">
              <a:spcBef>
                <a:spcPts val="0"/>
              </a:spcBef>
              <a:spcAft>
                <a:spcPts val="0"/>
              </a:spcAft>
              <a:buSzPts val="15000"/>
              <a:buNone/>
              <a:defRPr sz="15000"/>
            </a:lvl7pPr>
            <a:lvl8pPr lvl="7" algn="r" rtl="0">
              <a:spcBef>
                <a:spcPts val="0"/>
              </a:spcBef>
              <a:spcAft>
                <a:spcPts val="0"/>
              </a:spcAft>
              <a:buSzPts val="15000"/>
              <a:buNone/>
              <a:defRPr sz="15000"/>
            </a:lvl8pPr>
            <a:lvl9pPr lvl="8" algn="r" rtl="0">
              <a:spcBef>
                <a:spcPts val="0"/>
              </a:spcBef>
              <a:spcAft>
                <a:spcPts val="0"/>
              </a:spcAft>
              <a:buSzPts val="15000"/>
              <a:buNone/>
              <a:defRPr sz="15000"/>
            </a:lvl9pPr>
          </a:lstStyle>
          <a:p>
            <a:endParaRPr/>
          </a:p>
        </p:txBody>
      </p:sp>
      <p:sp>
        <p:nvSpPr>
          <p:cNvPr id="102" name="Google Shape;102;p10"/>
          <p:cNvSpPr txBox="1">
            <a:spLocks noGrp="1"/>
          </p:cNvSpPr>
          <p:nvPr>
            <p:ph type="subTitle" idx="1"/>
          </p:nvPr>
        </p:nvSpPr>
        <p:spPr>
          <a:xfrm>
            <a:off x="439850" y="4343238"/>
            <a:ext cx="3875100" cy="717900"/>
          </a:xfrm>
          <a:prstGeom prst="rect">
            <a:avLst/>
          </a:prstGeom>
        </p:spPr>
        <p:txBody>
          <a:bodyPr spcFirstLastPara="1" wrap="square" lIns="121900" tIns="121900" rIns="121900" bIns="121900" anchor="t" anchorCtr="0">
            <a:noAutofit/>
          </a:bodyPr>
          <a:lstStyle>
            <a:lvl1pPr lvl="0" algn="r" rtl="0">
              <a:spcBef>
                <a:spcPts val="0"/>
              </a:spcBef>
              <a:spcAft>
                <a:spcPts val="0"/>
              </a:spcAft>
              <a:buSzPts val="1800"/>
              <a:buNone/>
              <a:defRPr sz="1800"/>
            </a:lvl1pPr>
            <a:lvl2pPr lvl="1" algn="r" rtl="0">
              <a:spcBef>
                <a:spcPts val="2100"/>
              </a:spcBef>
              <a:spcAft>
                <a:spcPts val="0"/>
              </a:spcAft>
              <a:buSzPts val="1800"/>
              <a:buNone/>
              <a:defRPr sz="1800"/>
            </a:lvl2pPr>
            <a:lvl3pPr lvl="2" algn="r" rtl="0">
              <a:spcBef>
                <a:spcPts val="2100"/>
              </a:spcBef>
              <a:spcAft>
                <a:spcPts val="0"/>
              </a:spcAft>
              <a:buSzPts val="1800"/>
              <a:buNone/>
              <a:defRPr sz="1800"/>
            </a:lvl3pPr>
            <a:lvl4pPr lvl="3" algn="r" rtl="0">
              <a:spcBef>
                <a:spcPts val="2100"/>
              </a:spcBef>
              <a:spcAft>
                <a:spcPts val="0"/>
              </a:spcAft>
              <a:buSzPts val="1800"/>
              <a:buNone/>
              <a:defRPr sz="1800"/>
            </a:lvl4pPr>
            <a:lvl5pPr lvl="4" algn="r" rtl="0">
              <a:spcBef>
                <a:spcPts val="2100"/>
              </a:spcBef>
              <a:spcAft>
                <a:spcPts val="0"/>
              </a:spcAft>
              <a:buSzPts val="1800"/>
              <a:buNone/>
              <a:defRPr sz="1800"/>
            </a:lvl5pPr>
            <a:lvl6pPr lvl="5" algn="r" rtl="0">
              <a:spcBef>
                <a:spcPts val="2100"/>
              </a:spcBef>
              <a:spcAft>
                <a:spcPts val="0"/>
              </a:spcAft>
              <a:buSzPts val="1800"/>
              <a:buNone/>
              <a:defRPr sz="1800"/>
            </a:lvl6pPr>
            <a:lvl7pPr lvl="6" algn="r" rtl="0">
              <a:spcBef>
                <a:spcPts val="2100"/>
              </a:spcBef>
              <a:spcAft>
                <a:spcPts val="0"/>
              </a:spcAft>
              <a:buSzPts val="1800"/>
              <a:buNone/>
              <a:defRPr sz="1800"/>
            </a:lvl7pPr>
            <a:lvl8pPr lvl="7" algn="r" rtl="0">
              <a:spcBef>
                <a:spcPts val="2100"/>
              </a:spcBef>
              <a:spcAft>
                <a:spcPts val="0"/>
              </a:spcAft>
              <a:buSzPts val="1800"/>
              <a:buNone/>
              <a:defRPr sz="1800"/>
            </a:lvl8pPr>
            <a:lvl9pPr lvl="8" algn="r" rtl="0">
              <a:spcBef>
                <a:spcPts val="2100"/>
              </a:spcBef>
              <a:spcAft>
                <a:spcPts val="2100"/>
              </a:spcAft>
              <a:buSzPts val="1800"/>
              <a:buNone/>
              <a:defRPr sz="1800"/>
            </a:lvl9pPr>
          </a:lstStyle>
          <a:p>
            <a:endParaRPr/>
          </a:p>
        </p:txBody>
      </p:sp>
      <p:sp>
        <p:nvSpPr>
          <p:cNvPr id="103" name="Google Shape;103;p10"/>
          <p:cNvSpPr>
            <a:spLocks noGrp="1"/>
          </p:cNvSpPr>
          <p:nvPr>
            <p:ph type="pic" idx="2"/>
          </p:nvPr>
        </p:nvSpPr>
        <p:spPr>
          <a:xfrm>
            <a:off x="4572000" y="1040950"/>
            <a:ext cx="6981900" cy="4476900"/>
          </a:xfrm>
          <a:prstGeom prst="rect">
            <a:avLst/>
          </a:prstGeom>
          <a:noFill/>
          <a:ln>
            <a:noFill/>
          </a:ln>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10 Timeline">
  <p:cSld name="CUSTOM_14">
    <p:spTree>
      <p:nvGrpSpPr>
        <p:cNvPr id="1" name="Shape 111"/>
        <p:cNvGrpSpPr/>
        <p:nvPr/>
      </p:nvGrpSpPr>
      <p:grpSpPr>
        <a:xfrm>
          <a:off x="0" y="0"/>
          <a:ext cx="0" cy="0"/>
          <a:chOff x="0" y="0"/>
          <a:chExt cx="0" cy="0"/>
        </a:xfrm>
      </p:grpSpPr>
      <p:sp>
        <p:nvSpPr>
          <p:cNvPr id="112" name="Google Shape;112;p12"/>
          <p:cNvSpPr/>
          <p:nvPr/>
        </p:nvSpPr>
        <p:spPr>
          <a:xfrm>
            <a:off x="452975" y="829775"/>
            <a:ext cx="11286000" cy="908100"/>
          </a:xfrm>
          <a:prstGeom prst="roundRect">
            <a:avLst>
              <a:gd name="adj" fmla="val 88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 name="Google Shape;113;p12" descr="A close-up of a crumpled white paper&#10;&#10;Description automatically generated with medium confidence"/>
          <p:cNvPicPr preferRelativeResize="0"/>
          <p:nvPr/>
        </p:nvPicPr>
        <p:blipFill rotWithShape="1">
          <a:blip r:embed="rId2">
            <a:alphaModFix amt="20000"/>
          </a:blip>
          <a:srcRect/>
          <a:stretch/>
        </p:blipFill>
        <p:spPr>
          <a:xfrm>
            <a:off x="-8228" y="-9"/>
            <a:ext cx="12208418" cy="6858001"/>
          </a:xfrm>
          <a:prstGeom prst="rect">
            <a:avLst/>
          </a:prstGeom>
          <a:noFill/>
          <a:ln>
            <a:noFill/>
          </a:ln>
        </p:spPr>
      </p:pic>
      <p:sp>
        <p:nvSpPr>
          <p:cNvPr id="114" name="Google Shape;114;p12"/>
          <p:cNvSpPr/>
          <p:nvPr/>
        </p:nvSpPr>
        <p:spPr>
          <a:xfrm>
            <a:off x="452975" y="829775"/>
            <a:ext cx="11286000" cy="908100"/>
          </a:xfrm>
          <a:prstGeom prst="roundRect">
            <a:avLst>
              <a:gd name="adj" fmla="val 886"/>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2"/>
          <p:cNvSpPr txBox="1">
            <a:spLocks noGrp="1"/>
          </p:cNvSpPr>
          <p:nvPr>
            <p:ph type="subTitle" idx="1"/>
          </p:nvPr>
        </p:nvSpPr>
        <p:spPr>
          <a:xfrm>
            <a:off x="573125" y="2697000"/>
            <a:ext cx="1908900" cy="6069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2200"/>
              <a:buNone/>
              <a:defRPr sz="3200">
                <a:solidFill>
                  <a:schemeClr val="dk2"/>
                </a:solidFill>
                <a:latin typeface="Luckiest Guy"/>
                <a:ea typeface="Luckiest Guy"/>
                <a:cs typeface="Luckiest Guy"/>
                <a:sym typeface="Luckiest Guy"/>
              </a:defRPr>
            </a:lvl1pPr>
            <a:lvl2pPr lvl="1" algn="ctr" rtl="0">
              <a:spcBef>
                <a:spcPts val="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116" name="Google Shape;116;p12"/>
          <p:cNvSpPr txBox="1">
            <a:spLocks noGrp="1"/>
          </p:cNvSpPr>
          <p:nvPr>
            <p:ph type="subTitle" idx="2"/>
          </p:nvPr>
        </p:nvSpPr>
        <p:spPr>
          <a:xfrm>
            <a:off x="2857340" y="2697000"/>
            <a:ext cx="1908900" cy="6069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2200"/>
              <a:buNone/>
              <a:defRPr sz="3200">
                <a:solidFill>
                  <a:schemeClr val="lt2"/>
                </a:solidFill>
                <a:latin typeface="Luckiest Guy"/>
                <a:ea typeface="Luckiest Guy"/>
                <a:cs typeface="Luckiest Guy"/>
                <a:sym typeface="Luckiest Guy"/>
              </a:defRPr>
            </a:lvl1pPr>
            <a:lvl2pPr lvl="1" algn="ctr" rtl="0">
              <a:spcBef>
                <a:spcPts val="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117" name="Google Shape;117;p12"/>
          <p:cNvSpPr txBox="1">
            <a:spLocks noGrp="1"/>
          </p:cNvSpPr>
          <p:nvPr>
            <p:ph type="subTitle" idx="3"/>
          </p:nvPr>
        </p:nvSpPr>
        <p:spPr>
          <a:xfrm>
            <a:off x="5141554" y="2697000"/>
            <a:ext cx="1908900" cy="6069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2200"/>
              <a:buNone/>
              <a:defRPr sz="3200">
                <a:solidFill>
                  <a:schemeClr val="accent1"/>
                </a:solidFill>
                <a:latin typeface="Luckiest Guy"/>
                <a:ea typeface="Luckiest Guy"/>
                <a:cs typeface="Luckiest Guy"/>
                <a:sym typeface="Luckiest Guy"/>
              </a:defRPr>
            </a:lvl1pPr>
            <a:lvl2pPr lvl="1" algn="ctr" rtl="0">
              <a:spcBef>
                <a:spcPts val="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118" name="Google Shape;118;p12"/>
          <p:cNvSpPr txBox="1">
            <a:spLocks noGrp="1"/>
          </p:cNvSpPr>
          <p:nvPr>
            <p:ph type="subTitle" idx="4"/>
          </p:nvPr>
        </p:nvSpPr>
        <p:spPr>
          <a:xfrm>
            <a:off x="7425769" y="2697000"/>
            <a:ext cx="1908900" cy="6069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2200"/>
              <a:buNone/>
              <a:defRPr sz="3200">
                <a:solidFill>
                  <a:schemeClr val="accent2"/>
                </a:solidFill>
                <a:latin typeface="Luckiest Guy"/>
                <a:ea typeface="Luckiest Guy"/>
                <a:cs typeface="Luckiest Guy"/>
                <a:sym typeface="Luckiest Guy"/>
              </a:defRPr>
            </a:lvl1pPr>
            <a:lvl2pPr lvl="1" algn="ctr" rtl="0">
              <a:spcBef>
                <a:spcPts val="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119" name="Google Shape;119;p12"/>
          <p:cNvSpPr txBox="1">
            <a:spLocks noGrp="1"/>
          </p:cNvSpPr>
          <p:nvPr>
            <p:ph type="subTitle" idx="5"/>
          </p:nvPr>
        </p:nvSpPr>
        <p:spPr>
          <a:xfrm>
            <a:off x="9709984" y="2697000"/>
            <a:ext cx="1908900" cy="6069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2200"/>
              <a:buNone/>
              <a:defRPr sz="3200">
                <a:solidFill>
                  <a:schemeClr val="accent3"/>
                </a:solidFill>
                <a:latin typeface="Luckiest Guy"/>
                <a:ea typeface="Luckiest Guy"/>
                <a:cs typeface="Luckiest Guy"/>
                <a:sym typeface="Luckiest Guy"/>
              </a:defRPr>
            </a:lvl1pPr>
            <a:lvl2pPr lvl="1" algn="ctr" rtl="0">
              <a:spcBef>
                <a:spcPts val="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120" name="Google Shape;120;p12"/>
          <p:cNvSpPr txBox="1">
            <a:spLocks noGrp="1"/>
          </p:cNvSpPr>
          <p:nvPr>
            <p:ph type="body" idx="6"/>
          </p:nvPr>
        </p:nvSpPr>
        <p:spPr>
          <a:xfrm>
            <a:off x="590525" y="3543425"/>
            <a:ext cx="1908900" cy="1760400"/>
          </a:xfrm>
          <a:prstGeom prst="rect">
            <a:avLst/>
          </a:prstGeom>
        </p:spPr>
        <p:txBody>
          <a:bodyPr spcFirstLastPara="1" wrap="square" lIns="121900" tIns="121900" rIns="121900" bIns="121900" anchor="t" anchorCtr="0">
            <a:noAutofit/>
          </a:bodyPr>
          <a:lstStyle>
            <a:lvl1pPr marL="457200" lvl="0" indent="-330200" algn="ctr">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121" name="Google Shape;121;p12"/>
          <p:cNvSpPr txBox="1">
            <a:spLocks noGrp="1"/>
          </p:cNvSpPr>
          <p:nvPr>
            <p:ph type="body" idx="7"/>
          </p:nvPr>
        </p:nvSpPr>
        <p:spPr>
          <a:xfrm>
            <a:off x="2870390" y="3543425"/>
            <a:ext cx="1908900" cy="1760400"/>
          </a:xfrm>
          <a:prstGeom prst="rect">
            <a:avLst/>
          </a:prstGeom>
        </p:spPr>
        <p:txBody>
          <a:bodyPr spcFirstLastPara="1" wrap="square" lIns="121900" tIns="121900" rIns="121900" bIns="121900" anchor="t" anchorCtr="0">
            <a:noAutofit/>
          </a:bodyPr>
          <a:lstStyle>
            <a:lvl1pPr marL="457200" lvl="0" indent="-330200" algn="ctr"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22" name="Google Shape;122;p12"/>
          <p:cNvSpPr txBox="1">
            <a:spLocks noGrp="1"/>
          </p:cNvSpPr>
          <p:nvPr>
            <p:ph type="body" idx="8"/>
          </p:nvPr>
        </p:nvSpPr>
        <p:spPr>
          <a:xfrm>
            <a:off x="5150254" y="3543425"/>
            <a:ext cx="1908900" cy="1760400"/>
          </a:xfrm>
          <a:prstGeom prst="rect">
            <a:avLst/>
          </a:prstGeom>
        </p:spPr>
        <p:txBody>
          <a:bodyPr spcFirstLastPara="1" wrap="square" lIns="121900" tIns="121900" rIns="121900" bIns="121900" anchor="t" anchorCtr="0">
            <a:noAutofit/>
          </a:bodyPr>
          <a:lstStyle>
            <a:lvl1pPr marL="457200" lvl="0" indent="-330200" algn="ctr"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23" name="Google Shape;123;p12"/>
          <p:cNvSpPr txBox="1">
            <a:spLocks noGrp="1"/>
          </p:cNvSpPr>
          <p:nvPr>
            <p:ph type="body" idx="9"/>
          </p:nvPr>
        </p:nvSpPr>
        <p:spPr>
          <a:xfrm>
            <a:off x="7430119" y="3543425"/>
            <a:ext cx="1908900" cy="1760400"/>
          </a:xfrm>
          <a:prstGeom prst="rect">
            <a:avLst/>
          </a:prstGeom>
        </p:spPr>
        <p:txBody>
          <a:bodyPr spcFirstLastPara="1" wrap="square" lIns="121900" tIns="121900" rIns="121900" bIns="121900" anchor="t" anchorCtr="0">
            <a:noAutofit/>
          </a:bodyPr>
          <a:lstStyle>
            <a:lvl1pPr marL="457200" lvl="0" indent="-330200" algn="ctr"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24" name="Google Shape;124;p12"/>
          <p:cNvSpPr txBox="1">
            <a:spLocks noGrp="1"/>
          </p:cNvSpPr>
          <p:nvPr>
            <p:ph type="body" idx="13"/>
          </p:nvPr>
        </p:nvSpPr>
        <p:spPr>
          <a:xfrm>
            <a:off x="9709984" y="3543425"/>
            <a:ext cx="1908900" cy="1760400"/>
          </a:xfrm>
          <a:prstGeom prst="rect">
            <a:avLst/>
          </a:prstGeom>
        </p:spPr>
        <p:txBody>
          <a:bodyPr spcFirstLastPara="1" wrap="square" lIns="121900" tIns="121900" rIns="121900" bIns="121900" anchor="t" anchorCtr="0">
            <a:noAutofit/>
          </a:bodyPr>
          <a:lstStyle>
            <a:lvl1pPr marL="457200" lvl="0" indent="-330200" algn="ctr"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25" name="Google Shape;125;p12"/>
          <p:cNvSpPr txBox="1">
            <a:spLocks noGrp="1"/>
          </p:cNvSpPr>
          <p:nvPr>
            <p:ph type="title"/>
          </p:nvPr>
        </p:nvSpPr>
        <p:spPr>
          <a:xfrm>
            <a:off x="415600" y="898167"/>
            <a:ext cx="11360700" cy="763500"/>
          </a:xfrm>
          <a:prstGeom prst="rect">
            <a:avLst/>
          </a:prstGeom>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flipH="1">
            <a:off x="4616" y="-18685"/>
            <a:ext cx="6100277" cy="3458646"/>
          </a:xfrm>
          <a:custGeom>
            <a:avLst/>
            <a:gdLst/>
            <a:ahLst/>
            <a:cxnLst/>
            <a:rect l="l" t="t" r="r" b="b"/>
            <a:pathLst>
              <a:path w="6085064" h="3247555" extrusionOk="0">
                <a:moveTo>
                  <a:pt x="0" y="3247555"/>
                </a:moveTo>
                <a:lnTo>
                  <a:pt x="3296760" y="0"/>
                </a:lnTo>
                <a:lnTo>
                  <a:pt x="6080964" y="20502"/>
                </a:lnTo>
                <a:cubicBezTo>
                  <a:pt x="6082331" y="259695"/>
                  <a:pt x="6083697" y="498888"/>
                  <a:pt x="6085064" y="738081"/>
                </a:cubicBezTo>
                <a:lnTo>
                  <a:pt x="0" y="3247555"/>
                </a:lnTo>
                <a:close/>
              </a:path>
            </a:pathLst>
          </a:custGeom>
          <a:solidFill>
            <a:schemeClr val="lt2"/>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 name="Google Shape;7;p1"/>
          <p:cNvSpPr/>
          <p:nvPr/>
        </p:nvSpPr>
        <p:spPr>
          <a:xfrm>
            <a:off x="6087109" y="-27323"/>
            <a:ext cx="3304932" cy="3457335"/>
          </a:xfrm>
          <a:custGeom>
            <a:avLst/>
            <a:gdLst/>
            <a:ahLst/>
            <a:cxnLst/>
            <a:rect l="l" t="t" r="r" b="b"/>
            <a:pathLst>
              <a:path w="3288490" h="3231154" extrusionOk="0">
                <a:moveTo>
                  <a:pt x="1365518" y="24444"/>
                </a:moveTo>
                <a:lnTo>
                  <a:pt x="0" y="3231154"/>
                </a:lnTo>
                <a:lnTo>
                  <a:pt x="3288490" y="0"/>
                </a:lnTo>
                <a:lnTo>
                  <a:pt x="1365518" y="24444"/>
                </a:lnTo>
                <a:close/>
              </a:path>
            </a:pathLst>
          </a:custGeom>
          <a:solidFill>
            <a:schemeClr val="accent4"/>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 name="Google Shape;8;p1"/>
          <p:cNvSpPr/>
          <p:nvPr/>
        </p:nvSpPr>
        <p:spPr>
          <a:xfrm>
            <a:off x="6070691" y="-18685"/>
            <a:ext cx="6115489" cy="3458646"/>
          </a:xfrm>
          <a:custGeom>
            <a:avLst/>
            <a:gdLst/>
            <a:ahLst/>
            <a:cxnLst/>
            <a:rect l="l" t="t" r="r" b="b"/>
            <a:pathLst>
              <a:path w="6085064" h="3247555" extrusionOk="0">
                <a:moveTo>
                  <a:pt x="0" y="3247555"/>
                </a:moveTo>
                <a:lnTo>
                  <a:pt x="3296760" y="0"/>
                </a:lnTo>
                <a:lnTo>
                  <a:pt x="6080964" y="20502"/>
                </a:lnTo>
                <a:cubicBezTo>
                  <a:pt x="6082331" y="259695"/>
                  <a:pt x="6083697" y="498888"/>
                  <a:pt x="6085064" y="738081"/>
                </a:cubicBezTo>
                <a:lnTo>
                  <a:pt x="0" y="3247555"/>
                </a:lnTo>
                <a:close/>
              </a:path>
            </a:pathLst>
          </a:custGeom>
          <a:solidFill>
            <a:schemeClr val="accent5"/>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 name="Google Shape;9;p1"/>
          <p:cNvSpPr/>
          <p:nvPr/>
        </p:nvSpPr>
        <p:spPr>
          <a:xfrm>
            <a:off x="6087111" y="762917"/>
            <a:ext cx="6107249" cy="2681325"/>
          </a:xfrm>
          <a:custGeom>
            <a:avLst/>
            <a:gdLst/>
            <a:ahLst/>
            <a:cxnLst/>
            <a:rect l="l" t="t" r="r" b="b"/>
            <a:pathLst>
              <a:path w="6076865" h="2517676" extrusionOk="0">
                <a:moveTo>
                  <a:pt x="0" y="2497174"/>
                </a:moveTo>
                <a:lnTo>
                  <a:pt x="6076865" y="0"/>
                </a:lnTo>
                <a:cubicBezTo>
                  <a:pt x="6074131" y="839225"/>
                  <a:pt x="6071398" y="1678451"/>
                  <a:pt x="6068664" y="2517676"/>
                </a:cubicBezTo>
                <a:lnTo>
                  <a:pt x="0" y="2497174"/>
                </a:lnTo>
                <a:close/>
              </a:path>
            </a:pathLst>
          </a:custGeom>
          <a:solidFill>
            <a:schemeClr val="accent6"/>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 name="Google Shape;10;p1"/>
          <p:cNvSpPr/>
          <p:nvPr/>
        </p:nvSpPr>
        <p:spPr>
          <a:xfrm flipH="1">
            <a:off x="2804027" y="-14366"/>
            <a:ext cx="3296761" cy="3458011"/>
          </a:xfrm>
          <a:custGeom>
            <a:avLst/>
            <a:gdLst/>
            <a:ahLst/>
            <a:cxnLst/>
            <a:rect l="l" t="t" r="r" b="b"/>
            <a:pathLst>
              <a:path w="3296761" h="3239355" extrusionOk="0">
                <a:moveTo>
                  <a:pt x="1353148" y="16402"/>
                </a:moveTo>
                <a:lnTo>
                  <a:pt x="0" y="3239355"/>
                </a:lnTo>
                <a:lnTo>
                  <a:pt x="3296761" y="0"/>
                </a:lnTo>
                <a:lnTo>
                  <a:pt x="1353148" y="16402"/>
                </a:lnTo>
                <a:close/>
              </a:path>
            </a:pathLst>
          </a:custGeom>
          <a:solidFill>
            <a:schemeClr val="accent1"/>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 name="Google Shape;11;p1"/>
          <p:cNvSpPr/>
          <p:nvPr/>
        </p:nvSpPr>
        <p:spPr>
          <a:xfrm flipH="1">
            <a:off x="4079" y="762917"/>
            <a:ext cx="6076865" cy="2681325"/>
          </a:xfrm>
          <a:custGeom>
            <a:avLst/>
            <a:gdLst/>
            <a:ahLst/>
            <a:cxnLst/>
            <a:rect l="l" t="t" r="r" b="b"/>
            <a:pathLst>
              <a:path w="6076865" h="2517676" extrusionOk="0">
                <a:moveTo>
                  <a:pt x="0" y="2497174"/>
                </a:moveTo>
                <a:lnTo>
                  <a:pt x="6076865" y="0"/>
                </a:lnTo>
                <a:cubicBezTo>
                  <a:pt x="6074131" y="839225"/>
                  <a:pt x="6071398" y="1678451"/>
                  <a:pt x="6068664" y="2517676"/>
                </a:cubicBezTo>
                <a:lnTo>
                  <a:pt x="0" y="2497174"/>
                </a:lnTo>
                <a:close/>
              </a:path>
            </a:pathLst>
          </a:custGeom>
          <a:solidFill>
            <a:schemeClr val="dk2"/>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 name="Google Shape;12;p1"/>
          <p:cNvSpPr/>
          <p:nvPr/>
        </p:nvSpPr>
        <p:spPr>
          <a:xfrm>
            <a:off x="4728490" y="1"/>
            <a:ext cx="1369550" cy="3429954"/>
          </a:xfrm>
          <a:custGeom>
            <a:avLst/>
            <a:gdLst/>
            <a:ahLst/>
            <a:cxnLst/>
            <a:rect l="l" t="t" r="r" b="b"/>
            <a:pathLst>
              <a:path w="1369550" h="3243455" extrusionOk="0">
                <a:moveTo>
                  <a:pt x="0" y="0"/>
                </a:moveTo>
                <a:lnTo>
                  <a:pt x="1369550" y="0"/>
                </a:lnTo>
                <a:lnTo>
                  <a:pt x="1369550" y="3243455"/>
                </a:lnTo>
                <a:lnTo>
                  <a:pt x="0" y="0"/>
                </a:lnTo>
                <a:close/>
              </a:path>
            </a:pathLst>
          </a:custGeom>
          <a:solidFill>
            <a:schemeClr val="accent2"/>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 name="Google Shape;13;p1"/>
          <p:cNvSpPr/>
          <p:nvPr/>
        </p:nvSpPr>
        <p:spPr>
          <a:xfrm flipH="1">
            <a:off x="6089515" y="-589"/>
            <a:ext cx="1369550" cy="3429954"/>
          </a:xfrm>
          <a:custGeom>
            <a:avLst/>
            <a:gdLst/>
            <a:ahLst/>
            <a:cxnLst/>
            <a:rect l="l" t="t" r="r" b="b"/>
            <a:pathLst>
              <a:path w="1369550" h="3243455" extrusionOk="0">
                <a:moveTo>
                  <a:pt x="0" y="0"/>
                </a:moveTo>
                <a:lnTo>
                  <a:pt x="1369550" y="0"/>
                </a:lnTo>
                <a:lnTo>
                  <a:pt x="1369550" y="3243455"/>
                </a:lnTo>
                <a:lnTo>
                  <a:pt x="0" y="0"/>
                </a:lnTo>
                <a:close/>
              </a:path>
            </a:pathLst>
          </a:custGeom>
          <a:solidFill>
            <a:schemeClr val="accent3"/>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 name="Google Shape;14;p1"/>
          <p:cNvSpPr/>
          <p:nvPr/>
        </p:nvSpPr>
        <p:spPr>
          <a:xfrm rot="10800000">
            <a:off x="2799959" y="3425769"/>
            <a:ext cx="3304932" cy="3449257"/>
          </a:xfrm>
          <a:custGeom>
            <a:avLst/>
            <a:gdLst/>
            <a:ahLst/>
            <a:cxnLst/>
            <a:rect l="l" t="t" r="r" b="b"/>
            <a:pathLst>
              <a:path w="3288490" h="3231154" extrusionOk="0">
                <a:moveTo>
                  <a:pt x="1365518" y="24444"/>
                </a:moveTo>
                <a:lnTo>
                  <a:pt x="0" y="3231154"/>
                </a:lnTo>
                <a:lnTo>
                  <a:pt x="3288490" y="0"/>
                </a:lnTo>
                <a:lnTo>
                  <a:pt x="1365518" y="24444"/>
                </a:lnTo>
                <a:close/>
              </a:path>
            </a:pathLst>
          </a:custGeom>
          <a:solidFill>
            <a:schemeClr val="accent4"/>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 name="Google Shape;15;p1"/>
          <p:cNvSpPr/>
          <p:nvPr/>
        </p:nvSpPr>
        <p:spPr>
          <a:xfrm rot="10800000">
            <a:off x="5820" y="3415861"/>
            <a:ext cx="6115489" cy="3450527"/>
          </a:xfrm>
          <a:custGeom>
            <a:avLst/>
            <a:gdLst/>
            <a:ahLst/>
            <a:cxnLst/>
            <a:rect l="l" t="t" r="r" b="b"/>
            <a:pathLst>
              <a:path w="6085064" h="3247555" extrusionOk="0">
                <a:moveTo>
                  <a:pt x="0" y="3247555"/>
                </a:moveTo>
                <a:lnTo>
                  <a:pt x="3296760" y="0"/>
                </a:lnTo>
                <a:lnTo>
                  <a:pt x="6080964" y="20502"/>
                </a:lnTo>
                <a:cubicBezTo>
                  <a:pt x="6082331" y="259695"/>
                  <a:pt x="6083697" y="498888"/>
                  <a:pt x="6085064" y="738081"/>
                </a:cubicBezTo>
                <a:lnTo>
                  <a:pt x="0" y="3247555"/>
                </a:lnTo>
                <a:close/>
              </a:path>
            </a:pathLst>
          </a:custGeom>
          <a:solidFill>
            <a:schemeClr val="accent5"/>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 name="Google Shape;16;p1"/>
          <p:cNvSpPr/>
          <p:nvPr/>
        </p:nvSpPr>
        <p:spPr>
          <a:xfrm rot="10800000">
            <a:off x="-2360" y="3412068"/>
            <a:ext cx="6107249" cy="2675031"/>
          </a:xfrm>
          <a:custGeom>
            <a:avLst/>
            <a:gdLst/>
            <a:ahLst/>
            <a:cxnLst/>
            <a:rect l="l" t="t" r="r" b="b"/>
            <a:pathLst>
              <a:path w="6076865" h="2517676" extrusionOk="0">
                <a:moveTo>
                  <a:pt x="0" y="2497174"/>
                </a:moveTo>
                <a:lnTo>
                  <a:pt x="6076865" y="0"/>
                </a:lnTo>
                <a:cubicBezTo>
                  <a:pt x="6074131" y="839225"/>
                  <a:pt x="6071398" y="1678451"/>
                  <a:pt x="6068664" y="2517676"/>
                </a:cubicBezTo>
                <a:lnTo>
                  <a:pt x="0" y="2497174"/>
                </a:lnTo>
                <a:close/>
              </a:path>
            </a:pathLst>
          </a:custGeom>
          <a:solidFill>
            <a:schemeClr val="accent6"/>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 name="Google Shape;17;p1"/>
          <p:cNvSpPr/>
          <p:nvPr/>
        </p:nvSpPr>
        <p:spPr>
          <a:xfrm rot="10800000" flipH="1">
            <a:off x="6091213" y="3412156"/>
            <a:ext cx="3296761" cy="3449913"/>
          </a:xfrm>
          <a:custGeom>
            <a:avLst/>
            <a:gdLst/>
            <a:ahLst/>
            <a:cxnLst/>
            <a:rect l="l" t="t" r="r" b="b"/>
            <a:pathLst>
              <a:path w="3296761" h="3239355" extrusionOk="0">
                <a:moveTo>
                  <a:pt x="1353148" y="16402"/>
                </a:moveTo>
                <a:lnTo>
                  <a:pt x="0" y="3239355"/>
                </a:lnTo>
                <a:lnTo>
                  <a:pt x="3296761" y="0"/>
                </a:lnTo>
                <a:lnTo>
                  <a:pt x="1353148" y="16402"/>
                </a:lnTo>
                <a:close/>
              </a:path>
            </a:pathLst>
          </a:custGeom>
          <a:solidFill>
            <a:schemeClr val="accent1"/>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 name="Google Shape;18;p1"/>
          <p:cNvSpPr/>
          <p:nvPr/>
        </p:nvSpPr>
        <p:spPr>
          <a:xfrm rot="10800000" flipH="1">
            <a:off x="6087107" y="3415861"/>
            <a:ext cx="6100277" cy="3450527"/>
          </a:xfrm>
          <a:custGeom>
            <a:avLst/>
            <a:gdLst/>
            <a:ahLst/>
            <a:cxnLst/>
            <a:rect l="l" t="t" r="r" b="b"/>
            <a:pathLst>
              <a:path w="6085064" h="3247555" extrusionOk="0">
                <a:moveTo>
                  <a:pt x="0" y="3247555"/>
                </a:moveTo>
                <a:lnTo>
                  <a:pt x="3296760" y="0"/>
                </a:lnTo>
                <a:lnTo>
                  <a:pt x="6080964" y="20502"/>
                </a:lnTo>
                <a:cubicBezTo>
                  <a:pt x="6082331" y="259695"/>
                  <a:pt x="6083697" y="498888"/>
                  <a:pt x="6085064" y="738081"/>
                </a:cubicBezTo>
                <a:lnTo>
                  <a:pt x="0" y="3247555"/>
                </a:lnTo>
                <a:close/>
              </a:path>
            </a:pathLst>
          </a:custGeom>
          <a:solidFill>
            <a:schemeClr val="lt2"/>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 name="Google Shape;19;p1"/>
          <p:cNvSpPr/>
          <p:nvPr/>
        </p:nvSpPr>
        <p:spPr>
          <a:xfrm rot="10800000" flipH="1">
            <a:off x="6111056" y="3412068"/>
            <a:ext cx="6076865" cy="2675031"/>
          </a:xfrm>
          <a:custGeom>
            <a:avLst/>
            <a:gdLst/>
            <a:ahLst/>
            <a:cxnLst/>
            <a:rect l="l" t="t" r="r" b="b"/>
            <a:pathLst>
              <a:path w="6076865" h="2517676" extrusionOk="0">
                <a:moveTo>
                  <a:pt x="0" y="2509839"/>
                </a:moveTo>
                <a:lnTo>
                  <a:pt x="6076865" y="0"/>
                </a:lnTo>
                <a:cubicBezTo>
                  <a:pt x="6074131" y="839225"/>
                  <a:pt x="6071398" y="1678451"/>
                  <a:pt x="6068664" y="2517676"/>
                </a:cubicBezTo>
                <a:lnTo>
                  <a:pt x="0" y="2509839"/>
                </a:lnTo>
                <a:close/>
              </a:path>
            </a:pathLst>
          </a:custGeom>
          <a:solidFill>
            <a:schemeClr val="dk2"/>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 name="Google Shape;20;p1"/>
          <p:cNvSpPr/>
          <p:nvPr/>
        </p:nvSpPr>
        <p:spPr>
          <a:xfrm rot="10800000">
            <a:off x="6093960" y="3434060"/>
            <a:ext cx="1369550" cy="3413736"/>
          </a:xfrm>
          <a:custGeom>
            <a:avLst/>
            <a:gdLst/>
            <a:ahLst/>
            <a:cxnLst/>
            <a:rect l="l" t="t" r="r" b="b"/>
            <a:pathLst>
              <a:path w="1369550" h="3243455" extrusionOk="0">
                <a:moveTo>
                  <a:pt x="0" y="0"/>
                </a:moveTo>
                <a:lnTo>
                  <a:pt x="1369550" y="0"/>
                </a:lnTo>
                <a:lnTo>
                  <a:pt x="1369550" y="3243455"/>
                </a:lnTo>
                <a:lnTo>
                  <a:pt x="0" y="0"/>
                </a:lnTo>
                <a:close/>
              </a:path>
            </a:pathLst>
          </a:custGeom>
          <a:solidFill>
            <a:schemeClr val="accent2"/>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 name="Google Shape;21;p1"/>
          <p:cNvSpPr/>
          <p:nvPr/>
        </p:nvSpPr>
        <p:spPr>
          <a:xfrm rot="10800000" flipH="1">
            <a:off x="4732935" y="3434650"/>
            <a:ext cx="1369550" cy="3413736"/>
          </a:xfrm>
          <a:custGeom>
            <a:avLst/>
            <a:gdLst/>
            <a:ahLst/>
            <a:cxnLst/>
            <a:rect l="l" t="t" r="r" b="b"/>
            <a:pathLst>
              <a:path w="1369550" h="3243455" extrusionOk="0">
                <a:moveTo>
                  <a:pt x="0" y="0"/>
                </a:moveTo>
                <a:lnTo>
                  <a:pt x="1369550" y="0"/>
                </a:lnTo>
                <a:lnTo>
                  <a:pt x="1369550" y="3243455"/>
                </a:lnTo>
                <a:lnTo>
                  <a:pt x="0" y="0"/>
                </a:lnTo>
                <a:close/>
              </a:path>
            </a:pathLst>
          </a:custGeom>
          <a:solidFill>
            <a:schemeClr val="accent3"/>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 name="Google Shape;22;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1pPr>
            <a:lvl2pPr lvl="1">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2pPr>
            <a:lvl3pPr lvl="2">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3pPr>
            <a:lvl4pPr lvl="3">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4pPr>
            <a:lvl5pPr lvl="4">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5pPr>
            <a:lvl6pPr lvl="5">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6pPr>
            <a:lvl7pPr lvl="6">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7pPr>
            <a:lvl8pPr lvl="7">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8pPr>
            <a:lvl9pPr lvl="8">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9pPr>
          </a:lstStyle>
          <a:p>
            <a:endParaRPr/>
          </a:p>
        </p:txBody>
      </p:sp>
      <p:sp>
        <p:nvSpPr>
          <p:cNvPr id="23" name="Google Shape;23;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2900">
              <a:lnSpc>
                <a:spcPct val="115000"/>
              </a:lnSpc>
              <a:spcBef>
                <a:spcPts val="0"/>
              </a:spcBef>
              <a:spcAft>
                <a:spcPts val="0"/>
              </a:spcAft>
              <a:buClr>
                <a:schemeClr val="dk1"/>
              </a:buClr>
              <a:buSzPts val="1800"/>
              <a:buFont typeface="Andika"/>
              <a:buChar char="●"/>
              <a:defRPr sz="1800">
                <a:solidFill>
                  <a:schemeClr val="dk1"/>
                </a:solidFill>
                <a:latin typeface="Andika"/>
                <a:ea typeface="Andika"/>
                <a:cs typeface="Andika"/>
                <a:sym typeface="Andika"/>
              </a:defRPr>
            </a:lvl1pPr>
            <a:lvl2pPr marL="914400" lvl="1" indent="-342900">
              <a:lnSpc>
                <a:spcPct val="115000"/>
              </a:lnSpc>
              <a:spcBef>
                <a:spcPts val="2100"/>
              </a:spcBef>
              <a:spcAft>
                <a:spcPts val="0"/>
              </a:spcAft>
              <a:buClr>
                <a:schemeClr val="dk1"/>
              </a:buClr>
              <a:buSzPts val="1800"/>
              <a:buFont typeface="Andika"/>
              <a:buChar char="○"/>
              <a:defRPr sz="1800">
                <a:solidFill>
                  <a:schemeClr val="dk1"/>
                </a:solidFill>
                <a:latin typeface="Andika"/>
                <a:ea typeface="Andika"/>
                <a:cs typeface="Andika"/>
                <a:sym typeface="Andika"/>
              </a:defRPr>
            </a:lvl2pPr>
            <a:lvl3pPr marL="1371600" lvl="2" indent="-342900">
              <a:lnSpc>
                <a:spcPct val="115000"/>
              </a:lnSpc>
              <a:spcBef>
                <a:spcPts val="2100"/>
              </a:spcBef>
              <a:spcAft>
                <a:spcPts val="0"/>
              </a:spcAft>
              <a:buClr>
                <a:schemeClr val="dk1"/>
              </a:buClr>
              <a:buSzPts val="1800"/>
              <a:buFont typeface="Andika"/>
              <a:buChar char="■"/>
              <a:defRPr sz="1800">
                <a:solidFill>
                  <a:schemeClr val="dk1"/>
                </a:solidFill>
                <a:latin typeface="Andika"/>
                <a:ea typeface="Andika"/>
                <a:cs typeface="Andika"/>
                <a:sym typeface="Andika"/>
              </a:defRPr>
            </a:lvl3pPr>
            <a:lvl4pPr marL="1828800" lvl="3" indent="-342900">
              <a:lnSpc>
                <a:spcPct val="115000"/>
              </a:lnSpc>
              <a:spcBef>
                <a:spcPts val="2100"/>
              </a:spcBef>
              <a:spcAft>
                <a:spcPts val="0"/>
              </a:spcAft>
              <a:buClr>
                <a:schemeClr val="dk1"/>
              </a:buClr>
              <a:buSzPts val="1800"/>
              <a:buFont typeface="Andika"/>
              <a:buChar char="●"/>
              <a:defRPr sz="1800">
                <a:solidFill>
                  <a:schemeClr val="dk1"/>
                </a:solidFill>
                <a:latin typeface="Andika"/>
                <a:ea typeface="Andika"/>
                <a:cs typeface="Andika"/>
                <a:sym typeface="Andika"/>
              </a:defRPr>
            </a:lvl4pPr>
            <a:lvl5pPr marL="2286000" lvl="4" indent="-342900">
              <a:lnSpc>
                <a:spcPct val="115000"/>
              </a:lnSpc>
              <a:spcBef>
                <a:spcPts val="2100"/>
              </a:spcBef>
              <a:spcAft>
                <a:spcPts val="0"/>
              </a:spcAft>
              <a:buClr>
                <a:schemeClr val="dk1"/>
              </a:buClr>
              <a:buSzPts val="1800"/>
              <a:buFont typeface="Andika"/>
              <a:buChar char="○"/>
              <a:defRPr sz="1800">
                <a:solidFill>
                  <a:schemeClr val="dk1"/>
                </a:solidFill>
                <a:latin typeface="Andika"/>
                <a:ea typeface="Andika"/>
                <a:cs typeface="Andika"/>
                <a:sym typeface="Andika"/>
              </a:defRPr>
            </a:lvl5pPr>
            <a:lvl6pPr marL="2743200" lvl="5" indent="-342900">
              <a:lnSpc>
                <a:spcPct val="115000"/>
              </a:lnSpc>
              <a:spcBef>
                <a:spcPts val="2100"/>
              </a:spcBef>
              <a:spcAft>
                <a:spcPts val="0"/>
              </a:spcAft>
              <a:buClr>
                <a:schemeClr val="dk1"/>
              </a:buClr>
              <a:buSzPts val="1800"/>
              <a:buFont typeface="Andika"/>
              <a:buChar char="■"/>
              <a:defRPr sz="1800">
                <a:solidFill>
                  <a:schemeClr val="dk1"/>
                </a:solidFill>
                <a:latin typeface="Andika"/>
                <a:ea typeface="Andika"/>
                <a:cs typeface="Andika"/>
                <a:sym typeface="Andika"/>
              </a:defRPr>
            </a:lvl6pPr>
            <a:lvl7pPr marL="3200400" lvl="6" indent="-342900">
              <a:lnSpc>
                <a:spcPct val="115000"/>
              </a:lnSpc>
              <a:spcBef>
                <a:spcPts val="2100"/>
              </a:spcBef>
              <a:spcAft>
                <a:spcPts val="0"/>
              </a:spcAft>
              <a:buClr>
                <a:schemeClr val="dk1"/>
              </a:buClr>
              <a:buSzPts val="1800"/>
              <a:buFont typeface="Andika"/>
              <a:buChar char="●"/>
              <a:defRPr sz="1800">
                <a:solidFill>
                  <a:schemeClr val="dk1"/>
                </a:solidFill>
                <a:latin typeface="Andika"/>
                <a:ea typeface="Andika"/>
                <a:cs typeface="Andika"/>
                <a:sym typeface="Andika"/>
              </a:defRPr>
            </a:lvl7pPr>
            <a:lvl8pPr marL="3657600" lvl="7" indent="-342900">
              <a:lnSpc>
                <a:spcPct val="115000"/>
              </a:lnSpc>
              <a:spcBef>
                <a:spcPts val="2100"/>
              </a:spcBef>
              <a:spcAft>
                <a:spcPts val="0"/>
              </a:spcAft>
              <a:buClr>
                <a:schemeClr val="dk1"/>
              </a:buClr>
              <a:buSzPts val="1800"/>
              <a:buFont typeface="Andika"/>
              <a:buChar char="○"/>
              <a:defRPr sz="1800">
                <a:solidFill>
                  <a:schemeClr val="dk1"/>
                </a:solidFill>
                <a:latin typeface="Andika"/>
                <a:ea typeface="Andika"/>
                <a:cs typeface="Andika"/>
                <a:sym typeface="Andika"/>
              </a:defRPr>
            </a:lvl8pPr>
            <a:lvl9pPr marL="4114800" lvl="8" indent="-342900">
              <a:lnSpc>
                <a:spcPct val="115000"/>
              </a:lnSpc>
              <a:spcBef>
                <a:spcPts val="2100"/>
              </a:spcBef>
              <a:spcAft>
                <a:spcPts val="2100"/>
              </a:spcAft>
              <a:buClr>
                <a:schemeClr val="dk1"/>
              </a:buClr>
              <a:buSzPts val="1800"/>
              <a:buFont typeface="Andika"/>
              <a:buChar char="■"/>
              <a:defRPr sz="1800">
                <a:solidFill>
                  <a:schemeClr val="dk1"/>
                </a:solidFill>
                <a:latin typeface="Andika"/>
                <a:ea typeface="Andika"/>
                <a:cs typeface="Andika"/>
                <a:sym typeface="Andika"/>
              </a:defRPr>
            </a:lvl9pPr>
          </a:lstStyle>
          <a:p>
            <a:endParaRPr/>
          </a:p>
        </p:txBody>
      </p:sp>
      <p:sp>
        <p:nvSpPr>
          <p:cNvPr id="24" name="Google Shape;24;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1"/>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8" r:id="rId9"/>
    <p:sldLayoutId id="2147483661"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5" name="Google Shape;205;p20"/>
          <p:cNvSpPr txBox="1">
            <a:spLocks noGrp="1"/>
          </p:cNvSpPr>
          <p:nvPr>
            <p:ph type="title"/>
          </p:nvPr>
        </p:nvSpPr>
        <p:spPr>
          <a:xfrm>
            <a:off x="2222550" y="2013150"/>
            <a:ext cx="7746900" cy="25269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solidFill>
                  <a:schemeClr val="dk2"/>
                </a:solidFill>
              </a:rPr>
              <a:t>What to do when I can’t get my way</a:t>
            </a:r>
            <a:endParaRPr dirty="0"/>
          </a:p>
        </p:txBody>
      </p:sp>
      <p:pic>
        <p:nvPicPr>
          <p:cNvPr id="4" name="Picture 3">
            <a:extLst>
              <a:ext uri="{FF2B5EF4-FFF2-40B4-BE49-F238E27FC236}">
                <a16:creationId xmlns:a16="http://schemas.microsoft.com/office/drawing/2014/main" id="{914A2A8C-645D-A49F-255B-43C7A82D3CCC}"/>
              </a:ext>
            </a:extLst>
          </p:cNvPr>
          <p:cNvPicPr>
            <a:picLocks noChangeAspect="1"/>
          </p:cNvPicPr>
          <p:nvPr/>
        </p:nvPicPr>
        <p:blipFill>
          <a:blip r:embed="rId3"/>
          <a:stretch>
            <a:fillRect/>
          </a:stretch>
        </p:blipFill>
        <p:spPr>
          <a:xfrm>
            <a:off x="10831286" y="5235336"/>
            <a:ext cx="1095637" cy="13287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26AECF5C-8A10-B998-2C21-F8862F19B4F0}"/>
            </a:ext>
          </a:extLst>
        </p:cNvPr>
        <p:cNvGrpSpPr/>
        <p:nvPr/>
      </p:nvGrpSpPr>
      <p:grpSpPr>
        <a:xfrm>
          <a:off x="0" y="0"/>
          <a:ext cx="0" cy="0"/>
          <a:chOff x="0" y="0"/>
          <a:chExt cx="0" cy="0"/>
        </a:xfrm>
      </p:grpSpPr>
      <p:sp>
        <p:nvSpPr>
          <p:cNvPr id="234" name="Google Shape;234;p23">
            <a:extLst>
              <a:ext uri="{FF2B5EF4-FFF2-40B4-BE49-F238E27FC236}">
                <a16:creationId xmlns:a16="http://schemas.microsoft.com/office/drawing/2014/main" id="{41C8E749-3A43-DE3E-B84E-7C784EC74CFB}"/>
              </a:ext>
            </a:extLst>
          </p:cNvPr>
          <p:cNvSpPr txBox="1">
            <a:spLocks noGrp="1"/>
          </p:cNvSpPr>
          <p:nvPr>
            <p:ph type="body" idx="1"/>
          </p:nvPr>
        </p:nvSpPr>
        <p:spPr>
          <a:xfrm>
            <a:off x="2401350" y="2688686"/>
            <a:ext cx="7389300" cy="2217600"/>
          </a:xfrm>
          <a:prstGeom prst="rect">
            <a:avLst/>
          </a:prstGeom>
        </p:spPr>
        <p:txBody>
          <a:bodyPr spcFirstLastPara="1" wrap="square" lIns="121900" tIns="121900" rIns="121900" bIns="121900" anchor="t" anchorCtr="0">
            <a:noAutofit/>
          </a:bodyPr>
          <a:lstStyle/>
          <a:p>
            <a:pPr marL="285750" indent="-285750"/>
            <a:r>
              <a:rPr lang="en-US" sz="2400" dirty="0"/>
              <a:t>If you don’t understand why you can’t have something, politely ask an adult or friend to explain</a:t>
            </a:r>
          </a:p>
          <a:p>
            <a:pPr marL="285750" indent="-285750"/>
            <a:r>
              <a:rPr lang="en-US" sz="2400" dirty="0"/>
              <a:t>Once you understand, you might feel better about the situation</a:t>
            </a:r>
          </a:p>
          <a:p>
            <a:pPr marL="0" lvl="0" indent="0" algn="l" rtl="0">
              <a:spcBef>
                <a:spcPts val="0"/>
              </a:spcBef>
              <a:spcAft>
                <a:spcPts val="0"/>
              </a:spcAft>
              <a:buNone/>
            </a:pPr>
            <a:endParaRPr dirty="0"/>
          </a:p>
        </p:txBody>
      </p:sp>
      <p:sp>
        <p:nvSpPr>
          <p:cNvPr id="235" name="Google Shape;235;p23">
            <a:extLst>
              <a:ext uri="{FF2B5EF4-FFF2-40B4-BE49-F238E27FC236}">
                <a16:creationId xmlns:a16="http://schemas.microsoft.com/office/drawing/2014/main" id="{61C999C8-70B5-5031-980D-C3C91DD95149}"/>
              </a:ext>
            </a:extLst>
          </p:cNvPr>
          <p:cNvSpPr txBox="1">
            <a:spLocks noGrp="1"/>
          </p:cNvSpPr>
          <p:nvPr>
            <p:ph type="title"/>
          </p:nvPr>
        </p:nvSpPr>
        <p:spPr>
          <a:xfrm>
            <a:off x="2557027" y="1155368"/>
            <a:ext cx="7389300" cy="1783775"/>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solidFill>
                  <a:schemeClr val="lt2"/>
                </a:solidFill>
              </a:rPr>
              <a:t>ask for help</a:t>
            </a:r>
            <a:endParaRPr dirty="0">
              <a:solidFill>
                <a:schemeClr val="lt2"/>
              </a:solidFill>
            </a:endParaRPr>
          </a:p>
        </p:txBody>
      </p:sp>
      <p:sp>
        <p:nvSpPr>
          <p:cNvPr id="236" name="Google Shape;236;p23">
            <a:extLst>
              <a:ext uri="{FF2B5EF4-FFF2-40B4-BE49-F238E27FC236}">
                <a16:creationId xmlns:a16="http://schemas.microsoft.com/office/drawing/2014/main" id="{5F26DB11-EA3E-D346-39C5-7382C3A02B26}"/>
              </a:ext>
            </a:extLst>
          </p:cNvPr>
          <p:cNvSpPr/>
          <p:nvPr/>
        </p:nvSpPr>
        <p:spPr>
          <a:xfrm>
            <a:off x="367500" y="297025"/>
            <a:ext cx="2217600" cy="2217600"/>
          </a:xfrm>
          <a:prstGeom prst="ellipse">
            <a:avLst/>
          </a:prstGeom>
          <a:solidFill>
            <a:schemeClr val="lt1"/>
          </a:solidFill>
          <a:ln w="38100"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237;p23">
            <a:extLst>
              <a:ext uri="{FF2B5EF4-FFF2-40B4-BE49-F238E27FC236}">
                <a16:creationId xmlns:a16="http://schemas.microsoft.com/office/drawing/2014/main" id="{4664C0B1-1DB8-C92C-F132-2D033797761C}"/>
              </a:ext>
            </a:extLst>
          </p:cNvPr>
          <p:cNvSpPr/>
          <p:nvPr/>
        </p:nvSpPr>
        <p:spPr>
          <a:xfrm>
            <a:off x="1180775" y="871663"/>
            <a:ext cx="562977" cy="1040244"/>
          </a:xfrm>
          <a:prstGeom prst="rect">
            <a:avLst/>
          </a:prstGeom>
        </p:spPr>
        <p:txBody>
          <a:bodyPr>
            <a:prstTxWarp prst="textPlain">
              <a:avLst/>
            </a:prstTxWarp>
          </a:bodyPr>
          <a:lstStyle/>
          <a:p>
            <a:pPr lvl="0" algn="ctr"/>
            <a:r>
              <a:rPr lang="en-US" b="0" i="0" dirty="0">
                <a:ln>
                  <a:noFill/>
                </a:ln>
                <a:solidFill>
                  <a:schemeClr val="dk2"/>
                </a:solidFill>
                <a:latin typeface="Luckiest Guy"/>
              </a:rPr>
              <a:t>3</a:t>
            </a:r>
            <a:endParaRPr b="0" i="0" dirty="0">
              <a:ln>
                <a:noFill/>
              </a:ln>
              <a:solidFill>
                <a:schemeClr val="dk2"/>
              </a:solidFill>
              <a:latin typeface="Luckiest Guy"/>
            </a:endParaRPr>
          </a:p>
        </p:txBody>
      </p:sp>
    </p:spTree>
    <p:extLst>
      <p:ext uri="{BB962C8B-B14F-4D97-AF65-F5344CB8AC3E}">
        <p14:creationId xmlns:p14="http://schemas.microsoft.com/office/powerpoint/2010/main" val="2949826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BEC8E06E-E2A4-6217-5A6E-EB5D54AFC8FD}"/>
            </a:ext>
          </a:extLst>
        </p:cNvPr>
        <p:cNvGrpSpPr/>
        <p:nvPr/>
      </p:nvGrpSpPr>
      <p:grpSpPr>
        <a:xfrm>
          <a:off x="0" y="0"/>
          <a:ext cx="0" cy="0"/>
          <a:chOff x="0" y="0"/>
          <a:chExt cx="0" cy="0"/>
        </a:xfrm>
      </p:grpSpPr>
      <p:sp>
        <p:nvSpPr>
          <p:cNvPr id="234" name="Google Shape;234;p23">
            <a:extLst>
              <a:ext uri="{FF2B5EF4-FFF2-40B4-BE49-F238E27FC236}">
                <a16:creationId xmlns:a16="http://schemas.microsoft.com/office/drawing/2014/main" id="{08C1007F-8038-1226-9DFF-3EDF3458B91C}"/>
              </a:ext>
            </a:extLst>
          </p:cNvPr>
          <p:cNvSpPr txBox="1">
            <a:spLocks noGrp="1"/>
          </p:cNvSpPr>
          <p:nvPr>
            <p:ph type="body" idx="1"/>
          </p:nvPr>
        </p:nvSpPr>
        <p:spPr>
          <a:xfrm>
            <a:off x="2401350" y="2939143"/>
            <a:ext cx="7389300" cy="2611174"/>
          </a:xfrm>
          <a:prstGeom prst="rect">
            <a:avLst/>
          </a:prstGeom>
        </p:spPr>
        <p:txBody>
          <a:bodyPr spcFirstLastPara="1" wrap="square" lIns="121900" tIns="121900" rIns="121900" bIns="121900" anchor="t" anchorCtr="0">
            <a:noAutofit/>
          </a:bodyPr>
          <a:lstStyle/>
          <a:p>
            <a:pPr marL="285750" indent="-285750"/>
            <a:r>
              <a:rPr lang="en-US" sz="2400" dirty="0"/>
              <a:t>If your first choice isn’t possible, try to think of something else you can do</a:t>
            </a:r>
          </a:p>
          <a:p>
            <a:pPr marL="285750" indent="-285750"/>
            <a:endParaRPr lang="en-US" sz="2400" dirty="0"/>
          </a:p>
          <a:p>
            <a:pPr marL="285750" indent="-285750"/>
            <a:r>
              <a:rPr lang="en-US" sz="2400" dirty="0"/>
              <a:t>Can you play with something else?  Can you check your schedule to see when you get a break? What else can you do?</a:t>
            </a:r>
          </a:p>
          <a:p>
            <a:pPr marL="0" lvl="0" indent="0" algn="l" rtl="0">
              <a:spcBef>
                <a:spcPts val="0"/>
              </a:spcBef>
              <a:spcAft>
                <a:spcPts val="0"/>
              </a:spcAft>
              <a:buNone/>
            </a:pPr>
            <a:endParaRPr dirty="0"/>
          </a:p>
        </p:txBody>
      </p:sp>
      <p:sp>
        <p:nvSpPr>
          <p:cNvPr id="235" name="Google Shape;235;p23">
            <a:extLst>
              <a:ext uri="{FF2B5EF4-FFF2-40B4-BE49-F238E27FC236}">
                <a16:creationId xmlns:a16="http://schemas.microsoft.com/office/drawing/2014/main" id="{8D8DE841-5BC6-D45C-6261-2C56E6B3C5ED}"/>
              </a:ext>
            </a:extLst>
          </p:cNvPr>
          <p:cNvSpPr txBox="1">
            <a:spLocks noGrp="1"/>
          </p:cNvSpPr>
          <p:nvPr>
            <p:ph type="title"/>
          </p:nvPr>
        </p:nvSpPr>
        <p:spPr>
          <a:xfrm>
            <a:off x="2557027" y="1155368"/>
            <a:ext cx="7389300" cy="1783775"/>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solidFill>
                  <a:schemeClr val="lt2"/>
                </a:solidFill>
              </a:rPr>
              <a:t>think of other options</a:t>
            </a:r>
            <a:endParaRPr dirty="0">
              <a:solidFill>
                <a:schemeClr val="lt2"/>
              </a:solidFill>
            </a:endParaRPr>
          </a:p>
        </p:txBody>
      </p:sp>
      <p:sp>
        <p:nvSpPr>
          <p:cNvPr id="236" name="Google Shape;236;p23">
            <a:extLst>
              <a:ext uri="{FF2B5EF4-FFF2-40B4-BE49-F238E27FC236}">
                <a16:creationId xmlns:a16="http://schemas.microsoft.com/office/drawing/2014/main" id="{2213D7CA-2972-D16E-309E-9747FDA9E1CF}"/>
              </a:ext>
            </a:extLst>
          </p:cNvPr>
          <p:cNvSpPr/>
          <p:nvPr/>
        </p:nvSpPr>
        <p:spPr>
          <a:xfrm>
            <a:off x="367500" y="297025"/>
            <a:ext cx="2217600" cy="2217600"/>
          </a:xfrm>
          <a:prstGeom prst="ellipse">
            <a:avLst/>
          </a:prstGeom>
          <a:solidFill>
            <a:schemeClr val="lt1"/>
          </a:solidFill>
          <a:ln w="38100"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237;p23">
            <a:extLst>
              <a:ext uri="{FF2B5EF4-FFF2-40B4-BE49-F238E27FC236}">
                <a16:creationId xmlns:a16="http://schemas.microsoft.com/office/drawing/2014/main" id="{DA023123-35D5-24B2-FFBC-E8BF10C34AEA}"/>
              </a:ext>
            </a:extLst>
          </p:cNvPr>
          <p:cNvSpPr/>
          <p:nvPr/>
        </p:nvSpPr>
        <p:spPr>
          <a:xfrm>
            <a:off x="1180775" y="871663"/>
            <a:ext cx="562977" cy="1040244"/>
          </a:xfrm>
          <a:prstGeom prst="rect">
            <a:avLst/>
          </a:prstGeom>
        </p:spPr>
        <p:txBody>
          <a:bodyPr>
            <a:prstTxWarp prst="textPlain">
              <a:avLst/>
            </a:prstTxWarp>
          </a:bodyPr>
          <a:lstStyle/>
          <a:p>
            <a:pPr lvl="0" algn="ctr"/>
            <a:r>
              <a:rPr lang="en-US" dirty="0">
                <a:solidFill>
                  <a:schemeClr val="dk2"/>
                </a:solidFill>
                <a:latin typeface="Luckiest Guy"/>
              </a:rPr>
              <a:t>4</a:t>
            </a:r>
            <a:endParaRPr b="0" i="0" dirty="0">
              <a:ln>
                <a:noFill/>
              </a:ln>
              <a:solidFill>
                <a:schemeClr val="dk2"/>
              </a:solidFill>
              <a:latin typeface="Luckiest Guy"/>
            </a:endParaRPr>
          </a:p>
        </p:txBody>
      </p:sp>
    </p:spTree>
    <p:extLst>
      <p:ext uri="{BB962C8B-B14F-4D97-AF65-F5344CB8AC3E}">
        <p14:creationId xmlns:p14="http://schemas.microsoft.com/office/powerpoint/2010/main" val="1990424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900ECFC8-89A8-DE8B-5958-9E3DC022D86C}"/>
            </a:ext>
          </a:extLst>
        </p:cNvPr>
        <p:cNvGrpSpPr/>
        <p:nvPr/>
      </p:nvGrpSpPr>
      <p:grpSpPr>
        <a:xfrm>
          <a:off x="0" y="0"/>
          <a:ext cx="0" cy="0"/>
          <a:chOff x="0" y="0"/>
          <a:chExt cx="0" cy="0"/>
        </a:xfrm>
      </p:grpSpPr>
      <p:sp>
        <p:nvSpPr>
          <p:cNvPr id="234" name="Google Shape;234;p23">
            <a:extLst>
              <a:ext uri="{FF2B5EF4-FFF2-40B4-BE49-F238E27FC236}">
                <a16:creationId xmlns:a16="http://schemas.microsoft.com/office/drawing/2014/main" id="{0531EC5C-415A-8758-E19C-2FF8E981D7F6}"/>
              </a:ext>
            </a:extLst>
          </p:cNvPr>
          <p:cNvSpPr txBox="1">
            <a:spLocks noGrp="1"/>
          </p:cNvSpPr>
          <p:nvPr>
            <p:ph type="body" idx="1"/>
          </p:nvPr>
        </p:nvSpPr>
        <p:spPr>
          <a:xfrm>
            <a:off x="2401350" y="2655437"/>
            <a:ext cx="7389300" cy="2993525"/>
          </a:xfrm>
          <a:prstGeom prst="rect">
            <a:avLst/>
          </a:prstGeom>
        </p:spPr>
        <p:txBody>
          <a:bodyPr spcFirstLastPara="1" wrap="square" lIns="121900" tIns="121900" rIns="121900" bIns="121900" anchor="t" anchorCtr="0">
            <a:noAutofit/>
          </a:bodyPr>
          <a:lstStyle/>
          <a:p>
            <a:pPr marL="285750" indent="-285750"/>
            <a:r>
              <a:rPr lang="en-US" sz="2400" dirty="0"/>
              <a:t>Sometimes you just need to be </a:t>
            </a:r>
            <a:r>
              <a:rPr lang="en-US" sz="2400" b="1" u="sng" dirty="0">
                <a:solidFill>
                  <a:srgbClr val="92D050"/>
                </a:solidFill>
              </a:rPr>
              <a:t>patient</a:t>
            </a:r>
            <a:r>
              <a:rPr lang="en-US" sz="2400" dirty="0"/>
              <a:t> and wait your turn</a:t>
            </a:r>
          </a:p>
          <a:p>
            <a:pPr marL="285750" indent="-285750"/>
            <a:r>
              <a:rPr lang="en-US" sz="2400" b="1" u="sng" dirty="0">
                <a:solidFill>
                  <a:srgbClr val="92D050"/>
                </a:solidFill>
              </a:rPr>
              <a:t>Patience</a:t>
            </a:r>
            <a:r>
              <a:rPr lang="en-US" sz="2400" dirty="0"/>
              <a:t> is the ability to handle disappointment without getting upset</a:t>
            </a:r>
          </a:p>
          <a:p>
            <a:pPr marL="285750" indent="-285750"/>
            <a:r>
              <a:rPr lang="en-US" sz="2400" dirty="0"/>
              <a:t>Practice being patient by counting to 10, taking slow deep breaths, or finding something else to do while you wait</a:t>
            </a:r>
          </a:p>
          <a:p>
            <a:pPr marL="285750" indent="-285750"/>
            <a:endParaRPr dirty="0"/>
          </a:p>
        </p:txBody>
      </p:sp>
      <p:sp>
        <p:nvSpPr>
          <p:cNvPr id="235" name="Google Shape;235;p23">
            <a:extLst>
              <a:ext uri="{FF2B5EF4-FFF2-40B4-BE49-F238E27FC236}">
                <a16:creationId xmlns:a16="http://schemas.microsoft.com/office/drawing/2014/main" id="{92D58A90-C37F-A7A0-D07D-BD2CE3125E9F}"/>
              </a:ext>
            </a:extLst>
          </p:cNvPr>
          <p:cNvSpPr txBox="1">
            <a:spLocks noGrp="1"/>
          </p:cNvSpPr>
          <p:nvPr>
            <p:ph type="title"/>
          </p:nvPr>
        </p:nvSpPr>
        <p:spPr>
          <a:xfrm>
            <a:off x="2546141" y="1209037"/>
            <a:ext cx="7389300" cy="1446401"/>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solidFill>
                  <a:schemeClr val="lt2"/>
                </a:solidFill>
              </a:rPr>
              <a:t>practice waiting</a:t>
            </a:r>
            <a:endParaRPr dirty="0">
              <a:solidFill>
                <a:schemeClr val="lt2"/>
              </a:solidFill>
            </a:endParaRPr>
          </a:p>
        </p:txBody>
      </p:sp>
      <p:sp>
        <p:nvSpPr>
          <p:cNvPr id="236" name="Google Shape;236;p23">
            <a:extLst>
              <a:ext uri="{FF2B5EF4-FFF2-40B4-BE49-F238E27FC236}">
                <a16:creationId xmlns:a16="http://schemas.microsoft.com/office/drawing/2014/main" id="{BF07FA08-8B5F-7811-E736-92C1829A9FA2}"/>
              </a:ext>
            </a:extLst>
          </p:cNvPr>
          <p:cNvSpPr/>
          <p:nvPr/>
        </p:nvSpPr>
        <p:spPr>
          <a:xfrm>
            <a:off x="367500" y="297025"/>
            <a:ext cx="2217600" cy="2217600"/>
          </a:xfrm>
          <a:prstGeom prst="ellipse">
            <a:avLst/>
          </a:prstGeom>
          <a:solidFill>
            <a:schemeClr val="lt1"/>
          </a:solidFill>
          <a:ln w="38100"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237;p23">
            <a:extLst>
              <a:ext uri="{FF2B5EF4-FFF2-40B4-BE49-F238E27FC236}">
                <a16:creationId xmlns:a16="http://schemas.microsoft.com/office/drawing/2014/main" id="{97247715-BA25-7143-53FA-CD72F9A1DA57}"/>
              </a:ext>
            </a:extLst>
          </p:cNvPr>
          <p:cNvSpPr/>
          <p:nvPr/>
        </p:nvSpPr>
        <p:spPr>
          <a:xfrm>
            <a:off x="1180775" y="871663"/>
            <a:ext cx="562977" cy="1040244"/>
          </a:xfrm>
          <a:prstGeom prst="rect">
            <a:avLst/>
          </a:prstGeom>
        </p:spPr>
        <p:txBody>
          <a:bodyPr>
            <a:prstTxWarp prst="textPlain">
              <a:avLst/>
            </a:prstTxWarp>
          </a:bodyPr>
          <a:lstStyle/>
          <a:p>
            <a:pPr lvl="0" algn="ctr"/>
            <a:r>
              <a:rPr lang="en-US" b="0" i="0" dirty="0">
                <a:ln>
                  <a:noFill/>
                </a:ln>
                <a:solidFill>
                  <a:schemeClr val="dk2"/>
                </a:solidFill>
                <a:latin typeface="Luckiest Guy"/>
              </a:rPr>
              <a:t>5</a:t>
            </a:r>
            <a:endParaRPr b="0" i="0" dirty="0">
              <a:ln>
                <a:noFill/>
              </a:ln>
              <a:solidFill>
                <a:schemeClr val="dk2"/>
              </a:solidFill>
              <a:latin typeface="Luckiest Guy"/>
            </a:endParaRPr>
          </a:p>
        </p:txBody>
      </p:sp>
    </p:spTree>
    <p:extLst>
      <p:ext uri="{BB962C8B-B14F-4D97-AF65-F5344CB8AC3E}">
        <p14:creationId xmlns:p14="http://schemas.microsoft.com/office/powerpoint/2010/main" val="629586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72D66BAC-077A-1D18-1F6F-90E1755A335B}"/>
            </a:ext>
          </a:extLst>
        </p:cNvPr>
        <p:cNvGrpSpPr/>
        <p:nvPr/>
      </p:nvGrpSpPr>
      <p:grpSpPr>
        <a:xfrm>
          <a:off x="0" y="0"/>
          <a:ext cx="0" cy="0"/>
          <a:chOff x="0" y="0"/>
          <a:chExt cx="0" cy="0"/>
        </a:xfrm>
      </p:grpSpPr>
      <p:sp>
        <p:nvSpPr>
          <p:cNvPr id="234" name="Google Shape;234;p23">
            <a:extLst>
              <a:ext uri="{FF2B5EF4-FFF2-40B4-BE49-F238E27FC236}">
                <a16:creationId xmlns:a16="http://schemas.microsoft.com/office/drawing/2014/main" id="{1E125240-887C-C245-0831-F9B093DE5CCC}"/>
              </a:ext>
            </a:extLst>
          </p:cNvPr>
          <p:cNvSpPr txBox="1">
            <a:spLocks noGrp="1"/>
          </p:cNvSpPr>
          <p:nvPr>
            <p:ph type="body" idx="1"/>
          </p:nvPr>
        </p:nvSpPr>
        <p:spPr>
          <a:xfrm>
            <a:off x="2401350" y="3037789"/>
            <a:ext cx="7389300" cy="2217600"/>
          </a:xfrm>
          <a:prstGeom prst="rect">
            <a:avLst/>
          </a:prstGeom>
        </p:spPr>
        <p:txBody>
          <a:bodyPr spcFirstLastPara="1" wrap="square" lIns="121900" tIns="121900" rIns="121900" bIns="121900" anchor="t" anchorCtr="0">
            <a:noAutofit/>
          </a:bodyPr>
          <a:lstStyle/>
          <a:p>
            <a:pPr marL="285750" indent="-285750"/>
            <a:r>
              <a:rPr lang="en-US" sz="2400" dirty="0"/>
              <a:t>If you feel sad or frustrated, talk to someone you trust</a:t>
            </a:r>
          </a:p>
          <a:p>
            <a:pPr marL="285750" indent="-285750"/>
            <a:endParaRPr lang="en-US" sz="2400" dirty="0"/>
          </a:p>
          <a:p>
            <a:pPr marL="285750" indent="-285750"/>
            <a:r>
              <a:rPr lang="en-US" sz="2400" dirty="0"/>
              <a:t>Sharing your feelings can help you feel understood and supported</a:t>
            </a:r>
          </a:p>
          <a:p>
            <a:pPr marL="285750" indent="-285750"/>
            <a:endParaRPr dirty="0"/>
          </a:p>
        </p:txBody>
      </p:sp>
      <p:sp>
        <p:nvSpPr>
          <p:cNvPr id="235" name="Google Shape;235;p23">
            <a:extLst>
              <a:ext uri="{FF2B5EF4-FFF2-40B4-BE49-F238E27FC236}">
                <a16:creationId xmlns:a16="http://schemas.microsoft.com/office/drawing/2014/main" id="{5A334980-3286-6CC6-8531-C33DC5DA97C1}"/>
              </a:ext>
            </a:extLst>
          </p:cNvPr>
          <p:cNvSpPr txBox="1">
            <a:spLocks noGrp="1"/>
          </p:cNvSpPr>
          <p:nvPr>
            <p:ph type="title"/>
          </p:nvPr>
        </p:nvSpPr>
        <p:spPr>
          <a:xfrm>
            <a:off x="2546141" y="1209037"/>
            <a:ext cx="7389300" cy="1446401"/>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solidFill>
                  <a:schemeClr val="lt2"/>
                </a:solidFill>
              </a:rPr>
              <a:t>talk about your feelings</a:t>
            </a:r>
            <a:endParaRPr dirty="0">
              <a:solidFill>
                <a:schemeClr val="lt2"/>
              </a:solidFill>
            </a:endParaRPr>
          </a:p>
        </p:txBody>
      </p:sp>
      <p:sp>
        <p:nvSpPr>
          <p:cNvPr id="236" name="Google Shape;236;p23">
            <a:extLst>
              <a:ext uri="{FF2B5EF4-FFF2-40B4-BE49-F238E27FC236}">
                <a16:creationId xmlns:a16="http://schemas.microsoft.com/office/drawing/2014/main" id="{8A5582B4-A7C3-28E1-9DEC-060D81FB3586}"/>
              </a:ext>
            </a:extLst>
          </p:cNvPr>
          <p:cNvSpPr/>
          <p:nvPr/>
        </p:nvSpPr>
        <p:spPr>
          <a:xfrm>
            <a:off x="367500" y="297025"/>
            <a:ext cx="2217600" cy="2217600"/>
          </a:xfrm>
          <a:prstGeom prst="ellipse">
            <a:avLst/>
          </a:prstGeom>
          <a:solidFill>
            <a:schemeClr val="lt1"/>
          </a:solidFill>
          <a:ln w="38100"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237;p23">
            <a:extLst>
              <a:ext uri="{FF2B5EF4-FFF2-40B4-BE49-F238E27FC236}">
                <a16:creationId xmlns:a16="http://schemas.microsoft.com/office/drawing/2014/main" id="{CBE5A7BD-8453-C6E5-2F8D-5DE06B2B1645}"/>
              </a:ext>
            </a:extLst>
          </p:cNvPr>
          <p:cNvSpPr/>
          <p:nvPr/>
        </p:nvSpPr>
        <p:spPr>
          <a:xfrm>
            <a:off x="1180775" y="871663"/>
            <a:ext cx="562977" cy="1040244"/>
          </a:xfrm>
          <a:prstGeom prst="rect">
            <a:avLst/>
          </a:prstGeom>
        </p:spPr>
        <p:txBody>
          <a:bodyPr>
            <a:prstTxWarp prst="textPlain">
              <a:avLst/>
            </a:prstTxWarp>
          </a:bodyPr>
          <a:lstStyle/>
          <a:p>
            <a:pPr lvl="0" algn="ctr"/>
            <a:r>
              <a:rPr lang="en-US" dirty="0">
                <a:solidFill>
                  <a:schemeClr val="dk2"/>
                </a:solidFill>
                <a:latin typeface="Luckiest Guy"/>
              </a:rPr>
              <a:t>6</a:t>
            </a:r>
            <a:endParaRPr b="0" i="0" dirty="0">
              <a:ln>
                <a:noFill/>
              </a:ln>
              <a:solidFill>
                <a:schemeClr val="dk2"/>
              </a:solidFill>
              <a:latin typeface="Luckiest Guy"/>
            </a:endParaRPr>
          </a:p>
        </p:txBody>
      </p:sp>
    </p:spTree>
    <p:extLst>
      <p:ext uri="{BB962C8B-B14F-4D97-AF65-F5344CB8AC3E}">
        <p14:creationId xmlns:p14="http://schemas.microsoft.com/office/powerpoint/2010/main" val="2711444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grpSp>
        <p:nvGrpSpPr>
          <p:cNvPr id="305" name="Google Shape;305;p31"/>
          <p:cNvGrpSpPr/>
          <p:nvPr/>
        </p:nvGrpSpPr>
        <p:grpSpPr>
          <a:xfrm>
            <a:off x="8128459" y="2306675"/>
            <a:ext cx="1729988" cy="3456902"/>
            <a:chOff x="339850" y="2154275"/>
            <a:chExt cx="2149200" cy="3456902"/>
          </a:xfrm>
        </p:grpSpPr>
        <p:sp>
          <p:nvSpPr>
            <p:cNvPr id="306" name="Google Shape;306;p31"/>
            <p:cNvSpPr/>
            <p:nvPr/>
          </p:nvSpPr>
          <p:spPr>
            <a:xfrm>
              <a:off x="339850" y="2154275"/>
              <a:ext cx="2149200" cy="3456900"/>
            </a:xfrm>
            <a:prstGeom prst="roundRect">
              <a:avLst>
                <a:gd name="adj" fmla="val 88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7" name="Google Shape;307;p31" descr="A close-up of a crumpled white paper&#10;&#10;Description automatically generated with medium confidence"/>
            <p:cNvPicPr preferRelativeResize="0"/>
            <p:nvPr/>
          </p:nvPicPr>
          <p:blipFill rotWithShape="1">
            <a:blip r:embed="rId3">
              <a:alphaModFix amt="20000"/>
            </a:blip>
            <a:srcRect l="6323" t="6069" r="76072" b="43522"/>
            <a:stretch/>
          </p:blipFill>
          <p:spPr>
            <a:xfrm>
              <a:off x="339850" y="2154275"/>
              <a:ext cx="2149199" cy="3456902"/>
            </a:xfrm>
            <a:prstGeom prst="rect">
              <a:avLst/>
            </a:prstGeom>
            <a:noFill/>
            <a:ln>
              <a:noFill/>
            </a:ln>
          </p:spPr>
        </p:pic>
        <p:sp>
          <p:nvSpPr>
            <p:cNvPr id="308" name="Google Shape;308;p31"/>
            <p:cNvSpPr/>
            <p:nvPr/>
          </p:nvSpPr>
          <p:spPr>
            <a:xfrm>
              <a:off x="339850" y="2154275"/>
              <a:ext cx="2149200" cy="3456900"/>
            </a:xfrm>
            <a:prstGeom prst="roundRect">
              <a:avLst>
                <a:gd name="adj" fmla="val 886"/>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 name="Google Shape;309;p31"/>
          <p:cNvGrpSpPr/>
          <p:nvPr/>
        </p:nvGrpSpPr>
        <p:grpSpPr>
          <a:xfrm flipH="1">
            <a:off x="6206836" y="2298430"/>
            <a:ext cx="1699699" cy="3456902"/>
            <a:chOff x="339850" y="2154275"/>
            <a:chExt cx="2149200" cy="3456902"/>
          </a:xfrm>
        </p:grpSpPr>
        <p:sp>
          <p:nvSpPr>
            <p:cNvPr id="310" name="Google Shape;310;p31"/>
            <p:cNvSpPr/>
            <p:nvPr/>
          </p:nvSpPr>
          <p:spPr>
            <a:xfrm>
              <a:off x="339850" y="2154275"/>
              <a:ext cx="2149200" cy="3456900"/>
            </a:xfrm>
            <a:prstGeom prst="roundRect">
              <a:avLst>
                <a:gd name="adj" fmla="val 88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1" name="Google Shape;311;p31" descr="A close-up of a crumpled white paper&#10;&#10;Description automatically generated with medium confidence"/>
            <p:cNvPicPr preferRelativeResize="0"/>
            <p:nvPr/>
          </p:nvPicPr>
          <p:blipFill rotWithShape="1">
            <a:blip r:embed="rId3">
              <a:alphaModFix amt="20000"/>
            </a:blip>
            <a:srcRect l="6323" t="6069" r="76072" b="43522"/>
            <a:stretch/>
          </p:blipFill>
          <p:spPr>
            <a:xfrm>
              <a:off x="339850" y="2154275"/>
              <a:ext cx="2149199" cy="3456902"/>
            </a:xfrm>
            <a:prstGeom prst="rect">
              <a:avLst/>
            </a:prstGeom>
            <a:noFill/>
            <a:ln>
              <a:noFill/>
            </a:ln>
          </p:spPr>
        </p:pic>
        <p:sp>
          <p:nvSpPr>
            <p:cNvPr id="312" name="Google Shape;312;p31"/>
            <p:cNvSpPr/>
            <p:nvPr/>
          </p:nvSpPr>
          <p:spPr>
            <a:xfrm>
              <a:off x="339850" y="2154275"/>
              <a:ext cx="2149200" cy="3456900"/>
            </a:xfrm>
            <a:prstGeom prst="roundRect">
              <a:avLst>
                <a:gd name="adj" fmla="val 886"/>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31"/>
          <p:cNvGrpSpPr/>
          <p:nvPr/>
        </p:nvGrpSpPr>
        <p:grpSpPr>
          <a:xfrm rot="10800000">
            <a:off x="4133477" y="2298434"/>
            <a:ext cx="1702397" cy="3456902"/>
            <a:chOff x="339850" y="2154275"/>
            <a:chExt cx="2149200" cy="3456902"/>
          </a:xfrm>
        </p:grpSpPr>
        <p:sp>
          <p:nvSpPr>
            <p:cNvPr id="314" name="Google Shape;314;p31"/>
            <p:cNvSpPr/>
            <p:nvPr/>
          </p:nvSpPr>
          <p:spPr>
            <a:xfrm>
              <a:off x="339850" y="2154275"/>
              <a:ext cx="2149200" cy="3456900"/>
            </a:xfrm>
            <a:prstGeom prst="roundRect">
              <a:avLst>
                <a:gd name="adj" fmla="val 88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5" name="Google Shape;315;p31" descr="A close-up of a crumpled white paper&#10;&#10;Description automatically generated with medium confidence"/>
            <p:cNvPicPr preferRelativeResize="0"/>
            <p:nvPr/>
          </p:nvPicPr>
          <p:blipFill rotWithShape="1">
            <a:blip r:embed="rId3">
              <a:alphaModFix amt="20000"/>
            </a:blip>
            <a:srcRect l="6323" t="6069" r="76072" b="43522"/>
            <a:stretch/>
          </p:blipFill>
          <p:spPr>
            <a:xfrm>
              <a:off x="339850" y="2154275"/>
              <a:ext cx="2149199" cy="3456902"/>
            </a:xfrm>
            <a:prstGeom prst="rect">
              <a:avLst/>
            </a:prstGeom>
            <a:noFill/>
            <a:ln>
              <a:noFill/>
            </a:ln>
          </p:spPr>
        </p:pic>
        <p:sp>
          <p:nvSpPr>
            <p:cNvPr id="316" name="Google Shape;316;p31"/>
            <p:cNvSpPr/>
            <p:nvPr/>
          </p:nvSpPr>
          <p:spPr>
            <a:xfrm>
              <a:off x="339850" y="2154275"/>
              <a:ext cx="2149200" cy="3456900"/>
            </a:xfrm>
            <a:prstGeom prst="roundRect">
              <a:avLst>
                <a:gd name="adj" fmla="val 886"/>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 name="Google Shape;317;p31"/>
          <p:cNvGrpSpPr/>
          <p:nvPr/>
        </p:nvGrpSpPr>
        <p:grpSpPr>
          <a:xfrm rot="10800000" flipH="1">
            <a:off x="2132743" y="2306675"/>
            <a:ext cx="1702396" cy="3456902"/>
            <a:chOff x="339850" y="2154275"/>
            <a:chExt cx="2149200" cy="3456902"/>
          </a:xfrm>
        </p:grpSpPr>
        <p:sp>
          <p:nvSpPr>
            <p:cNvPr id="318" name="Google Shape;318;p31"/>
            <p:cNvSpPr/>
            <p:nvPr/>
          </p:nvSpPr>
          <p:spPr>
            <a:xfrm>
              <a:off x="339850" y="2154275"/>
              <a:ext cx="2149200" cy="3456900"/>
            </a:xfrm>
            <a:prstGeom prst="roundRect">
              <a:avLst>
                <a:gd name="adj" fmla="val 88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9" name="Google Shape;319;p31" descr="A close-up of a crumpled white paper&#10;&#10;Description automatically generated with medium confidence"/>
            <p:cNvPicPr preferRelativeResize="0"/>
            <p:nvPr/>
          </p:nvPicPr>
          <p:blipFill rotWithShape="1">
            <a:blip r:embed="rId3">
              <a:alphaModFix amt="20000"/>
            </a:blip>
            <a:srcRect l="6323" t="6069" r="76072" b="43522"/>
            <a:stretch/>
          </p:blipFill>
          <p:spPr>
            <a:xfrm>
              <a:off x="339850" y="2154275"/>
              <a:ext cx="2149199" cy="3456902"/>
            </a:xfrm>
            <a:prstGeom prst="rect">
              <a:avLst/>
            </a:prstGeom>
            <a:noFill/>
            <a:ln>
              <a:noFill/>
            </a:ln>
          </p:spPr>
        </p:pic>
        <p:sp>
          <p:nvSpPr>
            <p:cNvPr id="320" name="Google Shape;320;p31"/>
            <p:cNvSpPr/>
            <p:nvPr/>
          </p:nvSpPr>
          <p:spPr>
            <a:xfrm>
              <a:off x="339850" y="2154275"/>
              <a:ext cx="2149200" cy="3456900"/>
            </a:xfrm>
            <a:prstGeom prst="roundRect">
              <a:avLst>
                <a:gd name="adj" fmla="val 886"/>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31"/>
          <p:cNvGrpSpPr/>
          <p:nvPr/>
        </p:nvGrpSpPr>
        <p:grpSpPr>
          <a:xfrm>
            <a:off x="180832" y="2306675"/>
            <a:ext cx="1702397" cy="3456902"/>
            <a:chOff x="339850" y="2154275"/>
            <a:chExt cx="2149200" cy="3456902"/>
          </a:xfrm>
        </p:grpSpPr>
        <p:sp>
          <p:nvSpPr>
            <p:cNvPr id="322" name="Google Shape;322;p31"/>
            <p:cNvSpPr/>
            <p:nvPr/>
          </p:nvSpPr>
          <p:spPr>
            <a:xfrm>
              <a:off x="339850" y="2154275"/>
              <a:ext cx="2149200" cy="3456900"/>
            </a:xfrm>
            <a:prstGeom prst="roundRect">
              <a:avLst>
                <a:gd name="adj" fmla="val 88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3" name="Google Shape;323;p31" descr="A close-up of a crumpled white paper&#10;&#10;Description automatically generated with medium confidence"/>
            <p:cNvPicPr preferRelativeResize="0"/>
            <p:nvPr/>
          </p:nvPicPr>
          <p:blipFill rotWithShape="1">
            <a:blip r:embed="rId3">
              <a:alphaModFix amt="20000"/>
            </a:blip>
            <a:srcRect l="6323" t="6069" r="76072" b="43522"/>
            <a:stretch/>
          </p:blipFill>
          <p:spPr>
            <a:xfrm>
              <a:off x="339850" y="2154275"/>
              <a:ext cx="2149199" cy="3456902"/>
            </a:xfrm>
            <a:prstGeom prst="rect">
              <a:avLst/>
            </a:prstGeom>
            <a:noFill/>
            <a:ln>
              <a:noFill/>
            </a:ln>
          </p:spPr>
        </p:pic>
        <p:sp>
          <p:nvSpPr>
            <p:cNvPr id="324" name="Google Shape;324;p31"/>
            <p:cNvSpPr/>
            <p:nvPr/>
          </p:nvSpPr>
          <p:spPr>
            <a:xfrm>
              <a:off x="339850" y="2154275"/>
              <a:ext cx="2149200" cy="3456900"/>
            </a:xfrm>
            <a:prstGeom prst="roundRect">
              <a:avLst>
                <a:gd name="adj" fmla="val 886"/>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 name="Google Shape;325;p31"/>
          <p:cNvSpPr txBox="1">
            <a:spLocks noGrp="1"/>
          </p:cNvSpPr>
          <p:nvPr>
            <p:ph type="title"/>
          </p:nvPr>
        </p:nvSpPr>
        <p:spPr>
          <a:xfrm>
            <a:off x="573125" y="898175"/>
            <a:ext cx="11087700" cy="7635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solidFill>
                  <a:schemeClr val="dk2"/>
                </a:solidFill>
              </a:rPr>
              <a:t>remember: When you can’t get your way…</a:t>
            </a:r>
            <a:endParaRPr dirty="0">
              <a:solidFill>
                <a:schemeClr val="lt2"/>
              </a:solidFill>
            </a:endParaRPr>
          </a:p>
        </p:txBody>
      </p:sp>
      <p:sp>
        <p:nvSpPr>
          <p:cNvPr id="326" name="Google Shape;326;p31"/>
          <p:cNvSpPr txBox="1">
            <a:spLocks noGrp="1"/>
          </p:cNvSpPr>
          <p:nvPr>
            <p:ph type="subTitle" idx="1"/>
          </p:nvPr>
        </p:nvSpPr>
        <p:spPr>
          <a:xfrm>
            <a:off x="81436" y="2393550"/>
            <a:ext cx="1908900" cy="6069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t>1</a:t>
            </a:r>
            <a:endParaRPr dirty="0"/>
          </a:p>
        </p:txBody>
      </p:sp>
      <p:sp>
        <p:nvSpPr>
          <p:cNvPr id="328" name="Google Shape;328;p31"/>
          <p:cNvSpPr txBox="1">
            <a:spLocks noGrp="1"/>
          </p:cNvSpPr>
          <p:nvPr>
            <p:ph type="subTitle" idx="2"/>
          </p:nvPr>
        </p:nvSpPr>
        <p:spPr>
          <a:xfrm>
            <a:off x="2071217" y="2393550"/>
            <a:ext cx="1908900" cy="6069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t>2</a:t>
            </a:r>
            <a:endParaRPr dirty="0"/>
          </a:p>
        </p:txBody>
      </p:sp>
      <p:sp>
        <p:nvSpPr>
          <p:cNvPr id="330" name="Google Shape;330;p31"/>
          <p:cNvSpPr txBox="1">
            <a:spLocks noGrp="1"/>
          </p:cNvSpPr>
          <p:nvPr>
            <p:ph type="subTitle" idx="3"/>
          </p:nvPr>
        </p:nvSpPr>
        <p:spPr>
          <a:xfrm>
            <a:off x="4083742" y="2392237"/>
            <a:ext cx="1908900" cy="6069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t>3</a:t>
            </a:r>
            <a:endParaRPr dirty="0"/>
          </a:p>
        </p:txBody>
      </p:sp>
      <p:sp>
        <p:nvSpPr>
          <p:cNvPr id="332" name="Google Shape;332;p31"/>
          <p:cNvSpPr txBox="1">
            <a:spLocks noGrp="1"/>
          </p:cNvSpPr>
          <p:nvPr>
            <p:ph type="subTitle" idx="4"/>
          </p:nvPr>
        </p:nvSpPr>
        <p:spPr>
          <a:xfrm>
            <a:off x="6084478" y="2393548"/>
            <a:ext cx="1908900" cy="6069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solidFill>
                  <a:srgbClr val="92D050"/>
                </a:solidFill>
              </a:rPr>
              <a:t>4</a:t>
            </a:r>
            <a:endParaRPr dirty="0">
              <a:solidFill>
                <a:srgbClr val="92D050"/>
              </a:solidFill>
            </a:endParaRPr>
          </a:p>
        </p:txBody>
      </p:sp>
      <p:grpSp>
        <p:nvGrpSpPr>
          <p:cNvPr id="2" name="Google Shape;321;p31">
            <a:extLst>
              <a:ext uri="{FF2B5EF4-FFF2-40B4-BE49-F238E27FC236}">
                <a16:creationId xmlns:a16="http://schemas.microsoft.com/office/drawing/2014/main" id="{DBF0EBA1-59F4-622B-39D6-54FEF2C03041}"/>
              </a:ext>
            </a:extLst>
          </p:cNvPr>
          <p:cNvGrpSpPr/>
          <p:nvPr/>
        </p:nvGrpSpPr>
        <p:grpSpPr>
          <a:xfrm>
            <a:off x="10199120" y="2298428"/>
            <a:ext cx="1699698" cy="3456902"/>
            <a:chOff x="339850" y="2154275"/>
            <a:chExt cx="2149200" cy="3456902"/>
          </a:xfrm>
        </p:grpSpPr>
        <p:sp>
          <p:nvSpPr>
            <p:cNvPr id="3" name="Google Shape;322;p31">
              <a:extLst>
                <a:ext uri="{FF2B5EF4-FFF2-40B4-BE49-F238E27FC236}">
                  <a16:creationId xmlns:a16="http://schemas.microsoft.com/office/drawing/2014/main" id="{7EB0A31B-6349-F5F8-AAE1-726559E1F347}"/>
                </a:ext>
              </a:extLst>
            </p:cNvPr>
            <p:cNvSpPr/>
            <p:nvPr/>
          </p:nvSpPr>
          <p:spPr>
            <a:xfrm>
              <a:off x="339850" y="2154275"/>
              <a:ext cx="2149200" cy="3456900"/>
            </a:xfrm>
            <a:prstGeom prst="roundRect">
              <a:avLst>
                <a:gd name="adj" fmla="val 88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323;p31" descr="A close-up of a crumpled white paper&#10;&#10;Description automatically generated with medium confidence">
              <a:extLst>
                <a:ext uri="{FF2B5EF4-FFF2-40B4-BE49-F238E27FC236}">
                  <a16:creationId xmlns:a16="http://schemas.microsoft.com/office/drawing/2014/main" id="{FA479808-FDF8-58C1-1102-682EE8487DE0}"/>
                </a:ext>
              </a:extLst>
            </p:cNvPr>
            <p:cNvPicPr preferRelativeResize="0"/>
            <p:nvPr/>
          </p:nvPicPr>
          <p:blipFill rotWithShape="1">
            <a:blip r:embed="rId3">
              <a:alphaModFix amt="20000"/>
            </a:blip>
            <a:srcRect l="6323" t="6069" r="76072" b="43522"/>
            <a:stretch/>
          </p:blipFill>
          <p:spPr>
            <a:xfrm>
              <a:off x="339850" y="2154275"/>
              <a:ext cx="2149199" cy="3456902"/>
            </a:xfrm>
            <a:prstGeom prst="rect">
              <a:avLst/>
            </a:prstGeom>
            <a:noFill/>
            <a:ln>
              <a:noFill/>
            </a:ln>
          </p:spPr>
        </p:pic>
        <p:sp>
          <p:nvSpPr>
            <p:cNvPr id="5" name="Google Shape;324;p31">
              <a:extLst>
                <a:ext uri="{FF2B5EF4-FFF2-40B4-BE49-F238E27FC236}">
                  <a16:creationId xmlns:a16="http://schemas.microsoft.com/office/drawing/2014/main" id="{F4059417-6487-FA2A-5B23-69E6CFF7A7D7}"/>
                </a:ext>
              </a:extLst>
            </p:cNvPr>
            <p:cNvSpPr/>
            <p:nvPr/>
          </p:nvSpPr>
          <p:spPr>
            <a:xfrm>
              <a:off x="339850" y="2154275"/>
              <a:ext cx="2149200" cy="3456900"/>
            </a:xfrm>
            <a:prstGeom prst="roundRect">
              <a:avLst>
                <a:gd name="adj" fmla="val 886"/>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332;p31">
            <a:extLst>
              <a:ext uri="{FF2B5EF4-FFF2-40B4-BE49-F238E27FC236}">
                <a16:creationId xmlns:a16="http://schemas.microsoft.com/office/drawing/2014/main" id="{F150D3EB-1487-CA5D-9DD9-BC069F602BC7}"/>
              </a:ext>
            </a:extLst>
          </p:cNvPr>
          <p:cNvSpPr txBox="1">
            <a:spLocks/>
          </p:cNvSpPr>
          <p:nvPr/>
        </p:nvSpPr>
        <p:spPr>
          <a:xfrm>
            <a:off x="8039002" y="2392237"/>
            <a:ext cx="1908900" cy="6069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2200"/>
              <a:buFont typeface="Andika"/>
              <a:buNone/>
              <a:defRPr sz="3200" b="0" i="0" u="none" strike="noStrike" cap="none">
                <a:solidFill>
                  <a:schemeClr val="accent2"/>
                </a:solidFill>
                <a:latin typeface="Luckiest Guy"/>
                <a:ea typeface="Luckiest Guy"/>
                <a:cs typeface="Luckiest Guy"/>
                <a:sym typeface="Luckiest Guy"/>
              </a:defRPr>
            </a:lvl1pPr>
            <a:lvl2pPr marL="914400" marR="0" lvl="1" indent="-342900" algn="ctr" rtl="0">
              <a:lnSpc>
                <a:spcPct val="115000"/>
              </a:lnSpc>
              <a:spcBef>
                <a:spcPts val="0"/>
              </a:spcBef>
              <a:spcAft>
                <a:spcPts val="0"/>
              </a:spcAft>
              <a:buClr>
                <a:schemeClr val="dk1"/>
              </a:buClr>
              <a:buSzPts val="2200"/>
              <a:buFont typeface="Andika"/>
              <a:buNone/>
              <a:defRPr sz="2200" b="1" i="0" u="none" strike="noStrike" cap="none">
                <a:solidFill>
                  <a:schemeClr val="dk1"/>
                </a:solidFill>
                <a:latin typeface="Andika"/>
                <a:ea typeface="Andika"/>
                <a:cs typeface="Andika"/>
                <a:sym typeface="Andika"/>
              </a:defRPr>
            </a:lvl2pPr>
            <a:lvl3pPr marL="1371600" marR="0" lvl="2" indent="-342900" algn="ctr" rtl="0">
              <a:lnSpc>
                <a:spcPct val="115000"/>
              </a:lnSpc>
              <a:spcBef>
                <a:spcPts val="2100"/>
              </a:spcBef>
              <a:spcAft>
                <a:spcPts val="0"/>
              </a:spcAft>
              <a:buClr>
                <a:schemeClr val="dk1"/>
              </a:buClr>
              <a:buSzPts val="2200"/>
              <a:buFont typeface="Andika"/>
              <a:buNone/>
              <a:defRPr sz="2200" b="1" i="0" u="none" strike="noStrike" cap="none">
                <a:solidFill>
                  <a:schemeClr val="dk1"/>
                </a:solidFill>
                <a:latin typeface="Andika"/>
                <a:ea typeface="Andika"/>
                <a:cs typeface="Andika"/>
                <a:sym typeface="Andika"/>
              </a:defRPr>
            </a:lvl3pPr>
            <a:lvl4pPr marL="1828800" marR="0" lvl="3" indent="-342900" algn="ctr" rtl="0">
              <a:lnSpc>
                <a:spcPct val="115000"/>
              </a:lnSpc>
              <a:spcBef>
                <a:spcPts val="2100"/>
              </a:spcBef>
              <a:spcAft>
                <a:spcPts val="0"/>
              </a:spcAft>
              <a:buClr>
                <a:schemeClr val="dk1"/>
              </a:buClr>
              <a:buSzPts val="2200"/>
              <a:buFont typeface="Andika"/>
              <a:buNone/>
              <a:defRPr sz="2200" b="1" i="0" u="none" strike="noStrike" cap="none">
                <a:solidFill>
                  <a:schemeClr val="dk1"/>
                </a:solidFill>
                <a:latin typeface="Andika"/>
                <a:ea typeface="Andika"/>
                <a:cs typeface="Andika"/>
                <a:sym typeface="Andika"/>
              </a:defRPr>
            </a:lvl4pPr>
            <a:lvl5pPr marL="2286000" marR="0" lvl="4" indent="-342900" algn="ctr" rtl="0">
              <a:lnSpc>
                <a:spcPct val="115000"/>
              </a:lnSpc>
              <a:spcBef>
                <a:spcPts val="2100"/>
              </a:spcBef>
              <a:spcAft>
                <a:spcPts val="0"/>
              </a:spcAft>
              <a:buClr>
                <a:schemeClr val="dk1"/>
              </a:buClr>
              <a:buSzPts val="2200"/>
              <a:buFont typeface="Andika"/>
              <a:buNone/>
              <a:defRPr sz="2200" b="1" i="0" u="none" strike="noStrike" cap="none">
                <a:solidFill>
                  <a:schemeClr val="dk1"/>
                </a:solidFill>
                <a:latin typeface="Andika"/>
                <a:ea typeface="Andika"/>
                <a:cs typeface="Andika"/>
                <a:sym typeface="Andika"/>
              </a:defRPr>
            </a:lvl5pPr>
            <a:lvl6pPr marL="2743200" marR="0" lvl="5" indent="-342900" algn="ctr" rtl="0">
              <a:lnSpc>
                <a:spcPct val="115000"/>
              </a:lnSpc>
              <a:spcBef>
                <a:spcPts val="2100"/>
              </a:spcBef>
              <a:spcAft>
                <a:spcPts val="0"/>
              </a:spcAft>
              <a:buClr>
                <a:schemeClr val="dk1"/>
              </a:buClr>
              <a:buSzPts val="2200"/>
              <a:buFont typeface="Andika"/>
              <a:buNone/>
              <a:defRPr sz="2200" b="1" i="0" u="none" strike="noStrike" cap="none">
                <a:solidFill>
                  <a:schemeClr val="dk1"/>
                </a:solidFill>
                <a:latin typeface="Andika"/>
                <a:ea typeface="Andika"/>
                <a:cs typeface="Andika"/>
                <a:sym typeface="Andika"/>
              </a:defRPr>
            </a:lvl6pPr>
            <a:lvl7pPr marL="3200400" marR="0" lvl="6" indent="-342900" algn="ctr" rtl="0">
              <a:lnSpc>
                <a:spcPct val="115000"/>
              </a:lnSpc>
              <a:spcBef>
                <a:spcPts val="2100"/>
              </a:spcBef>
              <a:spcAft>
                <a:spcPts val="0"/>
              </a:spcAft>
              <a:buClr>
                <a:schemeClr val="dk1"/>
              </a:buClr>
              <a:buSzPts val="2200"/>
              <a:buFont typeface="Andika"/>
              <a:buNone/>
              <a:defRPr sz="2200" b="1" i="0" u="none" strike="noStrike" cap="none">
                <a:solidFill>
                  <a:schemeClr val="dk1"/>
                </a:solidFill>
                <a:latin typeface="Andika"/>
                <a:ea typeface="Andika"/>
                <a:cs typeface="Andika"/>
                <a:sym typeface="Andika"/>
              </a:defRPr>
            </a:lvl7pPr>
            <a:lvl8pPr marL="3657600" marR="0" lvl="7" indent="-342900" algn="ctr" rtl="0">
              <a:lnSpc>
                <a:spcPct val="115000"/>
              </a:lnSpc>
              <a:spcBef>
                <a:spcPts val="2100"/>
              </a:spcBef>
              <a:spcAft>
                <a:spcPts val="0"/>
              </a:spcAft>
              <a:buClr>
                <a:schemeClr val="dk1"/>
              </a:buClr>
              <a:buSzPts val="2200"/>
              <a:buFont typeface="Andika"/>
              <a:buNone/>
              <a:defRPr sz="2200" b="1" i="0" u="none" strike="noStrike" cap="none">
                <a:solidFill>
                  <a:schemeClr val="dk1"/>
                </a:solidFill>
                <a:latin typeface="Andika"/>
                <a:ea typeface="Andika"/>
                <a:cs typeface="Andika"/>
                <a:sym typeface="Andika"/>
              </a:defRPr>
            </a:lvl8pPr>
            <a:lvl9pPr marL="4114800" marR="0" lvl="8" indent="-342900" algn="ctr" rtl="0">
              <a:lnSpc>
                <a:spcPct val="115000"/>
              </a:lnSpc>
              <a:spcBef>
                <a:spcPts val="2100"/>
              </a:spcBef>
              <a:spcAft>
                <a:spcPts val="2100"/>
              </a:spcAft>
              <a:buClr>
                <a:schemeClr val="dk1"/>
              </a:buClr>
              <a:buSzPts val="2200"/>
              <a:buFont typeface="Andika"/>
              <a:buNone/>
              <a:defRPr sz="2200" b="1" i="0" u="none" strike="noStrike" cap="none">
                <a:solidFill>
                  <a:schemeClr val="dk1"/>
                </a:solidFill>
                <a:latin typeface="Andika"/>
                <a:ea typeface="Andika"/>
                <a:cs typeface="Andika"/>
                <a:sym typeface="Andika"/>
              </a:defRPr>
            </a:lvl9pPr>
          </a:lstStyle>
          <a:p>
            <a:pPr marL="0" indent="0"/>
            <a:r>
              <a:rPr lang="en" dirty="0">
                <a:solidFill>
                  <a:schemeClr val="accent5">
                    <a:lumMod val="60000"/>
                    <a:lumOff val="40000"/>
                  </a:schemeClr>
                </a:solidFill>
              </a:rPr>
              <a:t>5</a:t>
            </a:r>
          </a:p>
        </p:txBody>
      </p:sp>
      <p:sp>
        <p:nvSpPr>
          <p:cNvPr id="17" name="Google Shape;332;p31">
            <a:extLst>
              <a:ext uri="{FF2B5EF4-FFF2-40B4-BE49-F238E27FC236}">
                <a16:creationId xmlns:a16="http://schemas.microsoft.com/office/drawing/2014/main" id="{D4B38998-8DA9-868B-3607-92C4452F17C0}"/>
              </a:ext>
            </a:extLst>
          </p:cNvPr>
          <p:cNvSpPr txBox="1">
            <a:spLocks/>
          </p:cNvSpPr>
          <p:nvPr/>
        </p:nvSpPr>
        <p:spPr>
          <a:xfrm>
            <a:off x="10080369" y="2392237"/>
            <a:ext cx="1908900" cy="6069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2200"/>
              <a:buFont typeface="Andika"/>
              <a:buNone/>
              <a:defRPr sz="3200" b="0" i="0" u="none" strike="noStrike" cap="none">
                <a:solidFill>
                  <a:schemeClr val="accent2"/>
                </a:solidFill>
                <a:latin typeface="Luckiest Guy"/>
                <a:ea typeface="Luckiest Guy"/>
                <a:cs typeface="Luckiest Guy"/>
                <a:sym typeface="Luckiest Guy"/>
              </a:defRPr>
            </a:lvl1pPr>
            <a:lvl2pPr marL="914400" marR="0" lvl="1" indent="-342900" algn="ctr" rtl="0">
              <a:lnSpc>
                <a:spcPct val="115000"/>
              </a:lnSpc>
              <a:spcBef>
                <a:spcPts val="0"/>
              </a:spcBef>
              <a:spcAft>
                <a:spcPts val="0"/>
              </a:spcAft>
              <a:buClr>
                <a:schemeClr val="dk1"/>
              </a:buClr>
              <a:buSzPts val="2200"/>
              <a:buFont typeface="Andika"/>
              <a:buNone/>
              <a:defRPr sz="2200" b="1" i="0" u="none" strike="noStrike" cap="none">
                <a:solidFill>
                  <a:schemeClr val="dk1"/>
                </a:solidFill>
                <a:latin typeface="Andika"/>
                <a:ea typeface="Andika"/>
                <a:cs typeface="Andika"/>
                <a:sym typeface="Andika"/>
              </a:defRPr>
            </a:lvl2pPr>
            <a:lvl3pPr marL="1371600" marR="0" lvl="2" indent="-342900" algn="ctr" rtl="0">
              <a:lnSpc>
                <a:spcPct val="115000"/>
              </a:lnSpc>
              <a:spcBef>
                <a:spcPts val="2100"/>
              </a:spcBef>
              <a:spcAft>
                <a:spcPts val="0"/>
              </a:spcAft>
              <a:buClr>
                <a:schemeClr val="dk1"/>
              </a:buClr>
              <a:buSzPts val="2200"/>
              <a:buFont typeface="Andika"/>
              <a:buNone/>
              <a:defRPr sz="2200" b="1" i="0" u="none" strike="noStrike" cap="none">
                <a:solidFill>
                  <a:schemeClr val="dk1"/>
                </a:solidFill>
                <a:latin typeface="Andika"/>
                <a:ea typeface="Andika"/>
                <a:cs typeface="Andika"/>
                <a:sym typeface="Andika"/>
              </a:defRPr>
            </a:lvl3pPr>
            <a:lvl4pPr marL="1828800" marR="0" lvl="3" indent="-342900" algn="ctr" rtl="0">
              <a:lnSpc>
                <a:spcPct val="115000"/>
              </a:lnSpc>
              <a:spcBef>
                <a:spcPts val="2100"/>
              </a:spcBef>
              <a:spcAft>
                <a:spcPts val="0"/>
              </a:spcAft>
              <a:buClr>
                <a:schemeClr val="dk1"/>
              </a:buClr>
              <a:buSzPts val="2200"/>
              <a:buFont typeface="Andika"/>
              <a:buNone/>
              <a:defRPr sz="2200" b="1" i="0" u="none" strike="noStrike" cap="none">
                <a:solidFill>
                  <a:schemeClr val="dk1"/>
                </a:solidFill>
                <a:latin typeface="Andika"/>
                <a:ea typeface="Andika"/>
                <a:cs typeface="Andika"/>
                <a:sym typeface="Andika"/>
              </a:defRPr>
            </a:lvl4pPr>
            <a:lvl5pPr marL="2286000" marR="0" lvl="4" indent="-342900" algn="ctr" rtl="0">
              <a:lnSpc>
                <a:spcPct val="115000"/>
              </a:lnSpc>
              <a:spcBef>
                <a:spcPts val="2100"/>
              </a:spcBef>
              <a:spcAft>
                <a:spcPts val="0"/>
              </a:spcAft>
              <a:buClr>
                <a:schemeClr val="dk1"/>
              </a:buClr>
              <a:buSzPts val="2200"/>
              <a:buFont typeface="Andika"/>
              <a:buNone/>
              <a:defRPr sz="2200" b="1" i="0" u="none" strike="noStrike" cap="none">
                <a:solidFill>
                  <a:schemeClr val="dk1"/>
                </a:solidFill>
                <a:latin typeface="Andika"/>
                <a:ea typeface="Andika"/>
                <a:cs typeface="Andika"/>
                <a:sym typeface="Andika"/>
              </a:defRPr>
            </a:lvl5pPr>
            <a:lvl6pPr marL="2743200" marR="0" lvl="5" indent="-342900" algn="ctr" rtl="0">
              <a:lnSpc>
                <a:spcPct val="115000"/>
              </a:lnSpc>
              <a:spcBef>
                <a:spcPts val="2100"/>
              </a:spcBef>
              <a:spcAft>
                <a:spcPts val="0"/>
              </a:spcAft>
              <a:buClr>
                <a:schemeClr val="dk1"/>
              </a:buClr>
              <a:buSzPts val="2200"/>
              <a:buFont typeface="Andika"/>
              <a:buNone/>
              <a:defRPr sz="2200" b="1" i="0" u="none" strike="noStrike" cap="none">
                <a:solidFill>
                  <a:schemeClr val="dk1"/>
                </a:solidFill>
                <a:latin typeface="Andika"/>
                <a:ea typeface="Andika"/>
                <a:cs typeface="Andika"/>
                <a:sym typeface="Andika"/>
              </a:defRPr>
            </a:lvl6pPr>
            <a:lvl7pPr marL="3200400" marR="0" lvl="6" indent="-342900" algn="ctr" rtl="0">
              <a:lnSpc>
                <a:spcPct val="115000"/>
              </a:lnSpc>
              <a:spcBef>
                <a:spcPts val="2100"/>
              </a:spcBef>
              <a:spcAft>
                <a:spcPts val="0"/>
              </a:spcAft>
              <a:buClr>
                <a:schemeClr val="dk1"/>
              </a:buClr>
              <a:buSzPts val="2200"/>
              <a:buFont typeface="Andika"/>
              <a:buNone/>
              <a:defRPr sz="2200" b="1" i="0" u="none" strike="noStrike" cap="none">
                <a:solidFill>
                  <a:schemeClr val="dk1"/>
                </a:solidFill>
                <a:latin typeface="Andika"/>
                <a:ea typeface="Andika"/>
                <a:cs typeface="Andika"/>
                <a:sym typeface="Andika"/>
              </a:defRPr>
            </a:lvl7pPr>
            <a:lvl8pPr marL="3657600" marR="0" lvl="7" indent="-342900" algn="ctr" rtl="0">
              <a:lnSpc>
                <a:spcPct val="115000"/>
              </a:lnSpc>
              <a:spcBef>
                <a:spcPts val="2100"/>
              </a:spcBef>
              <a:spcAft>
                <a:spcPts val="0"/>
              </a:spcAft>
              <a:buClr>
                <a:schemeClr val="dk1"/>
              </a:buClr>
              <a:buSzPts val="2200"/>
              <a:buFont typeface="Andika"/>
              <a:buNone/>
              <a:defRPr sz="2200" b="1" i="0" u="none" strike="noStrike" cap="none">
                <a:solidFill>
                  <a:schemeClr val="dk1"/>
                </a:solidFill>
                <a:latin typeface="Andika"/>
                <a:ea typeface="Andika"/>
                <a:cs typeface="Andika"/>
                <a:sym typeface="Andika"/>
              </a:defRPr>
            </a:lvl8pPr>
            <a:lvl9pPr marL="4114800" marR="0" lvl="8" indent="-342900" algn="ctr" rtl="0">
              <a:lnSpc>
                <a:spcPct val="115000"/>
              </a:lnSpc>
              <a:spcBef>
                <a:spcPts val="2100"/>
              </a:spcBef>
              <a:spcAft>
                <a:spcPts val="2100"/>
              </a:spcAft>
              <a:buClr>
                <a:schemeClr val="dk1"/>
              </a:buClr>
              <a:buSzPts val="2200"/>
              <a:buFont typeface="Andika"/>
              <a:buNone/>
              <a:defRPr sz="2200" b="1" i="0" u="none" strike="noStrike" cap="none">
                <a:solidFill>
                  <a:schemeClr val="dk1"/>
                </a:solidFill>
                <a:latin typeface="Andika"/>
                <a:ea typeface="Andika"/>
                <a:cs typeface="Andika"/>
                <a:sym typeface="Andika"/>
              </a:defRPr>
            </a:lvl9pPr>
          </a:lstStyle>
          <a:p>
            <a:pPr marL="0" indent="0"/>
            <a:r>
              <a:rPr lang="en" dirty="0"/>
              <a:t>6</a:t>
            </a:r>
          </a:p>
        </p:txBody>
      </p:sp>
      <p:sp>
        <p:nvSpPr>
          <p:cNvPr id="18" name="TextBox 17">
            <a:extLst>
              <a:ext uri="{FF2B5EF4-FFF2-40B4-BE49-F238E27FC236}">
                <a16:creationId xmlns:a16="http://schemas.microsoft.com/office/drawing/2014/main" id="{4C3C921F-A8F5-F4D4-C77F-25CB03BA90AB}"/>
              </a:ext>
            </a:extLst>
          </p:cNvPr>
          <p:cNvSpPr txBox="1"/>
          <p:nvPr/>
        </p:nvSpPr>
        <p:spPr>
          <a:xfrm>
            <a:off x="381000" y="3303900"/>
            <a:ext cx="1284514" cy="1200329"/>
          </a:xfrm>
          <a:prstGeom prst="rect">
            <a:avLst/>
          </a:prstGeom>
          <a:noFill/>
        </p:spPr>
        <p:txBody>
          <a:bodyPr wrap="square" rtlCol="0">
            <a:spAutoFit/>
          </a:bodyPr>
          <a:lstStyle/>
          <a:p>
            <a:pPr algn="ctr"/>
            <a:r>
              <a:rPr lang="en-US" sz="2400" dirty="0">
                <a:latin typeface="Andika" panose="020B0604020202020204" charset="0"/>
                <a:ea typeface="Andika" panose="020B0604020202020204" charset="0"/>
                <a:cs typeface="Andika" panose="020B0604020202020204" charset="0"/>
              </a:rPr>
              <a:t>Take a deep breath</a:t>
            </a:r>
          </a:p>
        </p:txBody>
      </p:sp>
      <p:sp>
        <p:nvSpPr>
          <p:cNvPr id="19" name="TextBox 18">
            <a:extLst>
              <a:ext uri="{FF2B5EF4-FFF2-40B4-BE49-F238E27FC236}">
                <a16:creationId xmlns:a16="http://schemas.microsoft.com/office/drawing/2014/main" id="{BEBCF97E-536E-FF6B-8991-2F1F2153F0BD}"/>
              </a:ext>
            </a:extLst>
          </p:cNvPr>
          <p:cNvSpPr txBox="1"/>
          <p:nvPr/>
        </p:nvSpPr>
        <p:spPr>
          <a:xfrm>
            <a:off x="2209800" y="3303900"/>
            <a:ext cx="1552712" cy="1200329"/>
          </a:xfrm>
          <a:prstGeom prst="rect">
            <a:avLst/>
          </a:prstGeom>
          <a:noFill/>
        </p:spPr>
        <p:txBody>
          <a:bodyPr wrap="square" rtlCol="0">
            <a:spAutoFit/>
          </a:bodyPr>
          <a:lstStyle/>
          <a:p>
            <a:pPr algn="ctr"/>
            <a:r>
              <a:rPr lang="en-US" sz="2400" dirty="0">
                <a:latin typeface="Andika" panose="020B0604020202020204" charset="0"/>
                <a:ea typeface="Andika" panose="020B0604020202020204" charset="0"/>
                <a:cs typeface="Andika" panose="020B0604020202020204" charset="0"/>
              </a:rPr>
              <a:t>Use positive self-talk</a:t>
            </a:r>
          </a:p>
        </p:txBody>
      </p:sp>
      <p:sp>
        <p:nvSpPr>
          <p:cNvPr id="20" name="TextBox 19">
            <a:extLst>
              <a:ext uri="{FF2B5EF4-FFF2-40B4-BE49-F238E27FC236}">
                <a16:creationId xmlns:a16="http://schemas.microsoft.com/office/drawing/2014/main" id="{131D19ED-F4A4-9A37-6725-95554BD4108A}"/>
              </a:ext>
            </a:extLst>
          </p:cNvPr>
          <p:cNvSpPr txBox="1"/>
          <p:nvPr/>
        </p:nvSpPr>
        <p:spPr>
          <a:xfrm>
            <a:off x="4211224" y="3350344"/>
            <a:ext cx="1546901" cy="830997"/>
          </a:xfrm>
          <a:prstGeom prst="rect">
            <a:avLst/>
          </a:prstGeom>
          <a:noFill/>
        </p:spPr>
        <p:txBody>
          <a:bodyPr wrap="square" rtlCol="0">
            <a:spAutoFit/>
          </a:bodyPr>
          <a:lstStyle/>
          <a:p>
            <a:pPr algn="ctr"/>
            <a:r>
              <a:rPr lang="en-US" sz="2400" dirty="0">
                <a:latin typeface="Andika" panose="020B0604020202020204" charset="0"/>
                <a:ea typeface="Andika" panose="020B0604020202020204" charset="0"/>
                <a:cs typeface="Andika" panose="020B0604020202020204" charset="0"/>
              </a:rPr>
              <a:t>Ask for help</a:t>
            </a:r>
          </a:p>
        </p:txBody>
      </p:sp>
      <p:sp>
        <p:nvSpPr>
          <p:cNvPr id="21" name="TextBox 20">
            <a:extLst>
              <a:ext uri="{FF2B5EF4-FFF2-40B4-BE49-F238E27FC236}">
                <a16:creationId xmlns:a16="http://schemas.microsoft.com/office/drawing/2014/main" id="{CA4B462F-D630-6597-73DB-71ADA8B17C2B}"/>
              </a:ext>
            </a:extLst>
          </p:cNvPr>
          <p:cNvSpPr txBox="1"/>
          <p:nvPr/>
        </p:nvSpPr>
        <p:spPr>
          <a:xfrm>
            <a:off x="6302829" y="3303900"/>
            <a:ext cx="1454666" cy="1200329"/>
          </a:xfrm>
          <a:prstGeom prst="rect">
            <a:avLst/>
          </a:prstGeom>
          <a:noFill/>
        </p:spPr>
        <p:txBody>
          <a:bodyPr wrap="square" rtlCol="0">
            <a:spAutoFit/>
          </a:bodyPr>
          <a:lstStyle/>
          <a:p>
            <a:pPr algn="ctr"/>
            <a:r>
              <a:rPr lang="en-US" sz="2400" dirty="0">
                <a:latin typeface="Andika" panose="020B0604020202020204" charset="0"/>
                <a:ea typeface="Andika" panose="020B0604020202020204" charset="0"/>
                <a:cs typeface="Andika" panose="020B0604020202020204" charset="0"/>
              </a:rPr>
              <a:t>Think of other options</a:t>
            </a:r>
          </a:p>
        </p:txBody>
      </p:sp>
      <p:sp>
        <p:nvSpPr>
          <p:cNvPr id="22" name="TextBox 21">
            <a:extLst>
              <a:ext uri="{FF2B5EF4-FFF2-40B4-BE49-F238E27FC236}">
                <a16:creationId xmlns:a16="http://schemas.microsoft.com/office/drawing/2014/main" id="{0AED7C18-9D2E-93F6-14F0-C80577817458}"/>
              </a:ext>
            </a:extLst>
          </p:cNvPr>
          <p:cNvSpPr txBox="1"/>
          <p:nvPr/>
        </p:nvSpPr>
        <p:spPr>
          <a:xfrm>
            <a:off x="8284029" y="3314200"/>
            <a:ext cx="1425955" cy="830997"/>
          </a:xfrm>
          <a:prstGeom prst="rect">
            <a:avLst/>
          </a:prstGeom>
          <a:noFill/>
        </p:spPr>
        <p:txBody>
          <a:bodyPr wrap="square" rtlCol="0">
            <a:spAutoFit/>
          </a:bodyPr>
          <a:lstStyle/>
          <a:p>
            <a:pPr algn="ctr"/>
            <a:r>
              <a:rPr lang="en-US" sz="2400" dirty="0">
                <a:latin typeface="Andika" panose="020B0604020202020204" charset="0"/>
                <a:ea typeface="Andika" panose="020B0604020202020204" charset="0"/>
                <a:cs typeface="Andika" panose="020B0604020202020204" charset="0"/>
              </a:rPr>
              <a:t>Practice waiting</a:t>
            </a:r>
          </a:p>
        </p:txBody>
      </p:sp>
      <p:sp>
        <p:nvSpPr>
          <p:cNvPr id="26" name="TextBox 25">
            <a:extLst>
              <a:ext uri="{FF2B5EF4-FFF2-40B4-BE49-F238E27FC236}">
                <a16:creationId xmlns:a16="http://schemas.microsoft.com/office/drawing/2014/main" id="{64D1598E-A233-63B1-E6CC-959068284338}"/>
              </a:ext>
            </a:extLst>
          </p:cNvPr>
          <p:cNvSpPr txBox="1"/>
          <p:nvPr/>
        </p:nvSpPr>
        <p:spPr>
          <a:xfrm>
            <a:off x="10292411" y="3335971"/>
            <a:ext cx="1513114" cy="1569660"/>
          </a:xfrm>
          <a:prstGeom prst="rect">
            <a:avLst/>
          </a:prstGeom>
          <a:noFill/>
        </p:spPr>
        <p:txBody>
          <a:bodyPr wrap="square" rtlCol="0">
            <a:spAutoFit/>
          </a:bodyPr>
          <a:lstStyle/>
          <a:p>
            <a:pPr algn="ctr"/>
            <a:r>
              <a:rPr lang="en-US" sz="2400" dirty="0">
                <a:latin typeface="Andika" panose="020B0604020202020204" charset="0"/>
                <a:ea typeface="Andika" panose="020B0604020202020204" charset="0"/>
                <a:cs typeface="Andika" panose="020B0604020202020204" charset="0"/>
              </a:rPr>
              <a:t>Talk about your feelings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6"/>
          <p:cNvSpPr txBox="1">
            <a:spLocks noGrp="1"/>
          </p:cNvSpPr>
          <p:nvPr>
            <p:ph type="title"/>
          </p:nvPr>
        </p:nvSpPr>
        <p:spPr>
          <a:xfrm>
            <a:off x="927150" y="1621971"/>
            <a:ext cx="10337700" cy="3712029"/>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US" sz="4000" dirty="0">
                <a:solidFill>
                  <a:schemeClr val="dk2"/>
                </a:solidFill>
              </a:rPr>
              <a:t>so…what do you think?</a:t>
            </a:r>
            <a:br>
              <a:rPr lang="en-US" sz="4000" dirty="0">
                <a:solidFill>
                  <a:schemeClr val="dk2"/>
                </a:solidFill>
              </a:rPr>
            </a:br>
            <a:br>
              <a:rPr lang="en-US" sz="4000" dirty="0">
                <a:solidFill>
                  <a:schemeClr val="dk2"/>
                </a:solidFill>
              </a:rPr>
            </a:br>
            <a:r>
              <a:rPr lang="en-US" sz="2400" b="1" dirty="0">
                <a:solidFill>
                  <a:schemeClr val="dk2"/>
                </a:solidFill>
                <a:latin typeface="Andika" panose="020B0604020202020204" charset="0"/>
                <a:ea typeface="Andika" panose="020B0604020202020204" charset="0"/>
                <a:cs typeface="Andika" panose="020B0604020202020204" charset="0"/>
              </a:rPr>
              <a:t>The teacher changed the seating in the classroom and now you’re sitting in the back of the room.  You really want to sit in the front because it helps you pay attention.  </a:t>
            </a:r>
            <a:br>
              <a:rPr lang="en-US" sz="2400" b="1" dirty="0">
                <a:solidFill>
                  <a:schemeClr val="dk2"/>
                </a:solidFill>
                <a:latin typeface="Andika" panose="020B0604020202020204" charset="0"/>
                <a:ea typeface="Andika" panose="020B0604020202020204" charset="0"/>
                <a:cs typeface="Andika" panose="020B0604020202020204" charset="0"/>
              </a:rPr>
            </a:br>
            <a:br>
              <a:rPr lang="en-US" sz="2400" b="1" dirty="0">
                <a:solidFill>
                  <a:schemeClr val="dk2"/>
                </a:solidFill>
                <a:latin typeface="Andika" panose="020B0604020202020204" charset="0"/>
                <a:ea typeface="Andika" panose="020B0604020202020204" charset="0"/>
                <a:cs typeface="Andika" panose="020B0604020202020204" charset="0"/>
              </a:rPr>
            </a:br>
            <a:r>
              <a:rPr lang="en-US" sz="2400" b="1" dirty="0">
                <a:solidFill>
                  <a:schemeClr val="dk2"/>
                </a:solidFill>
                <a:latin typeface="Andika" panose="020B0604020202020204" charset="0"/>
                <a:ea typeface="Andika" panose="020B0604020202020204" charset="0"/>
                <a:cs typeface="Andika" panose="020B0604020202020204" charset="0"/>
              </a:rPr>
              <a:t>What can you do?</a:t>
            </a:r>
            <a:endParaRPr b="1" dirty="0">
              <a:solidFill>
                <a:schemeClr val="dk2"/>
              </a:solidFill>
            </a:endParaRPr>
          </a:p>
        </p:txBody>
      </p:sp>
      <p:grpSp>
        <p:nvGrpSpPr>
          <p:cNvPr id="261" name="Google Shape;261;p26"/>
          <p:cNvGrpSpPr/>
          <p:nvPr/>
        </p:nvGrpSpPr>
        <p:grpSpPr>
          <a:xfrm rot="10800000">
            <a:off x="5477077" y="891526"/>
            <a:ext cx="1237846" cy="872004"/>
            <a:chOff x="621403" y="597265"/>
            <a:chExt cx="1588204" cy="1118814"/>
          </a:xfrm>
        </p:grpSpPr>
        <p:sp>
          <p:nvSpPr>
            <p:cNvPr id="262" name="Google Shape;262;p26"/>
            <p:cNvSpPr/>
            <p:nvPr/>
          </p:nvSpPr>
          <p:spPr>
            <a:xfrm>
              <a:off x="1448058" y="597265"/>
              <a:ext cx="761549" cy="1118814"/>
            </a:xfrm>
            <a:custGeom>
              <a:avLst/>
              <a:gdLst/>
              <a:ahLst/>
              <a:cxnLst/>
              <a:rect l="l" t="t" r="r" b="b"/>
              <a:pathLst>
                <a:path w="761549" h="1118814" extrusionOk="0">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lt1"/>
            </a:solidFill>
            <a:ln>
              <a:noFill/>
            </a:ln>
            <a:effectLst>
              <a:outerShdw blurRad="128588" algn="bl" rotWithShape="0">
                <a:srgbClr val="1C0935"/>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 name="Google Shape;263;p26"/>
            <p:cNvSpPr/>
            <p:nvPr/>
          </p:nvSpPr>
          <p:spPr>
            <a:xfrm>
              <a:off x="621403" y="597265"/>
              <a:ext cx="761549" cy="1118814"/>
            </a:xfrm>
            <a:custGeom>
              <a:avLst/>
              <a:gdLst/>
              <a:ahLst/>
              <a:cxnLst/>
              <a:rect l="l" t="t" r="r" b="b"/>
              <a:pathLst>
                <a:path w="761549" h="1118814" extrusionOk="0">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lt1"/>
            </a:solidFill>
            <a:ln>
              <a:noFill/>
            </a:ln>
            <a:effectLst>
              <a:outerShdw blurRad="128588" algn="bl" rotWithShape="0">
                <a:srgbClr val="1C0935"/>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4"/>
          <p:cNvSpPr txBox="1">
            <a:spLocks noGrp="1"/>
          </p:cNvSpPr>
          <p:nvPr>
            <p:ph type="title"/>
          </p:nvPr>
        </p:nvSpPr>
        <p:spPr>
          <a:xfrm>
            <a:off x="2223250" y="1088571"/>
            <a:ext cx="7794000" cy="1200254"/>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US" dirty="0">
                <a:solidFill>
                  <a:schemeClr val="accent1"/>
                </a:solidFill>
                <a:effectLst>
                  <a:outerShdw blurRad="38100" dist="38100" dir="2700000" algn="tl">
                    <a:srgbClr val="000000">
                      <a:alpha val="43137"/>
                    </a:srgbClr>
                  </a:outerShdw>
                </a:effectLst>
              </a:rPr>
              <a:t>Sometimes things don’t work out the way we want</a:t>
            </a:r>
            <a:endParaRPr dirty="0">
              <a:solidFill>
                <a:schemeClr val="accent1"/>
              </a:solidFill>
              <a:effectLst>
                <a:outerShdw blurRad="38100" dist="38100" dir="2700000" algn="tl">
                  <a:srgbClr val="000000">
                    <a:alpha val="43137"/>
                  </a:srgbClr>
                </a:outerShdw>
              </a:effectLst>
            </a:endParaRPr>
          </a:p>
        </p:txBody>
      </p:sp>
      <p:sp>
        <p:nvSpPr>
          <p:cNvPr id="243" name="Google Shape;243;p24"/>
          <p:cNvSpPr txBox="1">
            <a:spLocks noGrp="1"/>
          </p:cNvSpPr>
          <p:nvPr>
            <p:ph type="body" idx="1"/>
          </p:nvPr>
        </p:nvSpPr>
        <p:spPr>
          <a:xfrm>
            <a:off x="2223250" y="2345125"/>
            <a:ext cx="7794000" cy="3424304"/>
          </a:xfrm>
          <a:prstGeom prst="rect">
            <a:avLst/>
          </a:prstGeom>
        </p:spPr>
        <p:txBody>
          <a:bodyPr spcFirstLastPara="1" wrap="square" lIns="121900" tIns="121900" rIns="121900" bIns="121900" anchor="t" anchorCtr="0">
            <a:noAutofit/>
          </a:bodyPr>
          <a:lstStyle/>
          <a:p>
            <a:pPr marL="285750" indent="-285750"/>
            <a:r>
              <a:rPr lang="en-US" sz="2000" dirty="0"/>
              <a:t>you want the iPad but you haven’t finished your work yet</a:t>
            </a:r>
          </a:p>
          <a:p>
            <a:pPr marL="285750" indent="-285750"/>
            <a:endParaRPr lang="en-US" sz="2000" dirty="0"/>
          </a:p>
          <a:p>
            <a:pPr marL="285750" indent="-285750"/>
            <a:r>
              <a:rPr lang="en-US" sz="2000" dirty="0"/>
              <a:t>you want pizza but the cafeteria is serving ham sandwiches</a:t>
            </a:r>
          </a:p>
          <a:p>
            <a:pPr marL="285750" indent="-285750"/>
            <a:endParaRPr lang="en-US" sz="2000" dirty="0"/>
          </a:p>
          <a:p>
            <a:pPr marL="285750" indent="-285750"/>
            <a:r>
              <a:rPr lang="en-US" sz="2000" dirty="0"/>
              <a:t>you want to play outside at recess but it’s raining</a:t>
            </a:r>
          </a:p>
          <a:p>
            <a:pPr marL="285750" indent="-285750"/>
            <a:endParaRPr lang="en-US" sz="2000" dirty="0"/>
          </a:p>
          <a:p>
            <a:pPr marL="285750" indent="-285750"/>
            <a:r>
              <a:rPr lang="en-US" sz="2000" dirty="0"/>
              <a:t>you want to be first in line but it’s not your turn</a:t>
            </a:r>
          </a:p>
          <a:p>
            <a:pPr marL="0" indent="0" algn="ctr">
              <a:buNone/>
            </a:pPr>
            <a:endParaRPr lang="en-US" dirty="0"/>
          </a:p>
          <a:p>
            <a:pPr marL="0" indent="0" algn="ctr">
              <a:buNone/>
            </a:pPr>
            <a:r>
              <a:rPr lang="en-US" sz="3200" dirty="0">
                <a:solidFill>
                  <a:srgbClr val="FFC000"/>
                </a:solidFill>
                <a:effectLst>
                  <a:outerShdw blurRad="38100" dist="38100" dir="2700000" algn="tl">
                    <a:srgbClr val="000000">
                      <a:alpha val="43137"/>
                    </a:srgbClr>
                  </a:outerShdw>
                </a:effectLst>
                <a:latin typeface="Luckiest Guy" panose="020B0604020202020204" charset="0"/>
              </a:rPr>
              <a:t>How does that make you feel?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1"/>
          <p:cNvSpPr txBox="1">
            <a:spLocks noGrp="1"/>
          </p:cNvSpPr>
          <p:nvPr>
            <p:ph type="title"/>
          </p:nvPr>
        </p:nvSpPr>
        <p:spPr>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solidFill>
                  <a:schemeClr val="dk2"/>
                </a:solidFill>
              </a:rPr>
              <a:t>Maybe you feel…</a:t>
            </a:r>
            <a:endParaRPr dirty="0">
              <a:solidFill>
                <a:schemeClr val="accent1"/>
              </a:solidFill>
            </a:endParaRPr>
          </a:p>
        </p:txBody>
      </p:sp>
      <p:pic>
        <p:nvPicPr>
          <p:cNvPr id="6" name="Picture 5">
            <a:extLst>
              <a:ext uri="{FF2B5EF4-FFF2-40B4-BE49-F238E27FC236}">
                <a16:creationId xmlns:a16="http://schemas.microsoft.com/office/drawing/2014/main" id="{3A9604A6-A182-FC08-666B-94C1E0CBBE90}"/>
              </a:ext>
            </a:extLst>
          </p:cNvPr>
          <p:cNvPicPr>
            <a:picLocks noChangeAspect="1"/>
          </p:cNvPicPr>
          <p:nvPr/>
        </p:nvPicPr>
        <p:blipFill>
          <a:blip r:embed="rId3"/>
          <a:stretch>
            <a:fillRect/>
          </a:stretch>
        </p:blipFill>
        <p:spPr>
          <a:xfrm>
            <a:off x="1106939" y="1588221"/>
            <a:ext cx="3009789" cy="22544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30C41C11-EB6E-6A7D-EAF8-142B2B71349A}"/>
              </a:ext>
            </a:extLst>
          </p:cNvPr>
          <p:cNvPicPr>
            <a:picLocks noChangeAspect="1"/>
          </p:cNvPicPr>
          <p:nvPr/>
        </p:nvPicPr>
        <p:blipFill>
          <a:blip r:embed="rId4"/>
          <a:stretch>
            <a:fillRect/>
          </a:stretch>
        </p:blipFill>
        <p:spPr>
          <a:xfrm>
            <a:off x="8390168" y="1706996"/>
            <a:ext cx="2832340" cy="19794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836E1435-7149-0731-A38A-DE919E48F324}"/>
              </a:ext>
            </a:extLst>
          </p:cNvPr>
          <p:cNvPicPr>
            <a:picLocks noChangeAspect="1"/>
          </p:cNvPicPr>
          <p:nvPr/>
        </p:nvPicPr>
        <p:blipFill>
          <a:blip r:embed="rId5"/>
          <a:srcRect l="9389" t="14523" r="8102"/>
          <a:stretch>
            <a:fillRect/>
          </a:stretch>
        </p:blipFill>
        <p:spPr>
          <a:xfrm>
            <a:off x="4495800" y="3984520"/>
            <a:ext cx="3331029" cy="22999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0135BC39-0BD9-C087-9E13-C86BA374F90A}"/>
              </a:ext>
            </a:extLst>
          </p:cNvPr>
          <p:cNvSpPr txBox="1"/>
          <p:nvPr/>
        </p:nvSpPr>
        <p:spPr>
          <a:xfrm>
            <a:off x="1349829" y="3984520"/>
            <a:ext cx="2219947" cy="461665"/>
          </a:xfrm>
          <a:prstGeom prst="rect">
            <a:avLst/>
          </a:prstGeom>
          <a:noFill/>
        </p:spPr>
        <p:txBody>
          <a:bodyPr wrap="square" rtlCol="0">
            <a:spAutoFit/>
          </a:bodyPr>
          <a:lstStyle/>
          <a:p>
            <a:pPr algn="ctr"/>
            <a:r>
              <a:rPr lang="en-US" sz="2400" b="1" dirty="0">
                <a:solidFill>
                  <a:schemeClr val="accent2">
                    <a:lumMod val="75000"/>
                  </a:schemeClr>
                </a:solidFill>
                <a:latin typeface="Andika" panose="020B0604020202020204" charset="0"/>
                <a:ea typeface="Andika" panose="020B0604020202020204" charset="0"/>
                <a:cs typeface="Andika" panose="020B0604020202020204" charset="0"/>
              </a:rPr>
              <a:t>frustrated</a:t>
            </a:r>
          </a:p>
        </p:txBody>
      </p:sp>
      <p:sp>
        <p:nvSpPr>
          <p:cNvPr id="10" name="TextBox 9">
            <a:extLst>
              <a:ext uri="{FF2B5EF4-FFF2-40B4-BE49-F238E27FC236}">
                <a16:creationId xmlns:a16="http://schemas.microsoft.com/office/drawing/2014/main" id="{46770E8D-D86E-DDC5-1E98-36956FF03A64}"/>
              </a:ext>
            </a:extLst>
          </p:cNvPr>
          <p:cNvSpPr txBox="1"/>
          <p:nvPr/>
        </p:nvSpPr>
        <p:spPr>
          <a:xfrm>
            <a:off x="8995352" y="3886530"/>
            <a:ext cx="1621971" cy="461665"/>
          </a:xfrm>
          <a:prstGeom prst="rect">
            <a:avLst/>
          </a:prstGeom>
          <a:noFill/>
        </p:spPr>
        <p:txBody>
          <a:bodyPr wrap="square" rtlCol="0">
            <a:spAutoFit/>
          </a:bodyPr>
          <a:lstStyle/>
          <a:p>
            <a:pPr algn="ctr"/>
            <a:r>
              <a:rPr lang="en-US" sz="2400" b="1" dirty="0">
                <a:solidFill>
                  <a:schemeClr val="accent2">
                    <a:lumMod val="75000"/>
                  </a:schemeClr>
                </a:solidFill>
                <a:latin typeface="Andika" panose="020B0604020202020204" charset="0"/>
                <a:ea typeface="Andika" panose="020B0604020202020204" charset="0"/>
                <a:cs typeface="Andika" panose="020B0604020202020204" charset="0"/>
              </a:rPr>
              <a:t>mad</a:t>
            </a:r>
          </a:p>
        </p:txBody>
      </p:sp>
      <p:sp>
        <p:nvSpPr>
          <p:cNvPr id="11" name="TextBox 10">
            <a:extLst>
              <a:ext uri="{FF2B5EF4-FFF2-40B4-BE49-F238E27FC236}">
                <a16:creationId xmlns:a16="http://schemas.microsoft.com/office/drawing/2014/main" id="{24AD2270-D39C-24D7-5925-4A9444FBC247}"/>
              </a:ext>
            </a:extLst>
          </p:cNvPr>
          <p:cNvSpPr txBox="1"/>
          <p:nvPr/>
        </p:nvSpPr>
        <p:spPr>
          <a:xfrm>
            <a:off x="5170714" y="3429000"/>
            <a:ext cx="1970315" cy="461665"/>
          </a:xfrm>
          <a:prstGeom prst="rect">
            <a:avLst/>
          </a:prstGeom>
          <a:noFill/>
        </p:spPr>
        <p:txBody>
          <a:bodyPr wrap="square" rtlCol="0">
            <a:spAutoFit/>
          </a:bodyPr>
          <a:lstStyle/>
          <a:p>
            <a:pPr algn="ctr"/>
            <a:r>
              <a:rPr lang="en-US" sz="2400" b="1" dirty="0">
                <a:solidFill>
                  <a:schemeClr val="accent2">
                    <a:lumMod val="75000"/>
                  </a:schemeClr>
                </a:solidFill>
                <a:latin typeface="Andika" panose="020B0604020202020204" charset="0"/>
                <a:ea typeface="Andika" panose="020B0604020202020204" charset="0"/>
                <a:cs typeface="Andika" panose="020B0604020202020204" charset="0"/>
              </a:rPr>
              <a:t>sad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F608-F70B-81E9-CAD6-3737EF31ADFC}"/>
              </a:ext>
            </a:extLst>
          </p:cNvPr>
          <p:cNvSpPr>
            <a:spLocks noGrp="1"/>
          </p:cNvSpPr>
          <p:nvPr>
            <p:ph type="title"/>
          </p:nvPr>
        </p:nvSpPr>
        <p:spPr/>
        <p:txBody>
          <a:bodyPr/>
          <a:lstStyle/>
          <a:p>
            <a:r>
              <a:rPr lang="en-US" dirty="0">
                <a:solidFill>
                  <a:srgbClr val="FFC000"/>
                </a:solidFill>
              </a:rPr>
              <a:t>you may even be disappointed</a:t>
            </a:r>
          </a:p>
        </p:txBody>
      </p:sp>
      <p:sp>
        <p:nvSpPr>
          <p:cNvPr id="3" name="TextBox 2">
            <a:extLst>
              <a:ext uri="{FF2B5EF4-FFF2-40B4-BE49-F238E27FC236}">
                <a16:creationId xmlns:a16="http://schemas.microsoft.com/office/drawing/2014/main" id="{737F060E-7AFA-BBD0-8949-F7485D44EBAD}"/>
              </a:ext>
            </a:extLst>
          </p:cNvPr>
          <p:cNvSpPr txBox="1"/>
          <p:nvPr/>
        </p:nvSpPr>
        <p:spPr>
          <a:xfrm>
            <a:off x="2579914" y="2623895"/>
            <a:ext cx="3407229" cy="2554545"/>
          </a:xfrm>
          <a:prstGeom prst="rect">
            <a:avLst/>
          </a:prstGeom>
          <a:noFill/>
        </p:spPr>
        <p:txBody>
          <a:bodyPr wrap="square" rtlCol="0">
            <a:spAutoFit/>
          </a:bodyPr>
          <a:lstStyle/>
          <a:p>
            <a:pPr algn="ctr"/>
            <a:r>
              <a:rPr lang="en-US" sz="3200" b="1" u="sng" dirty="0">
                <a:solidFill>
                  <a:srgbClr val="92D050"/>
                </a:solidFill>
                <a:latin typeface="Andika" panose="020B0604020202020204" charset="0"/>
                <a:ea typeface="Andika" panose="020B0604020202020204" charset="0"/>
                <a:cs typeface="Andika" panose="020B0604020202020204" charset="0"/>
              </a:rPr>
              <a:t>Disappointment</a:t>
            </a:r>
            <a:r>
              <a:rPr lang="en-US" sz="3200" b="1" u="sng" dirty="0">
                <a:latin typeface="Andika" panose="020B0604020202020204" charset="0"/>
                <a:ea typeface="Andika" panose="020B0604020202020204" charset="0"/>
                <a:cs typeface="Andika" panose="020B0604020202020204" charset="0"/>
              </a:rPr>
              <a:t> </a:t>
            </a:r>
            <a:r>
              <a:rPr lang="en-US" sz="3200" dirty="0">
                <a:latin typeface="Andika" panose="020B0604020202020204" charset="0"/>
                <a:ea typeface="Andika" panose="020B0604020202020204" charset="0"/>
                <a:cs typeface="Andika" panose="020B0604020202020204" charset="0"/>
              </a:rPr>
              <a:t>is what you can feel when things </a:t>
            </a:r>
          </a:p>
          <a:p>
            <a:pPr algn="ctr"/>
            <a:r>
              <a:rPr lang="en-US" sz="3200" dirty="0">
                <a:latin typeface="Andika" panose="020B0604020202020204" charset="0"/>
                <a:ea typeface="Andika" panose="020B0604020202020204" charset="0"/>
                <a:cs typeface="Andika" panose="020B0604020202020204" charset="0"/>
              </a:rPr>
              <a:t>don’t go your way</a:t>
            </a:r>
          </a:p>
        </p:txBody>
      </p:sp>
      <p:pic>
        <p:nvPicPr>
          <p:cNvPr id="7" name="Picture 6">
            <a:extLst>
              <a:ext uri="{FF2B5EF4-FFF2-40B4-BE49-F238E27FC236}">
                <a16:creationId xmlns:a16="http://schemas.microsoft.com/office/drawing/2014/main" id="{A5287FE6-ABFD-13F8-09AF-D3D47A1AE85E}"/>
              </a:ext>
            </a:extLst>
          </p:cNvPr>
          <p:cNvPicPr>
            <a:picLocks noChangeAspect="1"/>
          </p:cNvPicPr>
          <p:nvPr/>
        </p:nvPicPr>
        <p:blipFill>
          <a:blip r:embed="rId3"/>
          <a:srcRect l="30761"/>
          <a:stretch>
            <a:fillRect/>
          </a:stretch>
        </p:blipFill>
        <p:spPr>
          <a:xfrm>
            <a:off x="6204859" y="1949354"/>
            <a:ext cx="4005943" cy="3719382"/>
          </a:xfrm>
          <a:prstGeom prst="ellipse">
            <a:avLst/>
          </a:prstGeom>
          <a:ln>
            <a:noFill/>
          </a:ln>
          <a:effectLst>
            <a:softEdge rad="112500"/>
          </a:effectLst>
        </p:spPr>
      </p:pic>
    </p:spTree>
    <p:extLst>
      <p:ext uri="{BB962C8B-B14F-4D97-AF65-F5344CB8AC3E}">
        <p14:creationId xmlns:p14="http://schemas.microsoft.com/office/powerpoint/2010/main" val="3826392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9" name="Google Shape;269;p27"/>
          <p:cNvSpPr txBox="1">
            <a:spLocks noGrp="1"/>
          </p:cNvSpPr>
          <p:nvPr>
            <p:ph type="body" idx="1"/>
          </p:nvPr>
        </p:nvSpPr>
        <p:spPr>
          <a:xfrm>
            <a:off x="1453660" y="1807027"/>
            <a:ext cx="9469736" cy="3031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2800" dirty="0"/>
              <a:t>It’s important to learn how to manage your feelings when you’re </a:t>
            </a:r>
            <a:r>
              <a:rPr lang="en-US" sz="2800" b="1" dirty="0">
                <a:solidFill>
                  <a:schemeClr val="bg2"/>
                </a:solidFill>
              </a:rPr>
              <a:t>disappointed </a:t>
            </a:r>
          </a:p>
          <a:p>
            <a:pPr marL="0" lvl="0" indent="0" algn="ctr" rtl="0">
              <a:spcBef>
                <a:spcPts val="0"/>
              </a:spcBef>
              <a:spcAft>
                <a:spcPts val="0"/>
              </a:spcAft>
              <a:buNone/>
            </a:pPr>
            <a:r>
              <a:rPr lang="en-US" sz="2800" dirty="0"/>
              <a:t>and respond in a positive way</a:t>
            </a:r>
          </a:p>
          <a:p>
            <a:pPr marL="0" lvl="0" indent="0" algn="ctr" rtl="0">
              <a:spcBef>
                <a:spcPts val="0"/>
              </a:spcBef>
              <a:spcAft>
                <a:spcPts val="0"/>
              </a:spcAft>
              <a:buNone/>
            </a:pPr>
            <a:endParaRPr lang="en-US" sz="2800" dirty="0"/>
          </a:p>
          <a:p>
            <a:pPr marL="0" lvl="0" indent="0" algn="ctr" rtl="0">
              <a:spcBef>
                <a:spcPts val="0"/>
              </a:spcBef>
              <a:spcAft>
                <a:spcPts val="0"/>
              </a:spcAft>
              <a:buNone/>
            </a:pPr>
            <a:r>
              <a:rPr lang="en-US" sz="4400" dirty="0">
                <a:solidFill>
                  <a:schemeClr val="bg2"/>
                </a:solidFill>
                <a:latin typeface="Luckiest Guy" panose="020B0604020202020204" charset="0"/>
              </a:rPr>
              <a:t>Why?</a:t>
            </a:r>
            <a:endParaRPr sz="4400" dirty="0">
              <a:solidFill>
                <a:schemeClr val="bg2"/>
              </a:solidFill>
              <a:latin typeface="Luckiest Guy" panose="020B0604020202020204" charset="0"/>
            </a:endParaRPr>
          </a:p>
          <a:p>
            <a:pPr marL="0" lvl="0" indent="0" algn="l" rtl="0">
              <a:spcBef>
                <a:spcPts val="0"/>
              </a:spcBef>
              <a:spcAft>
                <a:spcPts val="0"/>
              </a:spcAft>
              <a:buNone/>
            </a:pPr>
            <a:endParaRPr dirty="0"/>
          </a:p>
        </p:txBody>
      </p:sp>
      <p:sp>
        <p:nvSpPr>
          <p:cNvPr id="270" name="Google Shape;270;p27"/>
          <p:cNvSpPr txBox="1">
            <a:spLocks noGrp="1"/>
          </p:cNvSpPr>
          <p:nvPr>
            <p:ph type="title"/>
          </p:nvPr>
        </p:nvSpPr>
        <p:spPr>
          <a:xfrm>
            <a:off x="1431889" y="738234"/>
            <a:ext cx="9328221" cy="1068793"/>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solidFill>
                  <a:schemeClr val="dk2"/>
                </a:solidFill>
              </a:rPr>
              <a:t>we can’t alwa</a:t>
            </a:r>
            <a:r>
              <a:rPr lang="en-US" dirty="0">
                <a:solidFill>
                  <a:schemeClr val="dk2"/>
                </a:solidFill>
              </a:rPr>
              <a:t>ys</a:t>
            </a:r>
            <a:r>
              <a:rPr lang="en" dirty="0">
                <a:solidFill>
                  <a:schemeClr val="dk2"/>
                </a:solidFill>
              </a:rPr>
              <a:t> get what we want</a:t>
            </a:r>
            <a:endParaRPr dirty="0">
              <a:solidFill>
                <a:schemeClr val="accent1"/>
              </a:solidFill>
            </a:endParaRPr>
          </a:p>
        </p:txBody>
      </p:sp>
      <p:pic>
        <p:nvPicPr>
          <p:cNvPr id="4" name="Picture 3">
            <a:extLst>
              <a:ext uri="{FF2B5EF4-FFF2-40B4-BE49-F238E27FC236}">
                <a16:creationId xmlns:a16="http://schemas.microsoft.com/office/drawing/2014/main" id="{F032E4C0-597F-D58C-CF9C-F9BE16929B9E}"/>
              </a:ext>
            </a:extLst>
          </p:cNvPr>
          <p:cNvPicPr>
            <a:picLocks noChangeAspect="1"/>
          </p:cNvPicPr>
          <p:nvPr/>
        </p:nvPicPr>
        <p:blipFill>
          <a:blip r:embed="rId3"/>
          <a:stretch>
            <a:fillRect/>
          </a:stretch>
        </p:blipFill>
        <p:spPr>
          <a:xfrm>
            <a:off x="7195455" y="3701145"/>
            <a:ext cx="2699657" cy="26996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8"/>
          <p:cNvSpPr txBox="1">
            <a:spLocks noGrp="1"/>
          </p:cNvSpPr>
          <p:nvPr>
            <p:ph type="title"/>
          </p:nvPr>
        </p:nvSpPr>
        <p:spPr>
          <a:xfrm>
            <a:off x="925500" y="1715349"/>
            <a:ext cx="7565357" cy="1134139"/>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SzPts val="7000"/>
              <a:buNone/>
            </a:pPr>
            <a:r>
              <a:rPr lang="en" sz="4300" dirty="0">
                <a:solidFill>
                  <a:schemeClr val="dk2"/>
                </a:solidFill>
              </a:rPr>
              <a:t>Learning to handle disappointments…</a:t>
            </a:r>
            <a:endParaRPr sz="4300" dirty="0">
              <a:solidFill>
                <a:schemeClr val="accent5"/>
              </a:solidFill>
            </a:endParaRPr>
          </a:p>
        </p:txBody>
      </p:sp>
      <p:sp>
        <p:nvSpPr>
          <p:cNvPr id="276" name="Google Shape;276;p28"/>
          <p:cNvSpPr txBox="1">
            <a:spLocks noGrp="1"/>
          </p:cNvSpPr>
          <p:nvPr>
            <p:ph type="body" idx="4294967295"/>
          </p:nvPr>
        </p:nvSpPr>
        <p:spPr>
          <a:xfrm>
            <a:off x="925500" y="2849488"/>
            <a:ext cx="7565356" cy="2062500"/>
          </a:xfrm>
          <a:prstGeom prst="rect">
            <a:avLst/>
          </a:prstGeom>
          <a:noFill/>
          <a:ln>
            <a:noFill/>
          </a:ln>
        </p:spPr>
        <p:txBody>
          <a:bodyPr spcFirstLastPara="1" wrap="square" lIns="121900" tIns="121900" rIns="121900" bIns="121900" anchor="t" anchorCtr="0">
            <a:noAutofit/>
          </a:bodyPr>
          <a:lstStyle/>
          <a:p>
            <a:pPr marL="285750" indent="-285750">
              <a:buSzPts val="1900"/>
            </a:pPr>
            <a:r>
              <a:rPr lang="en-US" sz="2400" dirty="0"/>
              <a:t>helps us stay calm</a:t>
            </a:r>
          </a:p>
          <a:p>
            <a:pPr marL="285750" indent="-285750">
              <a:buSzPts val="1900"/>
            </a:pPr>
            <a:r>
              <a:rPr lang="en-US" sz="2400" dirty="0"/>
              <a:t>helps us build better relationships with others</a:t>
            </a:r>
          </a:p>
          <a:p>
            <a:pPr marL="285750" indent="-285750">
              <a:buSzPts val="1900"/>
            </a:pPr>
            <a:r>
              <a:rPr lang="en-US" sz="2400" dirty="0"/>
              <a:t>helps us find solutions</a:t>
            </a:r>
          </a:p>
          <a:p>
            <a:pPr marL="285750" indent="-285750">
              <a:buSzPts val="1900"/>
            </a:pPr>
            <a:r>
              <a:rPr lang="en-US" sz="2400" dirty="0"/>
              <a:t>helps us feel more confident</a:t>
            </a:r>
            <a:endParaRPr sz="2400" dirty="0"/>
          </a:p>
        </p:txBody>
      </p:sp>
      <p:pic>
        <p:nvPicPr>
          <p:cNvPr id="2" name="Picture 1">
            <a:extLst>
              <a:ext uri="{FF2B5EF4-FFF2-40B4-BE49-F238E27FC236}">
                <a16:creationId xmlns:a16="http://schemas.microsoft.com/office/drawing/2014/main" id="{DB8FFDD8-CB5A-3912-A018-B6A50B25E25F}"/>
              </a:ext>
            </a:extLst>
          </p:cNvPr>
          <p:cNvPicPr>
            <a:picLocks noChangeAspect="1"/>
          </p:cNvPicPr>
          <p:nvPr/>
        </p:nvPicPr>
        <p:blipFill>
          <a:blip r:embed="rId3"/>
          <a:stretch>
            <a:fillRect/>
          </a:stretch>
        </p:blipFill>
        <p:spPr>
          <a:xfrm>
            <a:off x="8055429" y="3429000"/>
            <a:ext cx="3287485" cy="32874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2"/>
          <p:cNvSpPr txBox="1">
            <a:spLocks noGrp="1"/>
          </p:cNvSpPr>
          <p:nvPr>
            <p:ph type="title"/>
          </p:nvPr>
        </p:nvSpPr>
        <p:spPr>
          <a:xfrm>
            <a:off x="2868385" y="1807029"/>
            <a:ext cx="6455229" cy="2707787"/>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solidFill>
                  <a:srgbClr val="FFC000"/>
                </a:solidFill>
              </a:rPr>
              <a:t>6 Tips for handling disappointment</a:t>
            </a:r>
            <a:endParaRPr dirty="0">
              <a:solidFill>
                <a:srgbClr val="FFC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3"/>
          <p:cNvSpPr txBox="1">
            <a:spLocks noGrp="1"/>
          </p:cNvSpPr>
          <p:nvPr>
            <p:ph type="body" idx="1"/>
          </p:nvPr>
        </p:nvSpPr>
        <p:spPr>
          <a:xfrm>
            <a:off x="2401350" y="3221468"/>
            <a:ext cx="7389300" cy="1701982"/>
          </a:xfrm>
          <a:prstGeom prst="rect">
            <a:avLst/>
          </a:prstGeom>
        </p:spPr>
        <p:txBody>
          <a:bodyPr spcFirstLastPara="1" wrap="square" lIns="121900" tIns="121900" rIns="121900" bIns="121900" anchor="t" anchorCtr="0">
            <a:noAutofit/>
          </a:bodyPr>
          <a:lstStyle/>
          <a:p>
            <a:pPr marL="285750" indent="-285750"/>
            <a:r>
              <a:rPr lang="en-US" sz="2400" dirty="0"/>
              <a:t>When you feel upset, pause and take a few slow, deep breaths</a:t>
            </a:r>
          </a:p>
          <a:p>
            <a:pPr marL="285750" indent="-285750"/>
            <a:endParaRPr lang="en-US" sz="2400" dirty="0"/>
          </a:p>
          <a:p>
            <a:pPr marL="285750" indent="-285750"/>
            <a:r>
              <a:rPr lang="en-US" sz="2400" dirty="0"/>
              <a:t>This can help you calm down before reacting</a:t>
            </a:r>
          </a:p>
          <a:p>
            <a:pPr marL="0" lvl="0" indent="0" algn="l" rtl="0">
              <a:spcBef>
                <a:spcPts val="0"/>
              </a:spcBef>
              <a:spcAft>
                <a:spcPts val="0"/>
              </a:spcAft>
              <a:buNone/>
            </a:pPr>
            <a:endParaRPr dirty="0"/>
          </a:p>
        </p:txBody>
      </p:sp>
      <p:sp>
        <p:nvSpPr>
          <p:cNvPr id="235" name="Google Shape;235;p23"/>
          <p:cNvSpPr txBox="1">
            <a:spLocks noGrp="1"/>
          </p:cNvSpPr>
          <p:nvPr>
            <p:ph type="title"/>
          </p:nvPr>
        </p:nvSpPr>
        <p:spPr>
          <a:xfrm>
            <a:off x="2557027" y="1155368"/>
            <a:ext cx="7389300" cy="20661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solidFill>
                  <a:schemeClr val="lt2"/>
                </a:solidFill>
              </a:rPr>
              <a:t>take a deep breath</a:t>
            </a:r>
            <a:endParaRPr dirty="0">
              <a:solidFill>
                <a:schemeClr val="lt2"/>
              </a:solidFill>
            </a:endParaRPr>
          </a:p>
        </p:txBody>
      </p:sp>
      <p:sp>
        <p:nvSpPr>
          <p:cNvPr id="236" name="Google Shape;236;p23"/>
          <p:cNvSpPr/>
          <p:nvPr/>
        </p:nvSpPr>
        <p:spPr>
          <a:xfrm>
            <a:off x="367500" y="297025"/>
            <a:ext cx="2217600" cy="2217600"/>
          </a:xfrm>
          <a:prstGeom prst="ellipse">
            <a:avLst/>
          </a:prstGeom>
          <a:solidFill>
            <a:schemeClr val="lt1"/>
          </a:solidFill>
          <a:ln w="38100"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3"/>
          <p:cNvSpPr/>
          <p:nvPr/>
        </p:nvSpPr>
        <p:spPr>
          <a:xfrm>
            <a:off x="1180775" y="871663"/>
            <a:ext cx="562977" cy="1040244"/>
          </a:xfrm>
          <a:prstGeom prst="rect">
            <a:avLst/>
          </a:prstGeom>
        </p:spPr>
        <p:txBody>
          <a:bodyPr>
            <a:prstTxWarp prst="textPlain">
              <a:avLst/>
            </a:prstTxWarp>
          </a:bodyPr>
          <a:lstStyle/>
          <a:p>
            <a:pPr lvl="0" algn="ctr"/>
            <a:r>
              <a:rPr b="0" i="0" dirty="0">
                <a:ln>
                  <a:noFill/>
                </a:ln>
                <a:solidFill>
                  <a:schemeClr val="dk2"/>
                </a:solidFill>
                <a:latin typeface="Luckiest Guy"/>
              </a:rPr>
              <a:t>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42FF3737-FE24-A09B-A340-D8499B2C3552}"/>
            </a:ext>
          </a:extLst>
        </p:cNvPr>
        <p:cNvGrpSpPr/>
        <p:nvPr/>
      </p:nvGrpSpPr>
      <p:grpSpPr>
        <a:xfrm>
          <a:off x="0" y="0"/>
          <a:ext cx="0" cy="0"/>
          <a:chOff x="0" y="0"/>
          <a:chExt cx="0" cy="0"/>
        </a:xfrm>
      </p:grpSpPr>
      <p:sp>
        <p:nvSpPr>
          <p:cNvPr id="234" name="Google Shape;234;p23">
            <a:extLst>
              <a:ext uri="{FF2B5EF4-FFF2-40B4-BE49-F238E27FC236}">
                <a16:creationId xmlns:a16="http://schemas.microsoft.com/office/drawing/2014/main" id="{4366A49E-8631-3362-EADA-9EC983551374}"/>
              </a:ext>
            </a:extLst>
          </p:cNvPr>
          <p:cNvSpPr txBox="1">
            <a:spLocks noGrp="1"/>
          </p:cNvSpPr>
          <p:nvPr>
            <p:ph type="body" idx="1"/>
          </p:nvPr>
        </p:nvSpPr>
        <p:spPr>
          <a:xfrm>
            <a:off x="2401350" y="3221468"/>
            <a:ext cx="7389300" cy="2217600"/>
          </a:xfrm>
          <a:prstGeom prst="rect">
            <a:avLst/>
          </a:prstGeom>
        </p:spPr>
        <p:txBody>
          <a:bodyPr spcFirstLastPara="1" wrap="square" lIns="121900" tIns="121900" rIns="121900" bIns="121900" anchor="t" anchorCtr="0">
            <a:noAutofit/>
          </a:bodyPr>
          <a:lstStyle/>
          <a:p>
            <a:pPr marL="285750" indent="-285750"/>
            <a:r>
              <a:rPr lang="en-US" sz="2400" dirty="0"/>
              <a:t>Remind yourself that it’s okay to not get your way all the time</a:t>
            </a:r>
          </a:p>
          <a:p>
            <a:pPr marL="0" indent="0">
              <a:buNone/>
            </a:pPr>
            <a:endParaRPr lang="en-US" sz="2400" dirty="0"/>
          </a:p>
          <a:p>
            <a:pPr marL="285750" indent="-285750"/>
            <a:r>
              <a:rPr lang="en-US" sz="2400" dirty="0"/>
              <a:t>Try thinking “I can handle this” or “Maybe next time”</a:t>
            </a:r>
          </a:p>
          <a:p>
            <a:pPr marL="0" lvl="0" indent="0" algn="l" rtl="0">
              <a:spcBef>
                <a:spcPts val="0"/>
              </a:spcBef>
              <a:spcAft>
                <a:spcPts val="0"/>
              </a:spcAft>
              <a:buNone/>
            </a:pPr>
            <a:endParaRPr dirty="0"/>
          </a:p>
        </p:txBody>
      </p:sp>
      <p:sp>
        <p:nvSpPr>
          <p:cNvPr id="235" name="Google Shape;235;p23">
            <a:extLst>
              <a:ext uri="{FF2B5EF4-FFF2-40B4-BE49-F238E27FC236}">
                <a16:creationId xmlns:a16="http://schemas.microsoft.com/office/drawing/2014/main" id="{2956B44F-8191-3402-73A7-B1A0283D7050}"/>
              </a:ext>
            </a:extLst>
          </p:cNvPr>
          <p:cNvSpPr txBox="1">
            <a:spLocks noGrp="1"/>
          </p:cNvSpPr>
          <p:nvPr>
            <p:ph type="title"/>
          </p:nvPr>
        </p:nvSpPr>
        <p:spPr>
          <a:xfrm>
            <a:off x="2557027" y="1155368"/>
            <a:ext cx="7389300" cy="20661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solidFill>
                  <a:schemeClr val="lt2"/>
                </a:solidFill>
              </a:rPr>
              <a:t>use positive self-talk</a:t>
            </a:r>
            <a:endParaRPr dirty="0">
              <a:solidFill>
                <a:schemeClr val="lt2"/>
              </a:solidFill>
            </a:endParaRPr>
          </a:p>
        </p:txBody>
      </p:sp>
      <p:sp>
        <p:nvSpPr>
          <p:cNvPr id="236" name="Google Shape;236;p23">
            <a:extLst>
              <a:ext uri="{FF2B5EF4-FFF2-40B4-BE49-F238E27FC236}">
                <a16:creationId xmlns:a16="http://schemas.microsoft.com/office/drawing/2014/main" id="{42CC5F01-9496-0017-ECD1-6503EFA80C69}"/>
              </a:ext>
            </a:extLst>
          </p:cNvPr>
          <p:cNvSpPr/>
          <p:nvPr/>
        </p:nvSpPr>
        <p:spPr>
          <a:xfrm>
            <a:off x="367500" y="297025"/>
            <a:ext cx="2217600" cy="2217600"/>
          </a:xfrm>
          <a:prstGeom prst="ellipse">
            <a:avLst/>
          </a:prstGeom>
          <a:solidFill>
            <a:schemeClr val="lt1"/>
          </a:solidFill>
          <a:ln w="38100"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3">
            <a:extLst>
              <a:ext uri="{FF2B5EF4-FFF2-40B4-BE49-F238E27FC236}">
                <a16:creationId xmlns:a16="http://schemas.microsoft.com/office/drawing/2014/main" id="{A154C9E4-2EB8-A295-9091-D6ED927C0BB9}"/>
              </a:ext>
            </a:extLst>
          </p:cNvPr>
          <p:cNvSpPr/>
          <p:nvPr/>
        </p:nvSpPr>
        <p:spPr>
          <a:xfrm>
            <a:off x="1180775" y="871663"/>
            <a:ext cx="562977" cy="1040244"/>
          </a:xfrm>
          <a:prstGeom prst="rect">
            <a:avLst/>
          </a:prstGeom>
        </p:spPr>
        <p:txBody>
          <a:bodyPr>
            <a:prstTxWarp prst="textPlain">
              <a:avLst/>
            </a:prstTxWarp>
          </a:bodyPr>
          <a:lstStyle/>
          <a:p>
            <a:pPr lvl="0" algn="ctr"/>
            <a:r>
              <a:rPr lang="en-US" dirty="0">
                <a:solidFill>
                  <a:schemeClr val="dk2"/>
                </a:solidFill>
                <a:latin typeface="Luckiest Guy"/>
              </a:rPr>
              <a:t>2</a:t>
            </a:r>
            <a:endParaRPr b="0" i="0" dirty="0">
              <a:ln>
                <a:noFill/>
              </a:ln>
              <a:solidFill>
                <a:schemeClr val="dk2"/>
              </a:solidFill>
              <a:latin typeface="Luckiest Guy"/>
            </a:endParaRPr>
          </a:p>
        </p:txBody>
      </p:sp>
    </p:spTree>
    <p:extLst>
      <p:ext uri="{BB962C8B-B14F-4D97-AF65-F5344CB8AC3E}">
        <p14:creationId xmlns:p14="http://schemas.microsoft.com/office/powerpoint/2010/main" val="766586785"/>
      </p:ext>
    </p:extLst>
  </p:cSld>
  <p:clrMapOvr>
    <a:masterClrMapping/>
  </p:clrMapOvr>
</p:sld>
</file>

<file path=ppt/theme/theme1.xml><?xml version="1.0" encoding="utf-8"?>
<a:theme xmlns:a="http://schemas.openxmlformats.org/drawingml/2006/main" name="SlidesMania">
  <a:themeElements>
    <a:clrScheme name="Simple Light">
      <a:dk1>
        <a:srgbClr val="000000"/>
      </a:dk1>
      <a:lt1>
        <a:srgbClr val="FFFFFF"/>
      </a:lt1>
      <a:dk2>
        <a:srgbClr val="6BB590"/>
      </a:dk2>
      <a:lt2>
        <a:srgbClr val="4D9FA5"/>
      </a:lt2>
      <a:accent1>
        <a:srgbClr val="6373B9"/>
      </a:accent1>
      <a:accent2>
        <a:srgbClr val="C06CC2"/>
      </a:accent2>
      <a:accent3>
        <a:srgbClr val="EB83A6"/>
      </a:accent3>
      <a:accent4>
        <a:srgbClr val="ED873B"/>
      </a:accent4>
      <a:accent5>
        <a:srgbClr val="F2B836"/>
      </a:accent5>
      <a:accent6>
        <a:srgbClr val="A4BC7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F793A8F6205A4CB393A9B98915A4CF" ma:contentTypeVersion="4" ma:contentTypeDescription="Create a new document." ma:contentTypeScope="" ma:versionID="e19c78fa6a1b645403bff7b20c2edeba">
  <xsd:schema xmlns:xsd="http://www.w3.org/2001/XMLSchema" xmlns:xs="http://www.w3.org/2001/XMLSchema" xmlns:p="http://schemas.microsoft.com/office/2006/metadata/properties" xmlns:ns2="1a8c3281-94ba-4589-86c2-c8af90026cf3" targetNamespace="http://schemas.microsoft.com/office/2006/metadata/properties" ma:root="true" ma:fieldsID="1abf21e0a0b12d3cde8749f45f572008" ns2:_="">
    <xsd:import namespace="1a8c3281-94ba-4589-86c2-c8af90026cf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c3281-94ba-4589-86c2-c8af90026c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CBE318-87ED-4374-B769-192F5A5B4623}"/>
</file>

<file path=customXml/itemProps2.xml><?xml version="1.0" encoding="utf-8"?>
<ds:datastoreItem xmlns:ds="http://schemas.openxmlformats.org/officeDocument/2006/customXml" ds:itemID="{9E8C6F37-E453-4F25-A93C-9247CF01DAC5}"/>
</file>

<file path=customXml/itemProps3.xml><?xml version="1.0" encoding="utf-8"?>
<ds:datastoreItem xmlns:ds="http://schemas.openxmlformats.org/officeDocument/2006/customXml" ds:itemID="{AA2AC95F-A946-4793-BC34-5E4B8E9DBBB6}"/>
</file>

<file path=docProps/app.xml><?xml version="1.0" encoding="utf-8"?>
<Properties xmlns="http://schemas.openxmlformats.org/officeDocument/2006/extended-properties" xmlns:vt="http://schemas.openxmlformats.org/officeDocument/2006/docPropsVTypes">
  <TotalTime>12</TotalTime>
  <Words>801</Words>
  <Application>Microsoft Office PowerPoint</Application>
  <PresentationFormat>Widescreen</PresentationFormat>
  <Paragraphs>87</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Luckiest Guy</vt:lpstr>
      <vt:lpstr>Abril Fatface</vt:lpstr>
      <vt:lpstr>Calibri</vt:lpstr>
      <vt:lpstr>Aldrich</vt:lpstr>
      <vt:lpstr>Andika</vt:lpstr>
      <vt:lpstr>Arial</vt:lpstr>
      <vt:lpstr>SlidesMania</vt:lpstr>
      <vt:lpstr>What to do when I can’t get my way</vt:lpstr>
      <vt:lpstr>Sometimes things don’t work out the way we want</vt:lpstr>
      <vt:lpstr>Maybe you feel…</vt:lpstr>
      <vt:lpstr>you may even be disappointed</vt:lpstr>
      <vt:lpstr>we can’t always get what we want</vt:lpstr>
      <vt:lpstr>Learning to handle disappointments…</vt:lpstr>
      <vt:lpstr>6 Tips for handling disappointment</vt:lpstr>
      <vt:lpstr>take a deep breath</vt:lpstr>
      <vt:lpstr>use positive self-talk</vt:lpstr>
      <vt:lpstr>ask for help</vt:lpstr>
      <vt:lpstr>think of other options</vt:lpstr>
      <vt:lpstr>practice waiting</vt:lpstr>
      <vt:lpstr>talk about your feelings</vt:lpstr>
      <vt:lpstr>remember: When you can’t get your way…</vt:lpstr>
      <vt:lpstr>so…what do you think?  The teacher changed the seating in the classroom and now you’re sitting in the back of the room.  You really want to sit in the front because it helps you pay attention.    What can you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Andrea Morris</cp:lastModifiedBy>
  <cp:revision>1</cp:revision>
  <dcterms:modified xsi:type="dcterms:W3CDTF">2026-02-23T17:18:07Z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0x0101000CF793A8F6205A4CB393A9B98915A4CF</vt:lpwstr>
  </property>
</Properties>
</file>