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17"/>
  </p:notesMasterIdLst>
  <p:handoutMasterIdLst>
    <p:handoutMasterId r:id="rId18"/>
  </p:handoutMasterIdLst>
  <p:sldIdLst>
    <p:sldId id="1938" r:id="rId5"/>
    <p:sldId id="1935" r:id="rId6"/>
    <p:sldId id="1936" r:id="rId7"/>
    <p:sldId id="1924" r:id="rId8"/>
    <p:sldId id="1929" r:id="rId9"/>
    <p:sldId id="1940" r:id="rId10"/>
    <p:sldId id="1941" r:id="rId11"/>
    <p:sldId id="1942" r:id="rId12"/>
    <p:sldId id="1943" r:id="rId13"/>
    <p:sldId id="1944" r:id="rId14"/>
    <p:sldId id="1945" r:id="rId15"/>
    <p:sldId id="194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0071"/>
    <a:srgbClr val="FF7676"/>
    <a:srgbClr val="6A1F60"/>
    <a:srgbClr val="CA4F67"/>
    <a:srgbClr val="0796D0"/>
    <a:srgbClr val="C60B68"/>
    <a:srgbClr val="F7D6D6"/>
    <a:srgbClr val="A69AC7"/>
    <a:srgbClr val="EACAD0"/>
    <a:srgbClr val="C50C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54322F-E94D-4566-9DF6-6D14721ABC50}" v="1" dt="2026-02-03T17:56:01.0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42" autoAdjust="0"/>
  </p:normalViewPr>
  <p:slideViewPr>
    <p:cSldViewPr snapToGrid="0">
      <p:cViewPr varScale="1">
        <p:scale>
          <a:sx n="70" d="100"/>
          <a:sy n="70" d="100"/>
        </p:scale>
        <p:origin x="1166" y="278"/>
      </p:cViewPr>
      <p:guideLst>
        <p:guide orient="horz" pos="2160"/>
        <p:guide pos="3840"/>
      </p:guideLst>
    </p:cSldViewPr>
  </p:slideViewPr>
  <p:outlineViewPr>
    <p:cViewPr>
      <p:scale>
        <a:sx n="33" d="100"/>
        <a:sy n="33" d="100"/>
      </p:scale>
      <p:origin x="0" y="-1306"/>
    </p:cViewPr>
  </p:outlineViewPr>
  <p:notesTextViewPr>
    <p:cViewPr>
      <p:scale>
        <a:sx n="1" d="1"/>
        <a:sy n="1" d="1"/>
      </p:scale>
      <p:origin x="0" y="-5"/>
    </p:cViewPr>
  </p:notesTextViewPr>
  <p:sorterViewPr>
    <p:cViewPr>
      <p:scale>
        <a:sx n="100" d="100"/>
        <a:sy n="100" d="100"/>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Morris" userId="f65e3435e9cdc556" providerId="LiveId" clId="{60F4EC15-5835-477B-8FCE-F8FFC7F6492A}"/>
    <pc:docChg chg="custSel modSld">
      <pc:chgData name="Andrea Morris" userId="f65e3435e9cdc556" providerId="LiveId" clId="{60F4EC15-5835-477B-8FCE-F8FFC7F6492A}" dt="2026-02-03T17:20:42.393" v="2724" actId="20577"/>
      <pc:docMkLst>
        <pc:docMk/>
      </pc:docMkLst>
      <pc:sldChg chg="modNotesTx">
        <pc:chgData name="Andrea Morris" userId="f65e3435e9cdc556" providerId="LiveId" clId="{60F4EC15-5835-477B-8FCE-F8FFC7F6492A}" dt="2026-02-03T17:12:13.795" v="835" actId="20577"/>
        <pc:sldMkLst>
          <pc:docMk/>
          <pc:sldMk cId="3990171912" sldId="1924"/>
        </pc:sldMkLst>
      </pc:sldChg>
      <pc:sldChg chg="modNotesTx">
        <pc:chgData name="Andrea Morris" userId="f65e3435e9cdc556" providerId="LiveId" clId="{60F4EC15-5835-477B-8FCE-F8FFC7F6492A}" dt="2026-02-03T17:13:02.249" v="1013" actId="20577"/>
        <pc:sldMkLst>
          <pc:docMk/>
          <pc:sldMk cId="481378934" sldId="1929"/>
        </pc:sldMkLst>
      </pc:sldChg>
      <pc:sldChg chg="modNotesTx">
        <pc:chgData name="Andrea Morris" userId="f65e3435e9cdc556" providerId="LiveId" clId="{60F4EC15-5835-477B-8FCE-F8FFC7F6492A}" dt="2026-02-03T17:09:02.568" v="507" actId="20577"/>
        <pc:sldMkLst>
          <pc:docMk/>
          <pc:sldMk cId="1864328793" sldId="1935"/>
        </pc:sldMkLst>
      </pc:sldChg>
      <pc:sldChg chg="modNotesTx">
        <pc:chgData name="Andrea Morris" userId="f65e3435e9cdc556" providerId="LiveId" clId="{60F4EC15-5835-477B-8FCE-F8FFC7F6492A}" dt="2026-02-03T17:11:22.970" v="696" actId="113"/>
        <pc:sldMkLst>
          <pc:docMk/>
          <pc:sldMk cId="602205006" sldId="1936"/>
        </pc:sldMkLst>
      </pc:sldChg>
      <pc:sldChg chg="modNotesTx">
        <pc:chgData name="Andrea Morris" userId="f65e3435e9cdc556" providerId="LiveId" clId="{60F4EC15-5835-477B-8FCE-F8FFC7F6492A}" dt="2026-02-03T17:08:11.647" v="341" actId="20577"/>
        <pc:sldMkLst>
          <pc:docMk/>
          <pc:sldMk cId="2159875524" sldId="1938"/>
        </pc:sldMkLst>
      </pc:sldChg>
      <pc:sldChg chg="modNotesTx">
        <pc:chgData name="Andrea Morris" userId="f65e3435e9cdc556" providerId="LiveId" clId="{60F4EC15-5835-477B-8FCE-F8FFC7F6492A}" dt="2026-02-03T17:14:31.332" v="1303" actId="20577"/>
        <pc:sldMkLst>
          <pc:docMk/>
          <pc:sldMk cId="4215882116" sldId="1940"/>
        </pc:sldMkLst>
      </pc:sldChg>
      <pc:sldChg chg="modNotesTx">
        <pc:chgData name="Andrea Morris" userId="f65e3435e9cdc556" providerId="LiveId" clId="{60F4EC15-5835-477B-8FCE-F8FFC7F6492A}" dt="2026-02-03T17:15:20.151" v="1448" actId="20577"/>
        <pc:sldMkLst>
          <pc:docMk/>
          <pc:sldMk cId="3276705557" sldId="1941"/>
        </pc:sldMkLst>
      </pc:sldChg>
      <pc:sldChg chg="modNotesTx">
        <pc:chgData name="Andrea Morris" userId="f65e3435e9cdc556" providerId="LiveId" clId="{60F4EC15-5835-477B-8FCE-F8FFC7F6492A}" dt="2026-02-03T17:16:22.372" v="1735" actId="20577"/>
        <pc:sldMkLst>
          <pc:docMk/>
          <pc:sldMk cId="2724960795" sldId="1942"/>
        </pc:sldMkLst>
      </pc:sldChg>
      <pc:sldChg chg="modNotesTx">
        <pc:chgData name="Andrea Morris" userId="f65e3435e9cdc556" providerId="LiveId" clId="{60F4EC15-5835-477B-8FCE-F8FFC7F6492A}" dt="2026-02-03T17:17:51.730" v="2098" actId="20577"/>
        <pc:sldMkLst>
          <pc:docMk/>
          <pc:sldMk cId="3312758162" sldId="1943"/>
        </pc:sldMkLst>
      </pc:sldChg>
      <pc:sldChg chg="modNotesTx">
        <pc:chgData name="Andrea Morris" userId="f65e3435e9cdc556" providerId="LiveId" clId="{60F4EC15-5835-477B-8FCE-F8FFC7F6492A}" dt="2026-02-03T17:19:18.550" v="2418" actId="20577"/>
        <pc:sldMkLst>
          <pc:docMk/>
          <pc:sldMk cId="530176145" sldId="1944"/>
        </pc:sldMkLst>
      </pc:sldChg>
      <pc:sldChg chg="modNotesTx">
        <pc:chgData name="Andrea Morris" userId="f65e3435e9cdc556" providerId="LiveId" clId="{60F4EC15-5835-477B-8FCE-F8FFC7F6492A}" dt="2026-02-03T17:19:37.795" v="2499" actId="20577"/>
        <pc:sldMkLst>
          <pc:docMk/>
          <pc:sldMk cId="1887141272" sldId="1945"/>
        </pc:sldMkLst>
      </pc:sldChg>
      <pc:sldChg chg="modNotesTx">
        <pc:chgData name="Andrea Morris" userId="f65e3435e9cdc556" providerId="LiveId" clId="{60F4EC15-5835-477B-8FCE-F8FFC7F6492A}" dt="2026-02-03T17:20:42.393" v="2724" actId="20577"/>
        <pc:sldMkLst>
          <pc:docMk/>
          <pc:sldMk cId="2701536334" sldId="194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D96772-9817-D32D-CFDB-4082AEA13D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86172B-8397-3A88-9BA7-9C3DBC65BB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A828F9-B03F-44CA-BF33-27494910E999}" type="datetimeFigureOut">
              <a:rPr lang="en-US" smtClean="0"/>
              <a:t>2/3/2026</a:t>
            </a:fld>
            <a:endParaRPr lang="en-US"/>
          </a:p>
        </p:txBody>
      </p:sp>
      <p:sp>
        <p:nvSpPr>
          <p:cNvPr id="4" name="Footer Placeholder 3">
            <a:extLst>
              <a:ext uri="{FF2B5EF4-FFF2-40B4-BE49-F238E27FC236}">
                <a16:creationId xmlns:a16="http://schemas.microsoft.com/office/drawing/2014/main" id="{B1C08E2D-8C3D-B8DD-3F2A-AA9AE2C326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BDC741F-C3B9-696C-07A4-6B6C6E1BE0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A5BC5F-DD29-48CA-B1A9-365C6504E9CB}" type="slidenum">
              <a:rPr lang="en-US" smtClean="0"/>
              <a:t>‹#›</a:t>
            </a:fld>
            <a:endParaRPr lang="en-US"/>
          </a:p>
        </p:txBody>
      </p:sp>
    </p:spTree>
    <p:extLst>
      <p:ext uri="{BB962C8B-B14F-4D97-AF65-F5344CB8AC3E}">
        <p14:creationId xmlns:p14="http://schemas.microsoft.com/office/powerpoint/2010/main" val="388482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15F59B-C668-4011-983E-F315D5C6132D}" type="datetimeFigureOut">
              <a:rPr lang="en-US" smtClean="0"/>
              <a:t>2/3/2026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8F99F9-2769-4C52-8EE2-7278119F0A16}" type="slidenum">
              <a:rPr lang="en-US" smtClean="0"/>
              <a:t>‹#›</a:t>
            </a:fld>
            <a:endParaRPr lang="en-US" dirty="0"/>
          </a:p>
        </p:txBody>
      </p:sp>
    </p:spTree>
    <p:extLst>
      <p:ext uri="{BB962C8B-B14F-4D97-AF65-F5344CB8AC3E}">
        <p14:creationId xmlns:p14="http://schemas.microsoft.com/office/powerpoint/2010/main" val="2612925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today’s lesson is learning about ways to take care of yourself and others when you’re sick.  Ask students if they’ve ever been sick.  What did they have?  How did it feel?</a:t>
            </a:r>
          </a:p>
        </p:txBody>
      </p:sp>
      <p:sp>
        <p:nvSpPr>
          <p:cNvPr id="4" name="Slide Number Placeholder 3"/>
          <p:cNvSpPr>
            <a:spLocks noGrp="1"/>
          </p:cNvSpPr>
          <p:nvPr>
            <p:ph type="sldNum" sz="quarter" idx="5"/>
          </p:nvPr>
        </p:nvSpPr>
        <p:spPr/>
        <p:txBody>
          <a:bodyPr/>
          <a:lstStyle/>
          <a:p>
            <a:fld id="{E98F99F9-2769-4C52-8EE2-7278119F0A16}" type="slidenum">
              <a:rPr lang="en-US" smtClean="0"/>
              <a:t>1</a:t>
            </a:fld>
            <a:endParaRPr lang="en-US" dirty="0"/>
          </a:p>
        </p:txBody>
      </p:sp>
    </p:spTree>
    <p:extLst>
      <p:ext uri="{BB962C8B-B14F-4D97-AF65-F5344CB8AC3E}">
        <p14:creationId xmlns:p14="http://schemas.microsoft.com/office/powerpoint/2010/main" val="1232931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it’s important to let an adult (parent or teacher) know when you’re not feeling well so that they can help you.  You might need to lie down, go to the bathroom, see the school nurse, etc.  An adult can help with that.</a:t>
            </a:r>
          </a:p>
        </p:txBody>
      </p:sp>
      <p:sp>
        <p:nvSpPr>
          <p:cNvPr id="4" name="Slide Number Placeholder 3"/>
          <p:cNvSpPr>
            <a:spLocks noGrp="1"/>
          </p:cNvSpPr>
          <p:nvPr>
            <p:ph type="sldNum" sz="quarter" idx="5"/>
          </p:nvPr>
        </p:nvSpPr>
        <p:spPr/>
        <p:txBody>
          <a:bodyPr/>
          <a:lstStyle/>
          <a:p>
            <a:fld id="{E98F99F9-2769-4C52-8EE2-7278119F0A16}" type="slidenum">
              <a:rPr lang="en-US" smtClean="0"/>
              <a:t>10</a:t>
            </a:fld>
            <a:endParaRPr lang="en-US" dirty="0"/>
          </a:p>
        </p:txBody>
      </p:sp>
    </p:spTree>
    <p:extLst>
      <p:ext uri="{BB962C8B-B14F-4D97-AF65-F5344CB8AC3E}">
        <p14:creationId xmlns:p14="http://schemas.microsoft.com/office/powerpoint/2010/main" val="1613537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Review the 5 things to do when you’re sick.</a:t>
            </a:r>
          </a:p>
        </p:txBody>
      </p:sp>
      <p:sp>
        <p:nvSpPr>
          <p:cNvPr id="4" name="Slide Number Placeholder 3"/>
          <p:cNvSpPr>
            <a:spLocks noGrp="1"/>
          </p:cNvSpPr>
          <p:nvPr>
            <p:ph type="sldNum" sz="quarter" idx="5"/>
          </p:nvPr>
        </p:nvSpPr>
        <p:spPr/>
        <p:txBody>
          <a:bodyPr/>
          <a:lstStyle/>
          <a:p>
            <a:fld id="{E98F99F9-2769-4C52-8EE2-7278119F0A16}" type="slidenum">
              <a:rPr lang="en-US" smtClean="0"/>
              <a:t>11</a:t>
            </a:fld>
            <a:endParaRPr lang="en-US" dirty="0"/>
          </a:p>
        </p:txBody>
      </p:sp>
    </p:spTree>
    <p:extLst>
      <p:ext uri="{BB962C8B-B14F-4D97-AF65-F5344CB8AC3E}">
        <p14:creationId xmlns:p14="http://schemas.microsoft.com/office/powerpoint/2010/main" val="872852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for their ideas of how to handle this situation.  Encourage them to remember the strategies they learned in the lesson and ask how they’d apply them to this problem.</a:t>
            </a:r>
          </a:p>
        </p:txBody>
      </p:sp>
      <p:sp>
        <p:nvSpPr>
          <p:cNvPr id="4" name="Slide Number Placeholder 3"/>
          <p:cNvSpPr>
            <a:spLocks noGrp="1"/>
          </p:cNvSpPr>
          <p:nvPr>
            <p:ph type="sldNum" sz="quarter" idx="5"/>
          </p:nvPr>
        </p:nvSpPr>
        <p:spPr/>
        <p:txBody>
          <a:bodyPr/>
          <a:lstStyle/>
          <a:p>
            <a:fld id="{E98F99F9-2769-4C52-8EE2-7278119F0A16}" type="slidenum">
              <a:rPr lang="en-US" smtClean="0"/>
              <a:t>12</a:t>
            </a:fld>
            <a:endParaRPr lang="en-US" dirty="0"/>
          </a:p>
        </p:txBody>
      </p:sp>
    </p:spTree>
    <p:extLst>
      <p:ext uri="{BB962C8B-B14F-4D97-AF65-F5344CB8AC3E}">
        <p14:creationId xmlns:p14="http://schemas.microsoft.com/office/powerpoint/2010/main" val="578996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 types of sickness.  Ask for other examples (coughing, headache, “bathroom issues”, etc.)</a:t>
            </a:r>
          </a:p>
        </p:txBody>
      </p:sp>
      <p:sp>
        <p:nvSpPr>
          <p:cNvPr id="4" name="Slide Number Placeholder 3"/>
          <p:cNvSpPr>
            <a:spLocks noGrp="1"/>
          </p:cNvSpPr>
          <p:nvPr>
            <p:ph type="sldNum" sz="quarter" idx="5"/>
          </p:nvPr>
        </p:nvSpPr>
        <p:spPr/>
        <p:txBody>
          <a:bodyPr/>
          <a:lstStyle/>
          <a:p>
            <a:fld id="{E98F99F9-2769-4C52-8EE2-7278119F0A16}" type="slidenum">
              <a:rPr lang="en-US" smtClean="0"/>
              <a:t>2</a:t>
            </a:fld>
            <a:endParaRPr lang="en-US" dirty="0"/>
          </a:p>
        </p:txBody>
      </p:sp>
    </p:spTree>
    <p:extLst>
      <p:ext uri="{BB962C8B-B14F-4D97-AF65-F5344CB8AC3E}">
        <p14:creationId xmlns:p14="http://schemas.microsoft.com/office/powerpoint/2010/main" val="2581482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if they know what </a:t>
            </a:r>
            <a:r>
              <a:rPr lang="en-US" b="1" u="sng" dirty="0"/>
              <a:t>“health hygiene” </a:t>
            </a:r>
            <a:r>
              <a:rPr lang="en-US" dirty="0"/>
              <a:t>means. (</a:t>
            </a:r>
            <a:r>
              <a:rPr lang="en-US" b="1" dirty="0"/>
              <a:t>taking care of ourselves through cleanliness and other good habits to prevent spreading germs</a:t>
            </a:r>
            <a:r>
              <a:rPr lang="en-US" dirty="0"/>
              <a:t>)</a:t>
            </a:r>
          </a:p>
        </p:txBody>
      </p:sp>
      <p:sp>
        <p:nvSpPr>
          <p:cNvPr id="4" name="Slide Number Placeholder 3"/>
          <p:cNvSpPr>
            <a:spLocks noGrp="1"/>
          </p:cNvSpPr>
          <p:nvPr>
            <p:ph type="sldNum" sz="quarter" idx="5"/>
          </p:nvPr>
        </p:nvSpPr>
        <p:spPr/>
        <p:txBody>
          <a:bodyPr/>
          <a:lstStyle/>
          <a:p>
            <a:fld id="{E98F99F9-2769-4C52-8EE2-7278119F0A16}" type="slidenum">
              <a:rPr lang="en-US" smtClean="0"/>
              <a:t>3</a:t>
            </a:fld>
            <a:endParaRPr lang="en-US" dirty="0"/>
          </a:p>
        </p:txBody>
      </p:sp>
    </p:spTree>
    <p:extLst>
      <p:ext uri="{BB962C8B-B14F-4D97-AF65-F5344CB8AC3E}">
        <p14:creationId xmlns:p14="http://schemas.microsoft.com/office/powerpoint/2010/main" val="1630189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Emphasize that we can do things to help ourselves feel better and keep others from getting sick.</a:t>
            </a:r>
          </a:p>
        </p:txBody>
      </p:sp>
      <p:sp>
        <p:nvSpPr>
          <p:cNvPr id="4" name="Slide Number Placeholder 3"/>
          <p:cNvSpPr>
            <a:spLocks noGrp="1"/>
          </p:cNvSpPr>
          <p:nvPr>
            <p:ph type="sldNum" sz="quarter" idx="5"/>
          </p:nvPr>
        </p:nvSpPr>
        <p:spPr/>
        <p:txBody>
          <a:bodyPr/>
          <a:lstStyle/>
          <a:p>
            <a:fld id="{E98F99F9-2769-4C52-8EE2-7278119F0A16}" type="slidenum">
              <a:rPr lang="en-US" smtClean="0"/>
              <a:t>4</a:t>
            </a:fld>
            <a:endParaRPr lang="en-US" dirty="0"/>
          </a:p>
        </p:txBody>
      </p:sp>
    </p:spTree>
    <p:extLst>
      <p:ext uri="{BB962C8B-B14F-4D97-AF65-F5344CB8AC3E}">
        <p14:creationId xmlns:p14="http://schemas.microsoft.com/office/powerpoint/2010/main" val="2169059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for their examples of what to do when we’re sick.  Explain that they’ll learn 5 things to do when we’re sick.</a:t>
            </a:r>
          </a:p>
        </p:txBody>
      </p:sp>
      <p:sp>
        <p:nvSpPr>
          <p:cNvPr id="4" name="Slide Number Placeholder 3"/>
          <p:cNvSpPr>
            <a:spLocks noGrp="1"/>
          </p:cNvSpPr>
          <p:nvPr>
            <p:ph type="sldNum" sz="quarter" idx="5"/>
          </p:nvPr>
        </p:nvSpPr>
        <p:spPr/>
        <p:txBody>
          <a:bodyPr/>
          <a:lstStyle/>
          <a:p>
            <a:fld id="{E98F99F9-2769-4C52-8EE2-7278119F0A16}" type="slidenum">
              <a:rPr lang="en-US" smtClean="0"/>
              <a:t>5</a:t>
            </a:fld>
            <a:endParaRPr lang="en-US" dirty="0"/>
          </a:p>
        </p:txBody>
      </p:sp>
    </p:spTree>
    <p:extLst>
      <p:ext uri="{BB962C8B-B14F-4D97-AF65-F5344CB8AC3E}">
        <p14:creationId xmlns:p14="http://schemas.microsoft.com/office/powerpoint/2010/main" val="3159633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how to cover coughs and sneezes.  Point out where the tissues are in the classroom.  Have students practice using their elbows to cover their nose or mouth.</a:t>
            </a:r>
          </a:p>
        </p:txBody>
      </p:sp>
      <p:sp>
        <p:nvSpPr>
          <p:cNvPr id="4" name="Slide Number Placeholder 3"/>
          <p:cNvSpPr>
            <a:spLocks noGrp="1"/>
          </p:cNvSpPr>
          <p:nvPr>
            <p:ph type="sldNum" sz="quarter" idx="5"/>
          </p:nvPr>
        </p:nvSpPr>
        <p:spPr/>
        <p:txBody>
          <a:bodyPr/>
          <a:lstStyle/>
          <a:p>
            <a:fld id="{E98F99F9-2769-4C52-8EE2-7278119F0A16}" type="slidenum">
              <a:rPr lang="en-US" smtClean="0"/>
              <a:t>6</a:t>
            </a:fld>
            <a:endParaRPr lang="en-US" dirty="0"/>
          </a:p>
        </p:txBody>
      </p:sp>
    </p:spTree>
    <p:extLst>
      <p:ext uri="{BB962C8B-B14F-4D97-AF65-F5344CB8AC3E}">
        <p14:creationId xmlns:p14="http://schemas.microsoft.com/office/powerpoint/2010/main" val="842395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handwashing and explain that they can sing the Happy Birthday song in their heads to time how long to wash.</a:t>
            </a:r>
          </a:p>
        </p:txBody>
      </p:sp>
      <p:sp>
        <p:nvSpPr>
          <p:cNvPr id="4" name="Slide Number Placeholder 3"/>
          <p:cNvSpPr>
            <a:spLocks noGrp="1"/>
          </p:cNvSpPr>
          <p:nvPr>
            <p:ph type="sldNum" sz="quarter" idx="5"/>
          </p:nvPr>
        </p:nvSpPr>
        <p:spPr/>
        <p:txBody>
          <a:bodyPr/>
          <a:lstStyle/>
          <a:p>
            <a:fld id="{E98F99F9-2769-4C52-8EE2-7278119F0A16}" type="slidenum">
              <a:rPr lang="en-US" smtClean="0"/>
              <a:t>7</a:t>
            </a:fld>
            <a:endParaRPr lang="en-US" dirty="0"/>
          </a:p>
        </p:txBody>
      </p:sp>
    </p:spTree>
    <p:extLst>
      <p:ext uri="{BB962C8B-B14F-4D97-AF65-F5344CB8AC3E}">
        <p14:creationId xmlns:p14="http://schemas.microsoft.com/office/powerpoint/2010/main" val="2532039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 importance of staying home when they’re truly sick so that they don’t spread germs.  Plus resting can help them feel better faster.</a:t>
            </a:r>
          </a:p>
        </p:txBody>
      </p:sp>
      <p:sp>
        <p:nvSpPr>
          <p:cNvPr id="4" name="Slide Number Placeholder 3"/>
          <p:cNvSpPr>
            <a:spLocks noGrp="1"/>
          </p:cNvSpPr>
          <p:nvPr>
            <p:ph type="sldNum" sz="quarter" idx="5"/>
          </p:nvPr>
        </p:nvSpPr>
        <p:spPr/>
        <p:txBody>
          <a:bodyPr/>
          <a:lstStyle/>
          <a:p>
            <a:fld id="{E98F99F9-2769-4C52-8EE2-7278119F0A16}" type="slidenum">
              <a:rPr lang="en-US" smtClean="0"/>
              <a:t>8</a:t>
            </a:fld>
            <a:endParaRPr lang="en-US" dirty="0"/>
          </a:p>
        </p:txBody>
      </p:sp>
    </p:spTree>
    <p:extLst>
      <p:ext uri="{BB962C8B-B14F-4D97-AF65-F5344CB8AC3E}">
        <p14:creationId xmlns:p14="http://schemas.microsoft.com/office/powerpoint/2010/main" val="203668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while sharing is a nice thing to do, we definitely should not do it when we’re sick.  Ask for their examples of other things we shouldn’t be sharing when we’re sick. (clothes, pencils, etc.)</a:t>
            </a:r>
          </a:p>
        </p:txBody>
      </p:sp>
      <p:sp>
        <p:nvSpPr>
          <p:cNvPr id="4" name="Slide Number Placeholder 3"/>
          <p:cNvSpPr>
            <a:spLocks noGrp="1"/>
          </p:cNvSpPr>
          <p:nvPr>
            <p:ph type="sldNum" sz="quarter" idx="5"/>
          </p:nvPr>
        </p:nvSpPr>
        <p:spPr/>
        <p:txBody>
          <a:bodyPr/>
          <a:lstStyle/>
          <a:p>
            <a:fld id="{E98F99F9-2769-4C52-8EE2-7278119F0A16}" type="slidenum">
              <a:rPr lang="en-US" smtClean="0"/>
              <a:t>9</a:t>
            </a:fld>
            <a:endParaRPr lang="en-US" dirty="0"/>
          </a:p>
        </p:txBody>
      </p:sp>
    </p:spTree>
    <p:extLst>
      <p:ext uri="{BB962C8B-B14F-4D97-AF65-F5344CB8AC3E}">
        <p14:creationId xmlns:p14="http://schemas.microsoft.com/office/powerpoint/2010/main" val="1971127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99000">
              <a:srgbClr val="FDFFFE"/>
            </a:gs>
            <a:gs pos="66000">
              <a:srgbClr val="F3FFFF"/>
            </a:gs>
            <a:gs pos="37992">
              <a:srgbClr val="FFFFFF"/>
            </a:gs>
            <a:gs pos="5000">
              <a:srgbClr val="EAFCFE"/>
            </a:gs>
          </a:gsLst>
          <a:lin ang="17400000" scaled="0"/>
        </a:gra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A03A7DE-E2C6-D3DE-2D3C-0E50AB453153}"/>
              </a:ext>
              <a:ext uri="{C183D7F6-B498-43B3-948B-1728B52AA6E4}">
                <adec:decorative xmlns:adec="http://schemas.microsoft.com/office/drawing/2017/decorative" val="1"/>
              </a:ext>
            </a:extLst>
          </p:cNvPr>
          <p:cNvSpPr/>
          <p:nvPr userDrawn="1"/>
        </p:nvSpPr>
        <p:spPr>
          <a:xfrm>
            <a:off x="492348" y="822701"/>
            <a:ext cx="5439251" cy="5439251"/>
          </a:xfrm>
          <a:prstGeom prst="ellips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Oval 5">
            <a:extLst>
              <a:ext uri="{FF2B5EF4-FFF2-40B4-BE49-F238E27FC236}">
                <a16:creationId xmlns:a16="http://schemas.microsoft.com/office/drawing/2014/main" id="{E9155AC3-4048-A012-522F-9975DD4374A4}"/>
              </a:ext>
              <a:ext uri="{C183D7F6-B498-43B3-948B-1728B52AA6E4}">
                <adec:decorative xmlns:adec="http://schemas.microsoft.com/office/drawing/2017/decorative" val="1"/>
              </a:ext>
            </a:extLst>
          </p:cNvPr>
          <p:cNvSpPr/>
          <p:nvPr userDrawn="1"/>
        </p:nvSpPr>
        <p:spPr>
          <a:xfrm>
            <a:off x="11352413" y="1318559"/>
            <a:ext cx="389835" cy="389835"/>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Oval 8">
            <a:extLst>
              <a:ext uri="{FF2B5EF4-FFF2-40B4-BE49-F238E27FC236}">
                <a16:creationId xmlns:a16="http://schemas.microsoft.com/office/drawing/2014/main" id="{C66BC318-7E9C-A53F-C445-78301FFF7C95}"/>
              </a:ext>
              <a:ext uri="{C183D7F6-B498-43B3-948B-1728B52AA6E4}">
                <adec:decorative xmlns:adec="http://schemas.microsoft.com/office/drawing/2017/decorative" val="1"/>
              </a:ext>
            </a:extLst>
          </p:cNvPr>
          <p:cNvSpPr/>
          <p:nvPr userDrawn="1"/>
        </p:nvSpPr>
        <p:spPr>
          <a:xfrm>
            <a:off x="638841" y="5012346"/>
            <a:ext cx="837678" cy="837678"/>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Freeform 12">
            <a:extLst>
              <a:ext uri="{FF2B5EF4-FFF2-40B4-BE49-F238E27FC236}">
                <a16:creationId xmlns:a16="http://schemas.microsoft.com/office/drawing/2014/main" id="{EC2B4886-6DF6-0A57-7118-513A7AAA40F3}"/>
              </a:ext>
              <a:ext uri="{C183D7F6-B498-43B3-948B-1728B52AA6E4}">
                <adec:decorative xmlns:adec="http://schemas.microsoft.com/office/drawing/2017/decorative" val="1"/>
              </a:ext>
            </a:extLst>
          </p:cNvPr>
          <p:cNvSpPr/>
          <p:nvPr userDrawn="1"/>
        </p:nvSpPr>
        <p:spPr>
          <a:xfrm>
            <a:off x="9853347" y="0"/>
            <a:ext cx="1499066" cy="1061910"/>
          </a:xfrm>
          <a:custGeom>
            <a:avLst/>
            <a:gdLst>
              <a:gd name="connsiteX0" fmla="*/ 70097 w 1499066"/>
              <a:gd name="connsiteY0" fmla="*/ 0 h 1061910"/>
              <a:gd name="connsiteX1" fmla="*/ 1428969 w 1499066"/>
              <a:gd name="connsiteY1" fmla="*/ 0 h 1061910"/>
              <a:gd name="connsiteX2" fmla="*/ 1440164 w 1499066"/>
              <a:gd name="connsiteY2" fmla="*/ 20625 h 1061910"/>
              <a:gd name="connsiteX3" fmla="*/ 1499066 w 1499066"/>
              <a:gd name="connsiteY3" fmla="*/ 312377 h 1061910"/>
              <a:gd name="connsiteX4" fmla="*/ 749533 w 1499066"/>
              <a:gd name="connsiteY4" fmla="*/ 1061910 h 1061910"/>
              <a:gd name="connsiteX5" fmla="*/ 0 w 1499066"/>
              <a:gd name="connsiteY5" fmla="*/ 312377 h 1061910"/>
              <a:gd name="connsiteX6" fmla="*/ 58902 w 1499066"/>
              <a:gd name="connsiteY6" fmla="*/ 20625 h 10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9066" h="1061910">
                <a:moveTo>
                  <a:pt x="70097" y="0"/>
                </a:moveTo>
                <a:lnTo>
                  <a:pt x="1428969" y="0"/>
                </a:lnTo>
                <a:lnTo>
                  <a:pt x="1440164" y="20625"/>
                </a:lnTo>
                <a:cubicBezTo>
                  <a:pt x="1478092" y="110298"/>
                  <a:pt x="1499066" y="208888"/>
                  <a:pt x="1499066" y="312377"/>
                </a:cubicBezTo>
                <a:cubicBezTo>
                  <a:pt x="1499066" y="726333"/>
                  <a:pt x="1163489" y="1061910"/>
                  <a:pt x="749533" y="1061910"/>
                </a:cubicBezTo>
                <a:cubicBezTo>
                  <a:pt x="335577" y="1061910"/>
                  <a:pt x="0" y="726333"/>
                  <a:pt x="0" y="312377"/>
                </a:cubicBezTo>
                <a:cubicBezTo>
                  <a:pt x="0" y="208888"/>
                  <a:pt x="20974" y="110298"/>
                  <a:pt x="58902" y="20625"/>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4BF993BB-6145-4D1C-B438-D1350312F172}"/>
              </a:ext>
            </a:extLst>
          </p:cNvPr>
          <p:cNvSpPr>
            <a:spLocks noGrp="1"/>
          </p:cNvSpPr>
          <p:nvPr>
            <p:ph type="title" hasCustomPrompt="1"/>
          </p:nvPr>
        </p:nvSpPr>
        <p:spPr>
          <a:xfrm>
            <a:off x="6300216" y="2130552"/>
            <a:ext cx="4590288" cy="1764792"/>
          </a:xfrm>
        </p:spPr>
        <p:txBody>
          <a:bodyPr anchor="t">
            <a:noAutofit/>
          </a:bodyPr>
          <a:lstStyle>
            <a:lvl1pPr>
              <a:defRPr sz="5400" b="1">
                <a:solidFill>
                  <a:schemeClr val="tx2"/>
                </a:solidFill>
                <a:latin typeface="+mn-lt"/>
              </a:defRPr>
            </a:lvl1pPr>
          </a:lstStyle>
          <a:p>
            <a:r>
              <a:rPr lang="en-US" dirty="0"/>
              <a:t>Click to add title</a:t>
            </a:r>
          </a:p>
        </p:txBody>
      </p:sp>
      <p:sp>
        <p:nvSpPr>
          <p:cNvPr id="12" name="Subtitle 2">
            <a:extLst>
              <a:ext uri="{FF2B5EF4-FFF2-40B4-BE49-F238E27FC236}">
                <a16:creationId xmlns:a16="http://schemas.microsoft.com/office/drawing/2014/main" id="{64030515-78CF-D472-B3D6-9EE48BCA2662}"/>
              </a:ext>
            </a:extLst>
          </p:cNvPr>
          <p:cNvSpPr>
            <a:spLocks noGrp="1"/>
          </p:cNvSpPr>
          <p:nvPr>
            <p:ph type="subTitle" idx="1" hasCustomPrompt="1"/>
          </p:nvPr>
        </p:nvSpPr>
        <p:spPr>
          <a:xfrm>
            <a:off x="6298598" y="3895344"/>
            <a:ext cx="4591906" cy="1024128"/>
          </a:xfrm>
        </p:spPr>
        <p:txBody>
          <a:bodyPr>
            <a:noAutofit/>
          </a:bodyPr>
          <a:lstStyle>
            <a:lvl1pPr marL="0" indent="0" algn="l">
              <a:lnSpc>
                <a:spcPct val="100000"/>
              </a:lnSpc>
              <a:buNone/>
              <a:defRPr sz="2200" b="1">
                <a:solidFill>
                  <a:schemeClr val="tx2"/>
                </a:solidFill>
                <a:latin typeface="+mj-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7" name="Picture Placeholder 6">
            <a:extLst>
              <a:ext uri="{FF2B5EF4-FFF2-40B4-BE49-F238E27FC236}">
                <a16:creationId xmlns:a16="http://schemas.microsoft.com/office/drawing/2014/main" id="{50EBEF97-3620-43B4-9D9A-099216F75396}"/>
              </a:ext>
            </a:extLst>
          </p:cNvPr>
          <p:cNvSpPr>
            <a:spLocks noGrp="1"/>
          </p:cNvSpPr>
          <p:nvPr>
            <p:ph type="pic" sz="quarter" idx="10"/>
          </p:nvPr>
        </p:nvSpPr>
        <p:spPr>
          <a:xfrm>
            <a:off x="1005840" y="1316736"/>
            <a:ext cx="4325112" cy="4325112"/>
          </a:xfrm>
          <a:noFill/>
        </p:spPr>
        <p:txBody>
          <a:bodyPr anchor="t">
            <a:noAutofit/>
          </a:bodyPr>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3172962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4">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 name="Freeform 9">
            <a:extLst>
              <a:ext uri="{FF2B5EF4-FFF2-40B4-BE49-F238E27FC236}">
                <a16:creationId xmlns:a16="http://schemas.microsoft.com/office/drawing/2014/main" id="{B016AB6E-3D8A-906E-416F-9B68623EA747}"/>
              </a:ext>
              <a:ext uri="{C183D7F6-B498-43B3-948B-1728B52AA6E4}">
                <adec:decorative xmlns:adec="http://schemas.microsoft.com/office/drawing/2017/decorative" val="1"/>
              </a:ext>
            </a:extLst>
          </p:cNvPr>
          <p:cNvSpPr/>
          <p:nvPr userDrawn="1"/>
        </p:nvSpPr>
        <p:spPr>
          <a:xfrm>
            <a:off x="6912398" y="4482109"/>
            <a:ext cx="5279603" cy="2386909"/>
          </a:xfrm>
          <a:custGeom>
            <a:avLst/>
            <a:gdLst>
              <a:gd name="connsiteX0" fmla="*/ 3601541 w 5279603"/>
              <a:gd name="connsiteY0" fmla="*/ 0 h 2386909"/>
              <a:gd name="connsiteX1" fmla="*/ 5123083 w 5279603"/>
              <a:gd name="connsiteY1" fmla="*/ 307185 h 2386909"/>
              <a:gd name="connsiteX2" fmla="*/ 5279603 w 5279603"/>
              <a:gd name="connsiteY2" fmla="*/ 377947 h 2386909"/>
              <a:gd name="connsiteX3" fmla="*/ 5279603 w 5279603"/>
              <a:gd name="connsiteY3" fmla="*/ 2386909 h 2386909"/>
              <a:gd name="connsiteX4" fmla="*/ 0 w 5279603"/>
              <a:gd name="connsiteY4" fmla="*/ 2386909 h 2386909"/>
              <a:gd name="connsiteX5" fmla="*/ 78053 w 5279603"/>
              <a:gd name="connsiteY5" fmla="*/ 2214261 h 2386909"/>
              <a:gd name="connsiteX6" fmla="*/ 3601541 w 5279603"/>
              <a:gd name="connsiteY6" fmla="*/ 0 h 238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9603" h="2386909">
                <a:moveTo>
                  <a:pt x="3601541" y="0"/>
                </a:moveTo>
                <a:cubicBezTo>
                  <a:pt x="4141255" y="0"/>
                  <a:pt x="4655422" y="109382"/>
                  <a:pt x="5123083" y="307185"/>
                </a:cubicBezTo>
                <a:lnTo>
                  <a:pt x="5279603" y="377947"/>
                </a:lnTo>
                <a:lnTo>
                  <a:pt x="5279603" y="2386909"/>
                </a:lnTo>
                <a:lnTo>
                  <a:pt x="0" y="2386909"/>
                </a:lnTo>
                <a:lnTo>
                  <a:pt x="78053" y="2214261"/>
                </a:lnTo>
                <a:cubicBezTo>
                  <a:pt x="709351" y="904104"/>
                  <a:pt x="2049863" y="0"/>
                  <a:pt x="3601541"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7">
            <a:extLst>
              <a:ext uri="{FF2B5EF4-FFF2-40B4-BE49-F238E27FC236}">
                <a16:creationId xmlns:a16="http://schemas.microsoft.com/office/drawing/2014/main" id="{471EA21E-8904-9B80-6EAB-BA76819B4C23}"/>
              </a:ext>
              <a:ext uri="{C183D7F6-B498-43B3-948B-1728B52AA6E4}">
                <adec:decorative xmlns:adec="http://schemas.microsoft.com/office/drawing/2017/decorative" val="1"/>
              </a:ext>
            </a:extLst>
          </p:cNvPr>
          <p:cNvSpPr/>
          <p:nvPr userDrawn="1"/>
        </p:nvSpPr>
        <p:spPr>
          <a:xfrm>
            <a:off x="6188287" y="5875583"/>
            <a:ext cx="1499066" cy="993434"/>
          </a:xfrm>
          <a:custGeom>
            <a:avLst/>
            <a:gdLst>
              <a:gd name="connsiteX0" fmla="*/ 749533 w 1499066"/>
              <a:gd name="connsiteY0" fmla="*/ 0 h 993434"/>
              <a:gd name="connsiteX1" fmla="*/ 1499066 w 1499066"/>
              <a:gd name="connsiteY1" fmla="*/ 749533 h 993434"/>
              <a:gd name="connsiteX2" fmla="*/ 1483838 w 1499066"/>
              <a:gd name="connsiteY2" fmla="*/ 900590 h 993434"/>
              <a:gd name="connsiteX3" fmla="*/ 1455018 w 1499066"/>
              <a:gd name="connsiteY3" fmla="*/ 993434 h 993434"/>
              <a:gd name="connsiteX4" fmla="*/ 44048 w 1499066"/>
              <a:gd name="connsiteY4" fmla="*/ 993434 h 993434"/>
              <a:gd name="connsiteX5" fmla="*/ 15228 w 1499066"/>
              <a:gd name="connsiteY5" fmla="*/ 900590 h 993434"/>
              <a:gd name="connsiteX6" fmla="*/ 0 w 1499066"/>
              <a:gd name="connsiteY6" fmla="*/ 749533 h 993434"/>
              <a:gd name="connsiteX7" fmla="*/ 749533 w 1499066"/>
              <a:gd name="connsiteY7" fmla="*/ 0 h 99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9066" h="993434">
                <a:moveTo>
                  <a:pt x="749533" y="0"/>
                </a:moveTo>
                <a:cubicBezTo>
                  <a:pt x="1163489" y="0"/>
                  <a:pt x="1499066" y="335577"/>
                  <a:pt x="1499066" y="749533"/>
                </a:cubicBezTo>
                <a:cubicBezTo>
                  <a:pt x="1499066" y="801278"/>
                  <a:pt x="1493823" y="851798"/>
                  <a:pt x="1483838" y="900590"/>
                </a:cubicBezTo>
                <a:lnTo>
                  <a:pt x="1455018" y="993434"/>
                </a:lnTo>
                <a:lnTo>
                  <a:pt x="44048" y="993434"/>
                </a:lnTo>
                <a:lnTo>
                  <a:pt x="15228" y="900590"/>
                </a:lnTo>
                <a:cubicBezTo>
                  <a:pt x="5244" y="851798"/>
                  <a:pt x="0" y="801278"/>
                  <a:pt x="0" y="749533"/>
                </a:cubicBezTo>
                <a:cubicBezTo>
                  <a:pt x="0" y="335577"/>
                  <a:pt x="335577" y="0"/>
                  <a:pt x="749533" y="0"/>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itle 3">
            <a:extLst>
              <a:ext uri="{FF2B5EF4-FFF2-40B4-BE49-F238E27FC236}">
                <a16:creationId xmlns:a16="http://schemas.microsoft.com/office/drawing/2014/main" id="{AD72A3CF-7B92-425B-B6F6-280533A6D9E3}"/>
              </a:ext>
            </a:extLst>
          </p:cNvPr>
          <p:cNvSpPr>
            <a:spLocks noGrp="1"/>
          </p:cNvSpPr>
          <p:nvPr>
            <p:ph type="title" hasCustomPrompt="1"/>
          </p:nvPr>
        </p:nvSpPr>
        <p:spPr>
          <a:xfrm>
            <a:off x="521208" y="566928"/>
            <a:ext cx="11119104" cy="640080"/>
          </a:xfrm>
        </p:spPr>
        <p:txBody>
          <a:bodyPr anchor="t" anchorCtr="0">
            <a:noAutofit/>
          </a:bodyPr>
          <a:lstStyle>
            <a:lvl1pPr algn="ctr">
              <a:defRPr sz="3200" b="1">
                <a:solidFill>
                  <a:schemeClr val="tx2"/>
                </a:solidFill>
                <a:latin typeface="+mn-lt"/>
              </a:defRPr>
            </a:lvl1pPr>
          </a:lstStyle>
          <a:p>
            <a:r>
              <a:rPr lang="en-US" dirty="0"/>
              <a:t>Click to add title</a:t>
            </a:r>
          </a:p>
        </p:txBody>
      </p:sp>
      <p:sp>
        <p:nvSpPr>
          <p:cNvPr id="17" name="Content Placeholder 16">
            <a:extLst>
              <a:ext uri="{FF2B5EF4-FFF2-40B4-BE49-F238E27FC236}">
                <a16:creationId xmlns:a16="http://schemas.microsoft.com/office/drawing/2014/main" id="{F4DDC946-276A-D975-DF69-141E11E4CA64}"/>
              </a:ext>
            </a:extLst>
          </p:cNvPr>
          <p:cNvSpPr>
            <a:spLocks noGrp="1"/>
          </p:cNvSpPr>
          <p:nvPr>
            <p:ph sz="quarter" idx="15" hasCustomPrompt="1"/>
          </p:nvPr>
        </p:nvSpPr>
        <p:spPr>
          <a:xfrm>
            <a:off x="640080" y="2002536"/>
            <a:ext cx="5029200" cy="4096512"/>
          </a:xfrm>
          <a:noFill/>
          <a:ln w="12700">
            <a:noFill/>
            <a:prstDash val="dash"/>
          </a:ln>
        </p:spPr>
        <p:txBody>
          <a:bodyPr lIns="91440" rIns="91440">
            <a:noAutofit/>
          </a:bodyPr>
          <a:lstStyle>
            <a:lvl1pPr>
              <a:lnSpc>
                <a:spcPct val="100000"/>
              </a:lnSpc>
              <a:defRPr sz="1800">
                <a:solidFill>
                  <a:schemeClr val="tx2"/>
                </a:solidFill>
              </a:defRPr>
            </a:lvl1pPr>
          </a:lstStyle>
          <a:p>
            <a:pPr lvl="0"/>
            <a:r>
              <a:rPr lang="en-US" dirty="0"/>
              <a:t>Click to add text</a:t>
            </a:r>
          </a:p>
        </p:txBody>
      </p:sp>
      <p:sp>
        <p:nvSpPr>
          <p:cNvPr id="16" name="Content Placeholder 16">
            <a:extLst>
              <a:ext uri="{FF2B5EF4-FFF2-40B4-BE49-F238E27FC236}">
                <a16:creationId xmlns:a16="http://schemas.microsoft.com/office/drawing/2014/main" id="{09C5826C-6081-DF9F-2832-3E46BA58C61C}"/>
              </a:ext>
            </a:extLst>
          </p:cNvPr>
          <p:cNvSpPr>
            <a:spLocks noGrp="1"/>
          </p:cNvSpPr>
          <p:nvPr>
            <p:ph sz="quarter" idx="16" hasCustomPrompt="1"/>
          </p:nvPr>
        </p:nvSpPr>
        <p:spPr>
          <a:xfrm>
            <a:off x="6419088" y="2002536"/>
            <a:ext cx="5029200" cy="4096512"/>
          </a:xfrm>
          <a:noFill/>
          <a:ln w="12700">
            <a:noFill/>
            <a:prstDash val="dash"/>
          </a:ln>
        </p:spPr>
        <p:txBody>
          <a:bodyPr lIns="91440" rIns="91440">
            <a:noAutofit/>
          </a:bodyPr>
          <a:lstStyle>
            <a:lvl1pPr>
              <a:lnSpc>
                <a:spcPct val="100000"/>
              </a:lnSpc>
              <a:defRPr sz="1800">
                <a:solidFill>
                  <a:schemeClr val="tx2"/>
                </a:solidFill>
              </a:defRPr>
            </a:lvl1pPr>
          </a:lstStyle>
          <a:p>
            <a:pPr lvl="0"/>
            <a:r>
              <a:rPr lang="en-US" dirty="0"/>
              <a:t>Click to add text</a:t>
            </a:r>
          </a:p>
        </p:txBody>
      </p:sp>
      <p:sp>
        <p:nvSpPr>
          <p:cNvPr id="20" name="Slide Number Placeholder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a:noAutofit/>
          </a:bodyPr>
          <a:lstStyle/>
          <a:p>
            <a:fld id="{D1BC2EDA-D519-4F34-BF3F-BFFF500F4B03}" type="slidenum">
              <a:rPr lang="en-US" smtClean="0"/>
              <a:t>‹#›</a:t>
            </a:fld>
            <a:endParaRPr lang="en-US" dirty="0"/>
          </a:p>
        </p:txBody>
      </p:sp>
      <p:pic>
        <p:nvPicPr>
          <p:cNvPr id="11" name="Graphic 10">
            <a:extLst>
              <a:ext uri="{FF2B5EF4-FFF2-40B4-BE49-F238E27FC236}">
                <a16:creationId xmlns:a16="http://schemas.microsoft.com/office/drawing/2014/main" id="{9CB50393-ACAA-59FB-EDD9-D6A45246EE5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0080" y="5824445"/>
            <a:ext cx="735041" cy="735041"/>
          </a:xfrm>
          <a:prstGeom prst="rect">
            <a:avLst/>
          </a:prstGeom>
        </p:spPr>
      </p:pic>
    </p:spTree>
    <p:extLst>
      <p:ext uri="{BB962C8B-B14F-4D97-AF65-F5344CB8AC3E}">
        <p14:creationId xmlns:p14="http://schemas.microsoft.com/office/powerpoint/2010/main" val="2536179749"/>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 name="Freeform 17">
            <a:extLst>
              <a:ext uri="{FF2B5EF4-FFF2-40B4-BE49-F238E27FC236}">
                <a16:creationId xmlns:a16="http://schemas.microsoft.com/office/drawing/2014/main" id="{B85198C3-2E2B-8874-B190-913F6956F27F}"/>
              </a:ext>
              <a:ext uri="{C183D7F6-B498-43B3-948B-1728B52AA6E4}">
                <adec:decorative xmlns:adec="http://schemas.microsoft.com/office/drawing/2017/decorative" val="1"/>
              </a:ext>
            </a:extLst>
          </p:cNvPr>
          <p:cNvSpPr/>
          <p:nvPr userDrawn="1"/>
        </p:nvSpPr>
        <p:spPr>
          <a:xfrm>
            <a:off x="8934171" y="2087276"/>
            <a:ext cx="3262907" cy="4770723"/>
          </a:xfrm>
          <a:custGeom>
            <a:avLst/>
            <a:gdLst>
              <a:gd name="connsiteX0" fmla="*/ 2635767 w 3262907"/>
              <a:gd name="connsiteY0" fmla="*/ 0 h 4770723"/>
              <a:gd name="connsiteX1" fmla="*/ 3166966 w 3262907"/>
              <a:gd name="connsiteY1" fmla="*/ 53550 h 4770723"/>
              <a:gd name="connsiteX2" fmla="*/ 3262907 w 3262907"/>
              <a:gd name="connsiteY2" fmla="*/ 78219 h 4770723"/>
              <a:gd name="connsiteX3" fmla="*/ 3262907 w 3262907"/>
              <a:gd name="connsiteY3" fmla="*/ 4770723 h 4770723"/>
              <a:gd name="connsiteX4" fmla="*/ 1094334 w 3262907"/>
              <a:gd name="connsiteY4" fmla="*/ 4770723 h 4770723"/>
              <a:gd name="connsiteX5" fmla="*/ 959175 w 3262907"/>
              <a:gd name="connsiteY5" fmla="*/ 4669653 h 4770723"/>
              <a:gd name="connsiteX6" fmla="*/ 0 w 3262907"/>
              <a:gd name="connsiteY6" fmla="*/ 2635767 h 4770723"/>
              <a:gd name="connsiteX7" fmla="*/ 2635767 w 3262907"/>
              <a:gd name="connsiteY7" fmla="*/ 0 h 477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2907" h="4770723">
                <a:moveTo>
                  <a:pt x="2635767" y="0"/>
                </a:moveTo>
                <a:cubicBezTo>
                  <a:pt x="2817729" y="0"/>
                  <a:pt x="2995384" y="18439"/>
                  <a:pt x="3166966" y="53550"/>
                </a:cubicBezTo>
                <a:lnTo>
                  <a:pt x="3262907" y="78219"/>
                </a:lnTo>
                <a:lnTo>
                  <a:pt x="3262907" y="4770723"/>
                </a:lnTo>
                <a:lnTo>
                  <a:pt x="1094334" y="4770723"/>
                </a:lnTo>
                <a:lnTo>
                  <a:pt x="959175" y="4669653"/>
                </a:lnTo>
                <a:cubicBezTo>
                  <a:pt x="373383" y="4186215"/>
                  <a:pt x="0" y="3454595"/>
                  <a:pt x="0" y="2635767"/>
                </a:cubicBezTo>
                <a:cubicBezTo>
                  <a:pt x="0" y="1180073"/>
                  <a:pt x="1180073" y="0"/>
                  <a:pt x="2635767" y="0"/>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21">
            <a:extLst>
              <a:ext uri="{FF2B5EF4-FFF2-40B4-BE49-F238E27FC236}">
                <a16:creationId xmlns:a16="http://schemas.microsoft.com/office/drawing/2014/main" id="{9C80863B-5076-EB08-18A2-8E31F090A5C9}"/>
              </a:ext>
              <a:ext uri="{C183D7F6-B498-43B3-948B-1728B52AA6E4}">
                <adec:decorative xmlns:adec="http://schemas.microsoft.com/office/drawing/2017/decorative" val="1"/>
              </a:ext>
            </a:extLst>
          </p:cNvPr>
          <p:cNvSpPr/>
          <p:nvPr userDrawn="1"/>
        </p:nvSpPr>
        <p:spPr>
          <a:xfrm>
            <a:off x="537021" y="0"/>
            <a:ext cx="1824598" cy="1392971"/>
          </a:xfrm>
          <a:custGeom>
            <a:avLst/>
            <a:gdLst>
              <a:gd name="connsiteX0" fmla="*/ 139847 w 1824598"/>
              <a:gd name="connsiteY0" fmla="*/ 0 h 1392971"/>
              <a:gd name="connsiteX1" fmla="*/ 1684751 w 1824598"/>
              <a:gd name="connsiteY1" fmla="*/ 0 h 1392971"/>
              <a:gd name="connsiteX2" fmla="*/ 1752905 w 1824598"/>
              <a:gd name="connsiteY2" fmla="*/ 125564 h 1392971"/>
              <a:gd name="connsiteX3" fmla="*/ 1824598 w 1824598"/>
              <a:gd name="connsiteY3" fmla="*/ 480672 h 1392971"/>
              <a:gd name="connsiteX4" fmla="*/ 912299 w 1824598"/>
              <a:gd name="connsiteY4" fmla="*/ 1392971 h 1392971"/>
              <a:gd name="connsiteX5" fmla="*/ 0 w 1824598"/>
              <a:gd name="connsiteY5" fmla="*/ 480672 h 1392971"/>
              <a:gd name="connsiteX6" fmla="*/ 71693 w 1824598"/>
              <a:gd name="connsiteY6" fmla="*/ 125564 h 139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598" h="1392971">
                <a:moveTo>
                  <a:pt x="139847" y="0"/>
                </a:moveTo>
                <a:lnTo>
                  <a:pt x="1684751" y="0"/>
                </a:lnTo>
                <a:lnTo>
                  <a:pt x="1752905" y="125564"/>
                </a:lnTo>
                <a:cubicBezTo>
                  <a:pt x="1799070" y="234710"/>
                  <a:pt x="1824598" y="354710"/>
                  <a:pt x="1824598" y="480672"/>
                </a:cubicBezTo>
                <a:cubicBezTo>
                  <a:pt x="1824598" y="984521"/>
                  <a:pt x="1416148" y="1392971"/>
                  <a:pt x="912299" y="1392971"/>
                </a:cubicBezTo>
                <a:cubicBezTo>
                  <a:pt x="408450" y="1392971"/>
                  <a:pt x="0" y="984521"/>
                  <a:pt x="0" y="480672"/>
                </a:cubicBezTo>
                <a:cubicBezTo>
                  <a:pt x="0" y="354710"/>
                  <a:pt x="25528" y="234710"/>
                  <a:pt x="71693" y="125564"/>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23">
            <a:extLst>
              <a:ext uri="{FF2B5EF4-FFF2-40B4-BE49-F238E27FC236}">
                <a16:creationId xmlns:a16="http://schemas.microsoft.com/office/drawing/2014/main" id="{BDD0B550-942E-F4E9-B09A-16F6C4F00DE0}"/>
              </a:ext>
              <a:ext uri="{C183D7F6-B498-43B3-948B-1728B52AA6E4}">
                <adec:decorative xmlns:adec="http://schemas.microsoft.com/office/drawing/2017/decorative" val="1"/>
              </a:ext>
            </a:extLst>
          </p:cNvPr>
          <p:cNvSpPr/>
          <p:nvPr userDrawn="1"/>
        </p:nvSpPr>
        <p:spPr>
          <a:xfrm>
            <a:off x="3165666" y="5908181"/>
            <a:ext cx="3046380" cy="949818"/>
          </a:xfrm>
          <a:custGeom>
            <a:avLst/>
            <a:gdLst>
              <a:gd name="connsiteX0" fmla="*/ 1523190 w 3046380"/>
              <a:gd name="connsiteY0" fmla="*/ 0 h 949818"/>
              <a:gd name="connsiteX1" fmla="*/ 3017169 w 3046380"/>
              <a:gd name="connsiteY1" fmla="*/ 889179 h 949818"/>
              <a:gd name="connsiteX2" fmla="*/ 3046380 w 3046380"/>
              <a:gd name="connsiteY2" fmla="*/ 949818 h 949818"/>
              <a:gd name="connsiteX3" fmla="*/ 0 w 3046380"/>
              <a:gd name="connsiteY3" fmla="*/ 949818 h 949818"/>
              <a:gd name="connsiteX4" fmla="*/ 29212 w 3046380"/>
              <a:gd name="connsiteY4" fmla="*/ 889179 h 949818"/>
              <a:gd name="connsiteX5" fmla="*/ 1523190 w 3046380"/>
              <a:gd name="connsiteY5" fmla="*/ 0 h 94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380" h="949818">
                <a:moveTo>
                  <a:pt x="1523190" y="0"/>
                </a:moveTo>
                <a:cubicBezTo>
                  <a:pt x="2168310" y="0"/>
                  <a:pt x="2729454" y="359544"/>
                  <a:pt x="3017169" y="889179"/>
                </a:cubicBezTo>
                <a:lnTo>
                  <a:pt x="3046380" y="949818"/>
                </a:lnTo>
                <a:lnTo>
                  <a:pt x="0" y="949818"/>
                </a:lnTo>
                <a:lnTo>
                  <a:pt x="29212" y="889179"/>
                </a:lnTo>
                <a:cubicBezTo>
                  <a:pt x="316927" y="359544"/>
                  <a:pt x="878070" y="0"/>
                  <a:pt x="1523190"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Oval 14">
            <a:extLst>
              <a:ext uri="{FF2B5EF4-FFF2-40B4-BE49-F238E27FC236}">
                <a16:creationId xmlns:a16="http://schemas.microsoft.com/office/drawing/2014/main" id="{B00450AD-469A-81EC-8D58-093490CDE6F4}"/>
              </a:ext>
              <a:ext uri="{C183D7F6-B498-43B3-948B-1728B52AA6E4}">
                <adec:decorative xmlns:adec="http://schemas.microsoft.com/office/drawing/2017/decorative" val="1"/>
              </a:ext>
            </a:extLst>
          </p:cNvPr>
          <p:cNvSpPr/>
          <p:nvPr userDrawn="1"/>
        </p:nvSpPr>
        <p:spPr>
          <a:xfrm>
            <a:off x="537021" y="948393"/>
            <a:ext cx="420622" cy="420622"/>
          </a:xfrm>
          <a:prstGeom prst="ellipse">
            <a:avLst/>
          </a:prstGeom>
          <a:solidFill>
            <a:schemeClr val="accent1">
              <a:alpha val="3319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3">
            <a:extLst>
              <a:ext uri="{FF2B5EF4-FFF2-40B4-BE49-F238E27FC236}">
                <a16:creationId xmlns:a16="http://schemas.microsoft.com/office/drawing/2014/main" id="{B5760B73-B111-FFDC-8074-91B4C106EE14}"/>
              </a:ext>
            </a:extLst>
          </p:cNvPr>
          <p:cNvSpPr>
            <a:spLocks noGrp="1"/>
          </p:cNvSpPr>
          <p:nvPr>
            <p:ph type="title" hasCustomPrompt="1"/>
          </p:nvPr>
        </p:nvSpPr>
        <p:spPr>
          <a:xfrm>
            <a:off x="521208" y="566928"/>
            <a:ext cx="11119104" cy="640080"/>
          </a:xfrm>
        </p:spPr>
        <p:txBody>
          <a:bodyPr anchor="t" anchorCtr="0">
            <a:noAutofit/>
          </a:bodyPr>
          <a:lstStyle>
            <a:lvl1pPr algn="ctr">
              <a:defRPr sz="3200" b="1">
                <a:solidFill>
                  <a:schemeClr val="tx2"/>
                </a:solidFill>
                <a:latin typeface="+mn-lt"/>
              </a:defRPr>
            </a:lvl1pPr>
          </a:lstStyle>
          <a:p>
            <a:r>
              <a:rPr lang="en-US" dirty="0"/>
              <a:t>Click to add title</a:t>
            </a:r>
          </a:p>
        </p:txBody>
      </p:sp>
      <p:sp>
        <p:nvSpPr>
          <p:cNvPr id="19" name="Footer Placeholder 18">
            <a:extLst>
              <a:ext uri="{FF2B5EF4-FFF2-40B4-BE49-F238E27FC236}">
                <a16:creationId xmlns:a16="http://schemas.microsoft.com/office/drawing/2014/main" id="{7EAB2424-7563-1DC0-626C-6310A612A59B}"/>
              </a:ext>
            </a:extLst>
          </p:cNvPr>
          <p:cNvSpPr>
            <a:spLocks noGrp="1"/>
          </p:cNvSpPr>
          <p:nvPr>
            <p:ph type="ftr" sz="quarter" idx="12"/>
          </p:nvPr>
        </p:nvSpPr>
        <p:spPr/>
        <p:txBody>
          <a:bodyPr/>
          <a:lstStyle/>
          <a:p>
            <a:endParaRPr lang="en-US" dirty="0"/>
          </a:p>
        </p:txBody>
      </p:sp>
      <p:sp>
        <p:nvSpPr>
          <p:cNvPr id="20" name="Slide Number Placeholder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a:lstStyle/>
          <a:p>
            <a:fld id="{D1BC2EDA-D519-4F34-BF3F-BFFF500F4B03}" type="slidenum">
              <a:rPr lang="en-US" smtClean="0"/>
              <a:t>‹#›</a:t>
            </a:fld>
            <a:endParaRPr lang="en-US" dirty="0"/>
          </a:p>
        </p:txBody>
      </p:sp>
    </p:spTree>
    <p:extLst>
      <p:ext uri="{BB962C8B-B14F-4D97-AF65-F5344CB8AC3E}">
        <p14:creationId xmlns:p14="http://schemas.microsoft.com/office/powerpoint/2010/main" val="1666441622"/>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 name="Freeform 17">
            <a:extLst>
              <a:ext uri="{FF2B5EF4-FFF2-40B4-BE49-F238E27FC236}">
                <a16:creationId xmlns:a16="http://schemas.microsoft.com/office/drawing/2014/main" id="{B85198C3-2E2B-8874-B190-913F6956F27F}"/>
              </a:ext>
              <a:ext uri="{C183D7F6-B498-43B3-948B-1728B52AA6E4}">
                <adec:decorative xmlns:adec="http://schemas.microsoft.com/office/drawing/2017/decorative" val="1"/>
              </a:ext>
            </a:extLst>
          </p:cNvPr>
          <p:cNvSpPr/>
          <p:nvPr userDrawn="1"/>
        </p:nvSpPr>
        <p:spPr>
          <a:xfrm>
            <a:off x="8934171" y="2087276"/>
            <a:ext cx="3262907" cy="4770723"/>
          </a:xfrm>
          <a:custGeom>
            <a:avLst/>
            <a:gdLst>
              <a:gd name="connsiteX0" fmla="*/ 2635767 w 3262907"/>
              <a:gd name="connsiteY0" fmla="*/ 0 h 4770723"/>
              <a:gd name="connsiteX1" fmla="*/ 3166966 w 3262907"/>
              <a:gd name="connsiteY1" fmla="*/ 53550 h 4770723"/>
              <a:gd name="connsiteX2" fmla="*/ 3262907 w 3262907"/>
              <a:gd name="connsiteY2" fmla="*/ 78219 h 4770723"/>
              <a:gd name="connsiteX3" fmla="*/ 3262907 w 3262907"/>
              <a:gd name="connsiteY3" fmla="*/ 4770723 h 4770723"/>
              <a:gd name="connsiteX4" fmla="*/ 1094334 w 3262907"/>
              <a:gd name="connsiteY4" fmla="*/ 4770723 h 4770723"/>
              <a:gd name="connsiteX5" fmla="*/ 959175 w 3262907"/>
              <a:gd name="connsiteY5" fmla="*/ 4669653 h 4770723"/>
              <a:gd name="connsiteX6" fmla="*/ 0 w 3262907"/>
              <a:gd name="connsiteY6" fmla="*/ 2635767 h 4770723"/>
              <a:gd name="connsiteX7" fmla="*/ 2635767 w 3262907"/>
              <a:gd name="connsiteY7" fmla="*/ 0 h 477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2907" h="4770723">
                <a:moveTo>
                  <a:pt x="2635767" y="0"/>
                </a:moveTo>
                <a:cubicBezTo>
                  <a:pt x="2817729" y="0"/>
                  <a:pt x="2995384" y="18439"/>
                  <a:pt x="3166966" y="53550"/>
                </a:cubicBezTo>
                <a:lnTo>
                  <a:pt x="3262907" y="78219"/>
                </a:lnTo>
                <a:lnTo>
                  <a:pt x="3262907" y="4770723"/>
                </a:lnTo>
                <a:lnTo>
                  <a:pt x="1094334" y="4770723"/>
                </a:lnTo>
                <a:lnTo>
                  <a:pt x="959175" y="4669653"/>
                </a:lnTo>
                <a:cubicBezTo>
                  <a:pt x="373383" y="4186215"/>
                  <a:pt x="0" y="3454595"/>
                  <a:pt x="0" y="2635767"/>
                </a:cubicBezTo>
                <a:cubicBezTo>
                  <a:pt x="0" y="1180073"/>
                  <a:pt x="1180073" y="0"/>
                  <a:pt x="2635767" y="0"/>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21">
            <a:extLst>
              <a:ext uri="{FF2B5EF4-FFF2-40B4-BE49-F238E27FC236}">
                <a16:creationId xmlns:a16="http://schemas.microsoft.com/office/drawing/2014/main" id="{9C80863B-5076-EB08-18A2-8E31F090A5C9}"/>
              </a:ext>
              <a:ext uri="{C183D7F6-B498-43B3-948B-1728B52AA6E4}">
                <adec:decorative xmlns:adec="http://schemas.microsoft.com/office/drawing/2017/decorative" val="1"/>
              </a:ext>
            </a:extLst>
          </p:cNvPr>
          <p:cNvSpPr/>
          <p:nvPr userDrawn="1"/>
        </p:nvSpPr>
        <p:spPr>
          <a:xfrm>
            <a:off x="537021" y="0"/>
            <a:ext cx="1824598" cy="1392971"/>
          </a:xfrm>
          <a:custGeom>
            <a:avLst/>
            <a:gdLst>
              <a:gd name="connsiteX0" fmla="*/ 139847 w 1824598"/>
              <a:gd name="connsiteY0" fmla="*/ 0 h 1392971"/>
              <a:gd name="connsiteX1" fmla="*/ 1684751 w 1824598"/>
              <a:gd name="connsiteY1" fmla="*/ 0 h 1392971"/>
              <a:gd name="connsiteX2" fmla="*/ 1752905 w 1824598"/>
              <a:gd name="connsiteY2" fmla="*/ 125564 h 1392971"/>
              <a:gd name="connsiteX3" fmla="*/ 1824598 w 1824598"/>
              <a:gd name="connsiteY3" fmla="*/ 480672 h 1392971"/>
              <a:gd name="connsiteX4" fmla="*/ 912299 w 1824598"/>
              <a:gd name="connsiteY4" fmla="*/ 1392971 h 1392971"/>
              <a:gd name="connsiteX5" fmla="*/ 0 w 1824598"/>
              <a:gd name="connsiteY5" fmla="*/ 480672 h 1392971"/>
              <a:gd name="connsiteX6" fmla="*/ 71693 w 1824598"/>
              <a:gd name="connsiteY6" fmla="*/ 125564 h 139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598" h="1392971">
                <a:moveTo>
                  <a:pt x="139847" y="0"/>
                </a:moveTo>
                <a:lnTo>
                  <a:pt x="1684751" y="0"/>
                </a:lnTo>
                <a:lnTo>
                  <a:pt x="1752905" y="125564"/>
                </a:lnTo>
                <a:cubicBezTo>
                  <a:pt x="1799070" y="234710"/>
                  <a:pt x="1824598" y="354710"/>
                  <a:pt x="1824598" y="480672"/>
                </a:cubicBezTo>
                <a:cubicBezTo>
                  <a:pt x="1824598" y="984521"/>
                  <a:pt x="1416148" y="1392971"/>
                  <a:pt x="912299" y="1392971"/>
                </a:cubicBezTo>
                <a:cubicBezTo>
                  <a:pt x="408450" y="1392971"/>
                  <a:pt x="0" y="984521"/>
                  <a:pt x="0" y="480672"/>
                </a:cubicBezTo>
                <a:cubicBezTo>
                  <a:pt x="0" y="354710"/>
                  <a:pt x="25528" y="234710"/>
                  <a:pt x="71693" y="125564"/>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23">
            <a:extLst>
              <a:ext uri="{FF2B5EF4-FFF2-40B4-BE49-F238E27FC236}">
                <a16:creationId xmlns:a16="http://schemas.microsoft.com/office/drawing/2014/main" id="{BDD0B550-942E-F4E9-B09A-16F6C4F00DE0}"/>
              </a:ext>
              <a:ext uri="{C183D7F6-B498-43B3-948B-1728B52AA6E4}">
                <adec:decorative xmlns:adec="http://schemas.microsoft.com/office/drawing/2017/decorative" val="1"/>
              </a:ext>
            </a:extLst>
          </p:cNvPr>
          <p:cNvSpPr/>
          <p:nvPr userDrawn="1"/>
        </p:nvSpPr>
        <p:spPr>
          <a:xfrm>
            <a:off x="3165666" y="5908181"/>
            <a:ext cx="3046380" cy="949818"/>
          </a:xfrm>
          <a:custGeom>
            <a:avLst/>
            <a:gdLst>
              <a:gd name="connsiteX0" fmla="*/ 1523190 w 3046380"/>
              <a:gd name="connsiteY0" fmla="*/ 0 h 949818"/>
              <a:gd name="connsiteX1" fmla="*/ 3017169 w 3046380"/>
              <a:gd name="connsiteY1" fmla="*/ 889179 h 949818"/>
              <a:gd name="connsiteX2" fmla="*/ 3046380 w 3046380"/>
              <a:gd name="connsiteY2" fmla="*/ 949818 h 949818"/>
              <a:gd name="connsiteX3" fmla="*/ 0 w 3046380"/>
              <a:gd name="connsiteY3" fmla="*/ 949818 h 949818"/>
              <a:gd name="connsiteX4" fmla="*/ 29212 w 3046380"/>
              <a:gd name="connsiteY4" fmla="*/ 889179 h 949818"/>
              <a:gd name="connsiteX5" fmla="*/ 1523190 w 3046380"/>
              <a:gd name="connsiteY5" fmla="*/ 0 h 94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380" h="949818">
                <a:moveTo>
                  <a:pt x="1523190" y="0"/>
                </a:moveTo>
                <a:cubicBezTo>
                  <a:pt x="2168310" y="0"/>
                  <a:pt x="2729454" y="359544"/>
                  <a:pt x="3017169" y="889179"/>
                </a:cubicBezTo>
                <a:lnTo>
                  <a:pt x="3046380" y="949818"/>
                </a:lnTo>
                <a:lnTo>
                  <a:pt x="0" y="949818"/>
                </a:lnTo>
                <a:lnTo>
                  <a:pt x="29212" y="889179"/>
                </a:lnTo>
                <a:cubicBezTo>
                  <a:pt x="316927" y="359544"/>
                  <a:pt x="878070" y="0"/>
                  <a:pt x="1523190"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Oval 14">
            <a:extLst>
              <a:ext uri="{FF2B5EF4-FFF2-40B4-BE49-F238E27FC236}">
                <a16:creationId xmlns:a16="http://schemas.microsoft.com/office/drawing/2014/main" id="{B00450AD-469A-81EC-8D58-093490CDE6F4}"/>
              </a:ext>
              <a:ext uri="{C183D7F6-B498-43B3-948B-1728B52AA6E4}">
                <adec:decorative xmlns:adec="http://schemas.microsoft.com/office/drawing/2017/decorative" val="1"/>
              </a:ext>
            </a:extLst>
          </p:cNvPr>
          <p:cNvSpPr/>
          <p:nvPr userDrawn="1"/>
        </p:nvSpPr>
        <p:spPr>
          <a:xfrm>
            <a:off x="537021" y="948393"/>
            <a:ext cx="420622" cy="420622"/>
          </a:xfrm>
          <a:prstGeom prst="ellipse">
            <a:avLst/>
          </a:prstGeom>
          <a:solidFill>
            <a:schemeClr val="accent1">
              <a:alpha val="3319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8933099"/>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eo with caption">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AD72A3CF-7B92-425B-B6F6-280533A6D9E3}"/>
              </a:ext>
            </a:extLst>
          </p:cNvPr>
          <p:cNvSpPr>
            <a:spLocks noGrp="1"/>
          </p:cNvSpPr>
          <p:nvPr>
            <p:ph type="title" hasCustomPrompt="1"/>
          </p:nvPr>
        </p:nvSpPr>
        <p:spPr>
          <a:xfrm>
            <a:off x="521208" y="566928"/>
            <a:ext cx="11119104" cy="640080"/>
          </a:xfrm>
        </p:spPr>
        <p:txBody>
          <a:bodyPr anchor="t" anchorCtr="0">
            <a:noAutofit/>
          </a:bodyPr>
          <a:lstStyle>
            <a:lvl1pPr algn="ctr">
              <a:defRPr sz="3200" b="1">
                <a:solidFill>
                  <a:schemeClr val="tx2"/>
                </a:solidFill>
                <a:latin typeface="+mn-lt"/>
              </a:defRPr>
            </a:lvl1pPr>
          </a:lstStyle>
          <a:p>
            <a:r>
              <a:rPr lang="en-US" dirty="0"/>
              <a:t>Click to add title</a:t>
            </a:r>
          </a:p>
        </p:txBody>
      </p:sp>
      <p:sp>
        <p:nvSpPr>
          <p:cNvPr id="16" name="Media Placeholder 15">
            <a:extLst>
              <a:ext uri="{FF2B5EF4-FFF2-40B4-BE49-F238E27FC236}">
                <a16:creationId xmlns:a16="http://schemas.microsoft.com/office/drawing/2014/main" id="{0D165AF2-A462-FCF3-81AE-ADB955740CCB}"/>
              </a:ext>
            </a:extLst>
          </p:cNvPr>
          <p:cNvSpPr>
            <a:spLocks noGrp="1"/>
          </p:cNvSpPr>
          <p:nvPr>
            <p:ph type="media" sz="quarter" idx="10"/>
          </p:nvPr>
        </p:nvSpPr>
        <p:spPr>
          <a:xfrm>
            <a:off x="640080" y="1847088"/>
            <a:ext cx="7424928" cy="3776472"/>
          </a:xfrm>
        </p:spPr>
        <p:txBody>
          <a:bodyPr>
            <a:noAutofit/>
          </a:bodyPr>
          <a:lstStyle>
            <a:lvl1pPr algn="ctr">
              <a:defRPr>
                <a:solidFill>
                  <a:schemeClr val="tx2"/>
                </a:solidFill>
              </a:defRPr>
            </a:lvl1pPr>
          </a:lstStyle>
          <a:p>
            <a:r>
              <a:rPr lang="en-US"/>
              <a:t>Click icon to add media</a:t>
            </a:r>
            <a:endParaRPr lang="en-US" dirty="0"/>
          </a:p>
        </p:txBody>
      </p:sp>
      <p:sp>
        <p:nvSpPr>
          <p:cNvPr id="5" name="Freeform 2">
            <a:extLst>
              <a:ext uri="{FF2B5EF4-FFF2-40B4-BE49-F238E27FC236}">
                <a16:creationId xmlns:a16="http://schemas.microsoft.com/office/drawing/2014/main" id="{5CA8910C-D8ED-5254-9603-C499A3F69701}"/>
              </a:ext>
              <a:ext uri="{C183D7F6-B498-43B3-948B-1728B52AA6E4}">
                <adec:decorative xmlns:adec="http://schemas.microsoft.com/office/drawing/2017/decorative" val="1"/>
              </a:ext>
            </a:extLst>
          </p:cNvPr>
          <p:cNvSpPr/>
          <p:nvPr userDrawn="1"/>
        </p:nvSpPr>
        <p:spPr>
          <a:xfrm flipV="1">
            <a:off x="6483077" y="1921304"/>
            <a:ext cx="5708922" cy="4941678"/>
          </a:xfrm>
          <a:custGeom>
            <a:avLst/>
            <a:gdLst>
              <a:gd name="connsiteX0" fmla="*/ 2681883 w 4953666"/>
              <a:gd name="connsiteY0" fmla="*/ 4293658 h 4294315"/>
              <a:gd name="connsiteX1" fmla="*/ 2962801 w 4953666"/>
              <a:gd name="connsiteY1" fmla="*/ 4285537 h 4294315"/>
              <a:gd name="connsiteX2" fmla="*/ 4834127 w 4953666"/>
              <a:gd name="connsiteY2" fmla="*/ 3330444 h 4294315"/>
              <a:gd name="connsiteX3" fmla="*/ 4953666 w 4953666"/>
              <a:gd name="connsiteY3" fmla="*/ 3175947 h 4294315"/>
              <a:gd name="connsiteX4" fmla="*/ 4953666 w 4953666"/>
              <a:gd name="connsiteY4" fmla="*/ 0 h 4294315"/>
              <a:gd name="connsiteX5" fmla="*/ 481203 w 4953666"/>
              <a:gd name="connsiteY5" fmla="*/ 0 h 4294315"/>
              <a:gd name="connsiteX6" fmla="*/ 354529 w 4953666"/>
              <a:gd name="connsiteY6" fmla="*/ 200752 h 4294315"/>
              <a:gd name="connsiteX7" fmla="*/ 8771 w 4953666"/>
              <a:gd name="connsiteY7" fmla="*/ 1767440 h 4294315"/>
              <a:gd name="connsiteX8" fmla="*/ 2681883 w 4953666"/>
              <a:gd name="connsiteY8" fmla="*/ 4293658 h 429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3666" h="4294315">
                <a:moveTo>
                  <a:pt x="2681883" y="4293658"/>
                </a:moveTo>
                <a:cubicBezTo>
                  <a:pt x="2774620" y="4295683"/>
                  <a:pt x="2868342" y="4293047"/>
                  <a:pt x="2962801" y="4285537"/>
                </a:cubicBezTo>
                <a:cubicBezTo>
                  <a:pt x="3718476" y="4225460"/>
                  <a:pt x="4378268" y="3864871"/>
                  <a:pt x="4834127" y="3330444"/>
                </a:cubicBezTo>
                <a:lnTo>
                  <a:pt x="4953666" y="3175947"/>
                </a:lnTo>
                <a:lnTo>
                  <a:pt x="4953666" y="0"/>
                </a:lnTo>
                <a:lnTo>
                  <a:pt x="481203" y="0"/>
                </a:lnTo>
                <a:lnTo>
                  <a:pt x="354529" y="200752"/>
                </a:lnTo>
                <a:cubicBezTo>
                  <a:pt x="94175" y="660824"/>
                  <a:pt x="-36273" y="1200867"/>
                  <a:pt x="8771" y="1767440"/>
                </a:cubicBezTo>
                <a:cubicBezTo>
                  <a:pt x="121380" y="3183873"/>
                  <a:pt x="1290828" y="4263270"/>
                  <a:pt x="2681883" y="4293658"/>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7">
            <a:extLst>
              <a:ext uri="{FF2B5EF4-FFF2-40B4-BE49-F238E27FC236}">
                <a16:creationId xmlns:a16="http://schemas.microsoft.com/office/drawing/2014/main" id="{0FCE207E-49DC-89F0-6C2E-AEDEB1A668DB}"/>
              </a:ext>
              <a:ext uri="{C183D7F6-B498-43B3-948B-1728B52AA6E4}">
                <adec:decorative xmlns:adec="http://schemas.microsoft.com/office/drawing/2017/decorative" val="1"/>
              </a:ext>
            </a:extLst>
          </p:cNvPr>
          <p:cNvSpPr/>
          <p:nvPr userDrawn="1"/>
        </p:nvSpPr>
        <p:spPr>
          <a:xfrm>
            <a:off x="11201466" y="1425943"/>
            <a:ext cx="990534" cy="1329158"/>
          </a:xfrm>
          <a:custGeom>
            <a:avLst/>
            <a:gdLst>
              <a:gd name="connsiteX0" fmla="*/ 664579 w 990534"/>
              <a:gd name="connsiteY0" fmla="*/ 0 h 1329158"/>
              <a:gd name="connsiteX1" fmla="*/ 923263 w 990534"/>
              <a:gd name="connsiteY1" fmla="*/ 52226 h 1329158"/>
              <a:gd name="connsiteX2" fmla="*/ 990534 w 990534"/>
              <a:gd name="connsiteY2" fmla="*/ 88739 h 1329158"/>
              <a:gd name="connsiteX3" fmla="*/ 990534 w 990534"/>
              <a:gd name="connsiteY3" fmla="*/ 1240419 h 1329158"/>
              <a:gd name="connsiteX4" fmla="*/ 923263 w 990534"/>
              <a:gd name="connsiteY4" fmla="*/ 1276932 h 1329158"/>
              <a:gd name="connsiteX5" fmla="*/ 664579 w 990534"/>
              <a:gd name="connsiteY5" fmla="*/ 1329158 h 1329158"/>
              <a:gd name="connsiteX6" fmla="*/ 0 w 990534"/>
              <a:gd name="connsiteY6" fmla="*/ 664579 h 1329158"/>
              <a:gd name="connsiteX7" fmla="*/ 664579 w 990534"/>
              <a:gd name="connsiteY7" fmla="*/ 0 h 132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534" h="1329158">
                <a:moveTo>
                  <a:pt x="664579" y="0"/>
                </a:moveTo>
                <a:cubicBezTo>
                  <a:pt x="756338" y="0"/>
                  <a:pt x="843754" y="18597"/>
                  <a:pt x="923263" y="52226"/>
                </a:cubicBezTo>
                <a:lnTo>
                  <a:pt x="990534" y="88739"/>
                </a:lnTo>
                <a:lnTo>
                  <a:pt x="990534" y="1240419"/>
                </a:lnTo>
                <a:lnTo>
                  <a:pt x="923263" y="1276932"/>
                </a:lnTo>
                <a:cubicBezTo>
                  <a:pt x="843754" y="1310562"/>
                  <a:pt x="756338" y="1329158"/>
                  <a:pt x="664579" y="1329158"/>
                </a:cubicBezTo>
                <a:cubicBezTo>
                  <a:pt x="297542" y="1329158"/>
                  <a:pt x="0" y="1031616"/>
                  <a:pt x="0" y="664579"/>
                </a:cubicBezTo>
                <a:cubicBezTo>
                  <a:pt x="0" y="297542"/>
                  <a:pt x="297542" y="0"/>
                  <a:pt x="664579" y="0"/>
                </a:cubicBezTo>
                <a:close/>
              </a:path>
            </a:pathLst>
          </a:cu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Text Placeholder 17">
            <a:extLst>
              <a:ext uri="{FF2B5EF4-FFF2-40B4-BE49-F238E27FC236}">
                <a16:creationId xmlns:a16="http://schemas.microsoft.com/office/drawing/2014/main" id="{C1550097-BD5F-E98D-20E3-A22C0C0388E5}"/>
              </a:ext>
            </a:extLst>
          </p:cNvPr>
          <p:cNvSpPr>
            <a:spLocks noGrp="1"/>
          </p:cNvSpPr>
          <p:nvPr>
            <p:ph type="body" sz="quarter" idx="11" hasCustomPrompt="1"/>
          </p:nvPr>
        </p:nvSpPr>
        <p:spPr>
          <a:xfrm>
            <a:off x="8412480" y="2715768"/>
            <a:ext cx="3364992" cy="3017520"/>
          </a:xfrm>
        </p:spPr>
        <p:txBody>
          <a:bodyPr anchor="b">
            <a:noAutofit/>
          </a:bodyPr>
          <a:lstStyle>
            <a:lvl1pPr>
              <a:lnSpc>
                <a:spcPct val="100000"/>
              </a:lnSpc>
              <a:spcBef>
                <a:spcPts val="0"/>
              </a:spcBef>
              <a:spcAft>
                <a:spcPts val="0"/>
              </a:spcAft>
              <a:defRPr sz="2200" b="0">
                <a:solidFill>
                  <a:schemeClr val="tx2"/>
                </a:solidFill>
                <a:latin typeface="+mj-lt"/>
                <a:cs typeface="Segoe UI Semibold" panose="020B0702040204020203" pitchFamily="34" charset="0"/>
              </a:defRPr>
            </a:lvl1pPr>
            <a:lvl2pPr marL="0" indent="0">
              <a:lnSpc>
                <a:spcPct val="100000"/>
              </a:lnSpc>
              <a:spcBef>
                <a:spcPts val="1200"/>
              </a:spcBef>
              <a:spcAft>
                <a:spcPts val="0"/>
              </a:spcAft>
              <a:buNone/>
              <a:defRPr sz="1800">
                <a:solidFill>
                  <a:schemeClr val="tx2"/>
                </a:solidFill>
              </a:defRPr>
            </a:lvl2pPr>
          </a:lstStyle>
          <a:p>
            <a:pPr lvl="0"/>
            <a:r>
              <a:rPr lang="en-US" dirty="0"/>
              <a:t>Click to add text</a:t>
            </a:r>
          </a:p>
          <a:p>
            <a:pPr lvl="1"/>
            <a:r>
              <a:rPr lang="en-US" dirty="0"/>
              <a:t>Second level</a:t>
            </a:r>
          </a:p>
        </p:txBody>
      </p:sp>
      <p:sp>
        <p:nvSpPr>
          <p:cNvPr id="19" name="Footer Placeholder 18">
            <a:extLst>
              <a:ext uri="{FF2B5EF4-FFF2-40B4-BE49-F238E27FC236}">
                <a16:creationId xmlns:a16="http://schemas.microsoft.com/office/drawing/2014/main" id="{7EAB2424-7563-1DC0-626C-6310A612A59B}"/>
              </a:ext>
            </a:extLst>
          </p:cNvPr>
          <p:cNvSpPr>
            <a:spLocks noGrp="1"/>
          </p:cNvSpPr>
          <p:nvPr>
            <p:ph type="ftr" sz="quarter" idx="12"/>
          </p:nvPr>
        </p:nvSpPr>
        <p:spPr/>
        <p:txBody>
          <a:bodyPr>
            <a:noAutofit/>
          </a:bodyPr>
          <a:lstStyle/>
          <a:p>
            <a:endParaRPr lang="en-US" dirty="0"/>
          </a:p>
        </p:txBody>
      </p:sp>
      <p:sp>
        <p:nvSpPr>
          <p:cNvPr id="20" name="Slide Number Placeholder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a:noAutofit/>
          </a:bodyPr>
          <a:lstStyle/>
          <a:p>
            <a:fld id="{D1BC2EDA-D519-4F34-BF3F-BFFF500F4B03}" type="slidenum">
              <a:rPr lang="en-US" smtClean="0"/>
              <a:t>‹#›</a:t>
            </a:fld>
            <a:endParaRPr lang="en-US" dirty="0"/>
          </a:p>
        </p:txBody>
      </p:sp>
    </p:spTree>
    <p:extLst>
      <p:ext uri="{BB962C8B-B14F-4D97-AF65-F5344CB8AC3E}">
        <p14:creationId xmlns:p14="http://schemas.microsoft.com/office/powerpoint/2010/main" val="666919492"/>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guide id="3" orient="horz" pos="35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list">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AD72A3CF-7B92-425B-B6F6-280533A6D9E3}"/>
              </a:ext>
            </a:extLst>
          </p:cNvPr>
          <p:cNvSpPr>
            <a:spLocks noGrp="1"/>
          </p:cNvSpPr>
          <p:nvPr>
            <p:ph type="title" hasCustomPrompt="1"/>
          </p:nvPr>
        </p:nvSpPr>
        <p:spPr>
          <a:xfrm>
            <a:off x="521208" y="566928"/>
            <a:ext cx="11119104" cy="640080"/>
          </a:xfrm>
        </p:spPr>
        <p:txBody>
          <a:bodyPr anchor="t" anchorCtr="0">
            <a:normAutofit/>
          </a:bodyPr>
          <a:lstStyle>
            <a:lvl1pPr algn="ctr">
              <a:defRPr sz="3200" b="1">
                <a:solidFill>
                  <a:schemeClr val="tx2"/>
                </a:solidFill>
                <a:latin typeface="+mn-lt"/>
              </a:defRPr>
            </a:lvl1pPr>
          </a:lstStyle>
          <a:p>
            <a:r>
              <a:rPr lang="en-US" dirty="0"/>
              <a:t>Click to add title</a:t>
            </a:r>
          </a:p>
        </p:txBody>
      </p:sp>
      <p:sp>
        <p:nvSpPr>
          <p:cNvPr id="6" name="Freeform 3">
            <a:extLst>
              <a:ext uri="{FF2B5EF4-FFF2-40B4-BE49-F238E27FC236}">
                <a16:creationId xmlns:a16="http://schemas.microsoft.com/office/drawing/2014/main" id="{8D76C9A2-7310-AC9A-D74B-465F4A044014}"/>
              </a:ext>
              <a:ext uri="{C183D7F6-B498-43B3-948B-1728B52AA6E4}">
                <adec:decorative xmlns:adec="http://schemas.microsoft.com/office/drawing/2017/decorative" val="1"/>
              </a:ext>
            </a:extLst>
          </p:cNvPr>
          <p:cNvSpPr/>
          <p:nvPr userDrawn="1"/>
        </p:nvSpPr>
        <p:spPr>
          <a:xfrm>
            <a:off x="8612029" y="3432619"/>
            <a:ext cx="3586781" cy="3425381"/>
          </a:xfrm>
          <a:custGeom>
            <a:avLst/>
            <a:gdLst>
              <a:gd name="connsiteX0" fmla="*/ 2057400 w 3586781"/>
              <a:gd name="connsiteY0" fmla="*/ 0 h 3425381"/>
              <a:gd name="connsiteX1" fmla="*/ 3512202 w 3586781"/>
              <a:gd name="connsiteY1" fmla="*/ 602599 h 3425381"/>
              <a:gd name="connsiteX2" fmla="*/ 3586781 w 3586781"/>
              <a:gd name="connsiteY2" fmla="*/ 684657 h 3425381"/>
              <a:gd name="connsiteX3" fmla="*/ 3586781 w 3586781"/>
              <a:gd name="connsiteY3" fmla="*/ 3425381 h 3425381"/>
              <a:gd name="connsiteX4" fmla="*/ 523691 w 3586781"/>
              <a:gd name="connsiteY4" fmla="*/ 3425381 h 3425381"/>
              <a:gd name="connsiteX5" fmla="*/ 469810 w 3586781"/>
              <a:gd name="connsiteY5" fmla="*/ 3366098 h 3425381"/>
              <a:gd name="connsiteX6" fmla="*/ 0 w 3586781"/>
              <a:gd name="connsiteY6" fmla="*/ 2057400 h 3425381"/>
              <a:gd name="connsiteX7" fmla="*/ 2057400 w 3586781"/>
              <a:gd name="connsiteY7" fmla="*/ 0 h 342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6781" h="3425381">
                <a:moveTo>
                  <a:pt x="2057400" y="0"/>
                </a:moveTo>
                <a:cubicBezTo>
                  <a:pt x="2625535" y="0"/>
                  <a:pt x="3139885" y="230282"/>
                  <a:pt x="3512202" y="602599"/>
                </a:cubicBezTo>
                <a:lnTo>
                  <a:pt x="3586781" y="684657"/>
                </a:lnTo>
                <a:lnTo>
                  <a:pt x="3586781" y="3425381"/>
                </a:lnTo>
                <a:lnTo>
                  <a:pt x="523691" y="3425381"/>
                </a:lnTo>
                <a:lnTo>
                  <a:pt x="469810" y="3366098"/>
                </a:lnTo>
                <a:cubicBezTo>
                  <a:pt x="176310" y="3010458"/>
                  <a:pt x="0" y="2554519"/>
                  <a:pt x="0" y="2057400"/>
                </a:cubicBezTo>
                <a:cubicBezTo>
                  <a:pt x="0" y="921129"/>
                  <a:pt x="921129" y="0"/>
                  <a:pt x="2057400" y="0"/>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Rectangle 7">
            <a:extLst>
              <a:ext uri="{FF2B5EF4-FFF2-40B4-BE49-F238E27FC236}">
                <a16:creationId xmlns:a16="http://schemas.microsoft.com/office/drawing/2014/main" id="{CCC7F2D7-0500-18AD-893F-3BFF96B94526}"/>
              </a:ext>
              <a:ext uri="{C183D7F6-B498-43B3-948B-1728B52AA6E4}">
                <adec:decorative xmlns:adec="http://schemas.microsoft.com/office/drawing/2017/decorative" val="1"/>
              </a:ext>
            </a:extLst>
          </p:cNvPr>
          <p:cNvSpPr/>
          <p:nvPr userDrawn="1"/>
        </p:nvSpPr>
        <p:spPr>
          <a:xfrm>
            <a:off x="637622" y="1953365"/>
            <a:ext cx="5149695" cy="3684552"/>
          </a:xfrm>
          <a:prstGeom prst="rect">
            <a:avLst/>
          </a:prstGeom>
          <a:solidFill>
            <a:schemeClr val="bg1"/>
          </a:solidFill>
          <a:ln>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D1B05A4D-E9FB-4913-E53E-1DE2DC2D9B04}"/>
              </a:ext>
              <a:ext uri="{C183D7F6-B498-43B3-948B-1728B52AA6E4}">
                <adec:decorative xmlns:adec="http://schemas.microsoft.com/office/drawing/2017/decorative" val="1"/>
              </a:ext>
            </a:extLst>
          </p:cNvPr>
          <p:cNvSpPr/>
          <p:nvPr userDrawn="1"/>
        </p:nvSpPr>
        <p:spPr>
          <a:xfrm>
            <a:off x="8558269" y="6194361"/>
            <a:ext cx="389835" cy="389835"/>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
            <a:extLst>
              <a:ext uri="{FF2B5EF4-FFF2-40B4-BE49-F238E27FC236}">
                <a16:creationId xmlns:a16="http://schemas.microsoft.com/office/drawing/2014/main" id="{CC1FF5F2-E394-6897-C493-6584D74D8CEB}"/>
              </a:ext>
              <a:ext uri="{C183D7F6-B498-43B3-948B-1728B52AA6E4}">
                <adec:decorative xmlns:adec="http://schemas.microsoft.com/office/drawing/2017/decorative" val="1"/>
              </a:ext>
            </a:extLst>
          </p:cNvPr>
          <p:cNvSpPr/>
          <p:nvPr userDrawn="1"/>
        </p:nvSpPr>
        <p:spPr>
          <a:xfrm rot="16200000">
            <a:off x="446860" y="-169312"/>
            <a:ext cx="990534" cy="1329158"/>
          </a:xfrm>
          <a:custGeom>
            <a:avLst/>
            <a:gdLst>
              <a:gd name="connsiteX0" fmla="*/ 664579 w 990534"/>
              <a:gd name="connsiteY0" fmla="*/ 0 h 1329158"/>
              <a:gd name="connsiteX1" fmla="*/ 923263 w 990534"/>
              <a:gd name="connsiteY1" fmla="*/ 52226 h 1329158"/>
              <a:gd name="connsiteX2" fmla="*/ 990534 w 990534"/>
              <a:gd name="connsiteY2" fmla="*/ 88739 h 1329158"/>
              <a:gd name="connsiteX3" fmla="*/ 990534 w 990534"/>
              <a:gd name="connsiteY3" fmla="*/ 1240419 h 1329158"/>
              <a:gd name="connsiteX4" fmla="*/ 923263 w 990534"/>
              <a:gd name="connsiteY4" fmla="*/ 1276932 h 1329158"/>
              <a:gd name="connsiteX5" fmla="*/ 664579 w 990534"/>
              <a:gd name="connsiteY5" fmla="*/ 1329158 h 1329158"/>
              <a:gd name="connsiteX6" fmla="*/ 0 w 990534"/>
              <a:gd name="connsiteY6" fmla="*/ 664579 h 1329158"/>
              <a:gd name="connsiteX7" fmla="*/ 664579 w 990534"/>
              <a:gd name="connsiteY7" fmla="*/ 0 h 132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534" h="1329158">
                <a:moveTo>
                  <a:pt x="664579" y="0"/>
                </a:moveTo>
                <a:cubicBezTo>
                  <a:pt x="756338" y="0"/>
                  <a:pt x="843754" y="18597"/>
                  <a:pt x="923263" y="52226"/>
                </a:cubicBezTo>
                <a:lnTo>
                  <a:pt x="990534" y="88739"/>
                </a:lnTo>
                <a:lnTo>
                  <a:pt x="990534" y="1240419"/>
                </a:lnTo>
                <a:lnTo>
                  <a:pt x="923263" y="1276932"/>
                </a:lnTo>
                <a:cubicBezTo>
                  <a:pt x="843754" y="1310562"/>
                  <a:pt x="756338" y="1329158"/>
                  <a:pt x="664579" y="1329158"/>
                </a:cubicBezTo>
                <a:cubicBezTo>
                  <a:pt x="297542" y="1329158"/>
                  <a:pt x="0" y="1031616"/>
                  <a:pt x="0" y="664579"/>
                </a:cubicBezTo>
                <a:cubicBezTo>
                  <a:pt x="0" y="297542"/>
                  <a:pt x="297542" y="0"/>
                  <a:pt x="664579"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3" name="Group 22">
            <a:extLst>
              <a:ext uri="{FF2B5EF4-FFF2-40B4-BE49-F238E27FC236}">
                <a16:creationId xmlns:a16="http://schemas.microsoft.com/office/drawing/2014/main" id="{FA8D9022-B854-F233-7BEE-8185E402F657}"/>
              </a:ext>
              <a:ext uri="{C183D7F6-B498-43B3-948B-1728B52AA6E4}">
                <adec:decorative xmlns:adec="http://schemas.microsoft.com/office/drawing/2017/decorative" val="1"/>
              </a:ext>
            </a:extLst>
          </p:cNvPr>
          <p:cNvGrpSpPr/>
          <p:nvPr userDrawn="1"/>
        </p:nvGrpSpPr>
        <p:grpSpPr>
          <a:xfrm>
            <a:off x="1203700" y="2891437"/>
            <a:ext cx="4183547" cy="2282229"/>
            <a:chOff x="6448201" y="2832180"/>
            <a:chExt cx="4483608" cy="2139696"/>
          </a:xfrm>
        </p:grpSpPr>
        <p:cxnSp>
          <p:nvCxnSpPr>
            <p:cNvPr id="24" name="Straight Connector 23">
              <a:extLst>
                <a:ext uri="{FF2B5EF4-FFF2-40B4-BE49-F238E27FC236}">
                  <a16:creationId xmlns:a16="http://schemas.microsoft.com/office/drawing/2014/main" id="{A1459528-99D6-5A0F-AEFA-AC4E7BC126D1}"/>
                </a:ext>
              </a:extLst>
            </p:cNvPr>
            <p:cNvCxnSpPr>
              <a:cxnSpLocks/>
            </p:cNvCxnSpPr>
            <p:nvPr/>
          </p:nvCxnSpPr>
          <p:spPr>
            <a:xfrm>
              <a:off x="6448201" y="2832180"/>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A5AD794-5E76-98BF-3FC7-85579E091361}"/>
                </a:ext>
              </a:extLst>
            </p:cNvPr>
            <p:cNvCxnSpPr>
              <a:cxnSpLocks/>
            </p:cNvCxnSpPr>
            <p:nvPr/>
          </p:nvCxnSpPr>
          <p:spPr>
            <a:xfrm>
              <a:off x="6448201" y="3533220"/>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EDD1146-913C-8E63-E619-A08A11AAF125}"/>
                </a:ext>
              </a:extLst>
            </p:cNvPr>
            <p:cNvCxnSpPr>
              <a:cxnSpLocks/>
            </p:cNvCxnSpPr>
            <p:nvPr/>
          </p:nvCxnSpPr>
          <p:spPr>
            <a:xfrm>
              <a:off x="6448201" y="4234260"/>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943E402-60F2-D003-3878-233462D26AA9}"/>
                </a:ext>
              </a:extLst>
            </p:cNvPr>
            <p:cNvCxnSpPr>
              <a:cxnSpLocks/>
            </p:cNvCxnSpPr>
            <p:nvPr/>
          </p:nvCxnSpPr>
          <p:spPr>
            <a:xfrm>
              <a:off x="6454297" y="4971876"/>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2" name="Content Placeholder 2">
            <a:extLst>
              <a:ext uri="{FF2B5EF4-FFF2-40B4-BE49-F238E27FC236}">
                <a16:creationId xmlns:a16="http://schemas.microsoft.com/office/drawing/2014/main" id="{D0478807-656D-4B2C-5C1E-4A08154F6567}"/>
              </a:ext>
              <a:ext uri="{C183D7F6-B498-43B3-948B-1728B52AA6E4}">
                <adec:decorative xmlns:adec="http://schemas.microsoft.com/office/drawing/2017/decorative" val="1"/>
              </a:ext>
            </a:extLst>
          </p:cNvPr>
          <p:cNvSpPr txBox="1">
            <a:spLocks/>
          </p:cNvSpPr>
          <p:nvPr userDrawn="1"/>
        </p:nvSpPr>
        <p:spPr>
          <a:xfrm>
            <a:off x="824131" y="2343177"/>
            <a:ext cx="476768" cy="2830487"/>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spcAft>
                <a:spcPts val="1200"/>
              </a:spcAft>
              <a:buFontTx/>
              <a:buNone/>
              <a:defRPr lang="en-US" sz="1400" kern="1200" smtClean="0">
                <a:solidFill>
                  <a:schemeClr val="tx1">
                    <a:lumMod val="75000"/>
                    <a:lumOff val="25000"/>
                  </a:schemeClr>
                </a:solidFill>
                <a:latin typeface="+mn-lt"/>
                <a:ea typeface="+mn-ea"/>
                <a:cs typeface="+mn-cs"/>
              </a:defRPr>
            </a:lvl1pPr>
            <a:lvl2pPr marL="228600" indent="-228600" algn="l" defTabSz="914400" rtl="0" eaLnBrk="1" latinLnBrk="0" hangingPunct="1">
              <a:lnSpc>
                <a:spcPct val="100000"/>
              </a:lnSpc>
              <a:spcBef>
                <a:spcPts val="1000"/>
              </a:spcBef>
              <a:spcAft>
                <a:spcPts val="1200"/>
              </a:spcAft>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n-US" sz="1400" kern="1200">
                <a:solidFill>
                  <a:schemeClr val="tx1">
                    <a:lumMod val="75000"/>
                    <a:lumOff val="25000"/>
                  </a:schemeClr>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nSpc>
                <a:spcPct val="150000"/>
              </a:lnSpc>
            </a:pPr>
            <a:r>
              <a:rPr lang="en-US" sz="2200" b="1" dirty="0">
                <a:solidFill>
                  <a:schemeClr val="tx2"/>
                </a:solidFill>
                <a:latin typeface="+mj-lt"/>
                <a:cs typeface="Segoe UI Semibold" panose="020B0502040204020203" pitchFamily="34" charset="0"/>
              </a:rPr>
              <a:t>1. </a:t>
            </a:r>
          </a:p>
          <a:p>
            <a:pPr>
              <a:lnSpc>
                <a:spcPct val="150000"/>
              </a:lnSpc>
            </a:pPr>
            <a:r>
              <a:rPr lang="en-US" sz="2200" b="1" dirty="0">
                <a:solidFill>
                  <a:schemeClr val="tx2"/>
                </a:solidFill>
                <a:latin typeface="+mj-lt"/>
                <a:cs typeface="Segoe UI Semibold" panose="020B0502040204020203" pitchFamily="34" charset="0"/>
              </a:rPr>
              <a:t>2. </a:t>
            </a:r>
          </a:p>
          <a:p>
            <a:pPr>
              <a:lnSpc>
                <a:spcPct val="150000"/>
              </a:lnSpc>
            </a:pPr>
            <a:r>
              <a:rPr lang="en-US" sz="2200" b="1" dirty="0">
                <a:solidFill>
                  <a:schemeClr val="tx2"/>
                </a:solidFill>
                <a:latin typeface="+mj-lt"/>
                <a:cs typeface="Segoe UI Semibold" panose="020B0502040204020203" pitchFamily="34" charset="0"/>
              </a:rPr>
              <a:t>3. </a:t>
            </a:r>
          </a:p>
          <a:p>
            <a:pPr>
              <a:lnSpc>
                <a:spcPct val="150000"/>
              </a:lnSpc>
            </a:pPr>
            <a:r>
              <a:rPr lang="en-US" sz="2200" b="1" dirty="0">
                <a:solidFill>
                  <a:schemeClr val="tx2"/>
                </a:solidFill>
                <a:latin typeface="+mj-lt"/>
                <a:cs typeface="Segoe UI Semibold" panose="020B0502040204020203" pitchFamily="34" charset="0"/>
              </a:rPr>
              <a:t>4.</a:t>
            </a:r>
          </a:p>
        </p:txBody>
      </p:sp>
      <p:sp>
        <p:nvSpPr>
          <p:cNvPr id="18" name="Text Placeholder 17">
            <a:extLst>
              <a:ext uri="{FF2B5EF4-FFF2-40B4-BE49-F238E27FC236}">
                <a16:creationId xmlns:a16="http://schemas.microsoft.com/office/drawing/2014/main" id="{C1550097-BD5F-E98D-20E3-A22C0C0388E5}"/>
              </a:ext>
            </a:extLst>
          </p:cNvPr>
          <p:cNvSpPr>
            <a:spLocks noGrp="1"/>
          </p:cNvSpPr>
          <p:nvPr>
            <p:ph type="body" sz="quarter" idx="11" hasCustomPrompt="1"/>
          </p:nvPr>
        </p:nvSpPr>
        <p:spPr>
          <a:xfrm>
            <a:off x="1144528" y="2454311"/>
            <a:ext cx="4557428" cy="477764"/>
          </a:xfrm>
        </p:spPr>
        <p:txBody>
          <a:bodyPr/>
          <a:lstStyle>
            <a:lvl1pPr>
              <a:lnSpc>
                <a:spcPct val="100000"/>
              </a:lnSpc>
              <a:spcBef>
                <a:spcPts val="0"/>
              </a:spcBef>
              <a:spcAft>
                <a:spcPts val="0"/>
              </a:spcAft>
              <a:defRPr sz="2200" b="1">
                <a:solidFill>
                  <a:schemeClr val="tx2"/>
                </a:solidFill>
                <a:latin typeface="+mj-lt"/>
                <a:cs typeface="Segoe UI Semibold" panose="020B0702040204020203" pitchFamily="34" charset="0"/>
              </a:defRPr>
            </a:lvl1pPr>
            <a:lvl2pPr marL="0" indent="0">
              <a:lnSpc>
                <a:spcPct val="100000"/>
              </a:lnSpc>
              <a:spcBef>
                <a:spcPts val="1200"/>
              </a:spcBef>
              <a:spcAft>
                <a:spcPts val="0"/>
              </a:spcAft>
              <a:buNone/>
              <a:defRPr sz="1800">
                <a:solidFill>
                  <a:schemeClr val="tx2"/>
                </a:solidFill>
              </a:defRPr>
            </a:lvl2pPr>
          </a:lstStyle>
          <a:p>
            <a:pPr lvl="0"/>
            <a:r>
              <a:rPr lang="en-US" dirty="0"/>
              <a:t>Click to add text</a:t>
            </a:r>
          </a:p>
        </p:txBody>
      </p:sp>
      <p:sp>
        <p:nvSpPr>
          <p:cNvPr id="30" name="Text Placeholder 17">
            <a:extLst>
              <a:ext uri="{FF2B5EF4-FFF2-40B4-BE49-F238E27FC236}">
                <a16:creationId xmlns:a16="http://schemas.microsoft.com/office/drawing/2014/main" id="{D366D221-FD48-C909-F65B-085F44205EBB}"/>
              </a:ext>
            </a:extLst>
          </p:cNvPr>
          <p:cNvSpPr>
            <a:spLocks noGrp="1"/>
          </p:cNvSpPr>
          <p:nvPr>
            <p:ph type="body" sz="quarter" idx="15" hasCustomPrompt="1"/>
          </p:nvPr>
        </p:nvSpPr>
        <p:spPr>
          <a:xfrm>
            <a:off x="1144528" y="3222369"/>
            <a:ext cx="4557428" cy="477764"/>
          </a:xfrm>
        </p:spPr>
        <p:txBody>
          <a:bodyPr/>
          <a:lstStyle>
            <a:lvl1pPr>
              <a:lnSpc>
                <a:spcPct val="100000"/>
              </a:lnSpc>
              <a:spcBef>
                <a:spcPts val="0"/>
              </a:spcBef>
              <a:spcAft>
                <a:spcPts val="0"/>
              </a:spcAft>
              <a:defRPr sz="2200" b="1">
                <a:solidFill>
                  <a:schemeClr val="tx2"/>
                </a:solidFill>
                <a:latin typeface="+mj-lt"/>
                <a:cs typeface="Segoe UI Semibold" panose="020B0702040204020203" pitchFamily="34" charset="0"/>
              </a:defRPr>
            </a:lvl1pPr>
            <a:lvl2pPr marL="0" indent="0">
              <a:lnSpc>
                <a:spcPct val="100000"/>
              </a:lnSpc>
              <a:spcBef>
                <a:spcPts val="1200"/>
              </a:spcBef>
              <a:spcAft>
                <a:spcPts val="0"/>
              </a:spcAft>
              <a:buNone/>
              <a:defRPr sz="1800">
                <a:solidFill>
                  <a:schemeClr val="tx2"/>
                </a:solidFill>
              </a:defRPr>
            </a:lvl2pPr>
          </a:lstStyle>
          <a:p>
            <a:pPr lvl="0"/>
            <a:r>
              <a:rPr lang="en-US" dirty="0"/>
              <a:t>Click to add text</a:t>
            </a:r>
          </a:p>
        </p:txBody>
      </p:sp>
      <p:sp>
        <p:nvSpPr>
          <p:cNvPr id="31" name="Text Placeholder 17">
            <a:extLst>
              <a:ext uri="{FF2B5EF4-FFF2-40B4-BE49-F238E27FC236}">
                <a16:creationId xmlns:a16="http://schemas.microsoft.com/office/drawing/2014/main" id="{9BD84418-94A8-777A-FEF5-E2B3E93F44C2}"/>
              </a:ext>
            </a:extLst>
          </p:cNvPr>
          <p:cNvSpPr>
            <a:spLocks noGrp="1"/>
          </p:cNvSpPr>
          <p:nvPr>
            <p:ph type="body" sz="quarter" idx="16" hasCustomPrompt="1"/>
          </p:nvPr>
        </p:nvSpPr>
        <p:spPr>
          <a:xfrm>
            <a:off x="1144528" y="3992637"/>
            <a:ext cx="4557428" cy="477764"/>
          </a:xfrm>
        </p:spPr>
        <p:txBody>
          <a:bodyPr/>
          <a:lstStyle>
            <a:lvl1pPr>
              <a:lnSpc>
                <a:spcPct val="100000"/>
              </a:lnSpc>
              <a:spcBef>
                <a:spcPts val="0"/>
              </a:spcBef>
              <a:spcAft>
                <a:spcPts val="0"/>
              </a:spcAft>
              <a:defRPr sz="2200" b="1">
                <a:solidFill>
                  <a:schemeClr val="tx2"/>
                </a:solidFill>
                <a:latin typeface="+mj-lt"/>
                <a:cs typeface="Segoe UI Semibold" panose="020B0702040204020203" pitchFamily="34" charset="0"/>
              </a:defRPr>
            </a:lvl1pPr>
            <a:lvl2pPr marL="0" indent="0">
              <a:lnSpc>
                <a:spcPct val="100000"/>
              </a:lnSpc>
              <a:spcBef>
                <a:spcPts val="1200"/>
              </a:spcBef>
              <a:spcAft>
                <a:spcPts val="0"/>
              </a:spcAft>
              <a:buNone/>
              <a:defRPr sz="1800">
                <a:solidFill>
                  <a:schemeClr val="tx2"/>
                </a:solidFill>
              </a:defRPr>
            </a:lvl2pPr>
          </a:lstStyle>
          <a:p>
            <a:pPr lvl="0"/>
            <a:r>
              <a:rPr lang="en-US" dirty="0"/>
              <a:t>Click to add text</a:t>
            </a:r>
          </a:p>
        </p:txBody>
      </p:sp>
      <p:sp>
        <p:nvSpPr>
          <p:cNvPr id="32" name="Text Placeholder 17">
            <a:extLst>
              <a:ext uri="{FF2B5EF4-FFF2-40B4-BE49-F238E27FC236}">
                <a16:creationId xmlns:a16="http://schemas.microsoft.com/office/drawing/2014/main" id="{EFF35093-CCA2-ABAA-FBB6-03256FB06BD9}"/>
              </a:ext>
            </a:extLst>
          </p:cNvPr>
          <p:cNvSpPr>
            <a:spLocks noGrp="1"/>
          </p:cNvSpPr>
          <p:nvPr>
            <p:ph type="body" sz="quarter" idx="17" hasCustomPrompt="1"/>
          </p:nvPr>
        </p:nvSpPr>
        <p:spPr>
          <a:xfrm>
            <a:off x="1144528" y="4775296"/>
            <a:ext cx="4557428" cy="477764"/>
          </a:xfrm>
        </p:spPr>
        <p:txBody>
          <a:bodyPr/>
          <a:lstStyle>
            <a:lvl1pPr>
              <a:lnSpc>
                <a:spcPct val="100000"/>
              </a:lnSpc>
              <a:spcBef>
                <a:spcPts val="0"/>
              </a:spcBef>
              <a:spcAft>
                <a:spcPts val="0"/>
              </a:spcAft>
              <a:defRPr sz="2200" b="1">
                <a:solidFill>
                  <a:schemeClr val="tx2"/>
                </a:solidFill>
                <a:latin typeface="+mj-lt"/>
                <a:cs typeface="Segoe UI Semibold" panose="020B0702040204020203" pitchFamily="34" charset="0"/>
              </a:defRPr>
            </a:lvl1pPr>
            <a:lvl2pPr marL="0" indent="0">
              <a:lnSpc>
                <a:spcPct val="100000"/>
              </a:lnSpc>
              <a:spcBef>
                <a:spcPts val="1200"/>
              </a:spcBef>
              <a:spcAft>
                <a:spcPts val="0"/>
              </a:spcAft>
              <a:buNone/>
              <a:defRPr sz="1800">
                <a:solidFill>
                  <a:schemeClr val="tx2"/>
                </a:solidFill>
              </a:defRPr>
            </a:lvl2pPr>
          </a:lstStyle>
          <a:p>
            <a:pPr lvl="0"/>
            <a:r>
              <a:rPr lang="en-US" dirty="0"/>
              <a:t>Click to add text</a:t>
            </a:r>
          </a:p>
        </p:txBody>
      </p:sp>
      <p:sp>
        <p:nvSpPr>
          <p:cNvPr id="21" name="Picture Placeholder 20">
            <a:extLst>
              <a:ext uri="{FF2B5EF4-FFF2-40B4-BE49-F238E27FC236}">
                <a16:creationId xmlns:a16="http://schemas.microsoft.com/office/drawing/2014/main" id="{1E8918F9-D4D2-6FB5-B4FD-8FB3A979A274}"/>
              </a:ext>
            </a:extLst>
          </p:cNvPr>
          <p:cNvSpPr>
            <a:spLocks noGrp="1"/>
          </p:cNvSpPr>
          <p:nvPr>
            <p:ph type="pic" sz="quarter" idx="14"/>
          </p:nvPr>
        </p:nvSpPr>
        <p:spPr>
          <a:xfrm>
            <a:off x="6437376" y="2002536"/>
            <a:ext cx="5120640" cy="3685032"/>
          </a:xfrm>
        </p:spPr>
        <p:txBody>
          <a:bodyPr/>
          <a:lstStyle>
            <a:lvl1pPr algn="ctr">
              <a:defRPr/>
            </a:lvl1pPr>
          </a:lstStyle>
          <a:p>
            <a:r>
              <a:rPr lang="en-US"/>
              <a:t>Click icon to add picture</a:t>
            </a:r>
            <a:endParaRPr lang="en-US" dirty="0"/>
          </a:p>
        </p:txBody>
      </p:sp>
      <p:sp>
        <p:nvSpPr>
          <p:cNvPr id="19" name="Footer Placeholder 18">
            <a:extLst>
              <a:ext uri="{FF2B5EF4-FFF2-40B4-BE49-F238E27FC236}">
                <a16:creationId xmlns:a16="http://schemas.microsoft.com/office/drawing/2014/main" id="{7EAB2424-7563-1DC0-626C-6310A612A59B}"/>
              </a:ext>
            </a:extLst>
          </p:cNvPr>
          <p:cNvSpPr>
            <a:spLocks noGrp="1"/>
          </p:cNvSpPr>
          <p:nvPr>
            <p:ph type="ftr" sz="quarter" idx="12"/>
          </p:nvPr>
        </p:nvSpPr>
        <p:spPr/>
        <p:txBody>
          <a:bodyPr/>
          <a:lstStyle/>
          <a:p>
            <a:endParaRPr lang="en-US" dirty="0"/>
          </a:p>
        </p:txBody>
      </p:sp>
      <p:sp>
        <p:nvSpPr>
          <p:cNvPr id="20" name="Slide Number Placeholder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a:lstStyle/>
          <a:p>
            <a:fld id="{D1BC2EDA-D519-4F34-BF3F-BFFF500F4B03}" type="slidenum">
              <a:rPr lang="en-US" smtClean="0"/>
              <a:t>‹#›</a:t>
            </a:fld>
            <a:endParaRPr lang="en-US" dirty="0"/>
          </a:p>
        </p:txBody>
      </p:sp>
    </p:spTree>
    <p:extLst>
      <p:ext uri="{BB962C8B-B14F-4D97-AF65-F5344CB8AC3E}">
        <p14:creationId xmlns:p14="http://schemas.microsoft.com/office/powerpoint/2010/main" val="1679367959"/>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5AC3F0E-B550-5DF3-6FEE-B1EFAC15A05B}"/>
              </a:ext>
              <a:ext uri="{C183D7F6-B498-43B3-948B-1728B52AA6E4}">
                <adec:decorative xmlns:adec="http://schemas.microsoft.com/office/drawing/2017/decorative" val="1"/>
              </a:ext>
            </a:extLst>
          </p:cNvPr>
          <p:cNvSpPr/>
          <p:nvPr userDrawn="1"/>
        </p:nvSpPr>
        <p:spPr>
          <a:xfrm>
            <a:off x="5622727" y="3014462"/>
            <a:ext cx="642974" cy="642974"/>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Freeform 17">
            <a:extLst>
              <a:ext uri="{FF2B5EF4-FFF2-40B4-BE49-F238E27FC236}">
                <a16:creationId xmlns:a16="http://schemas.microsoft.com/office/drawing/2014/main" id="{4B8B6206-1D28-8534-BE4D-6893F8FE67B7}"/>
              </a:ext>
              <a:ext uri="{C183D7F6-B498-43B3-948B-1728B52AA6E4}">
                <adec:decorative xmlns:adec="http://schemas.microsoft.com/office/drawing/2017/decorative" val="1"/>
              </a:ext>
            </a:extLst>
          </p:cNvPr>
          <p:cNvSpPr/>
          <p:nvPr userDrawn="1"/>
        </p:nvSpPr>
        <p:spPr>
          <a:xfrm>
            <a:off x="8484620" y="5988532"/>
            <a:ext cx="2953834" cy="883756"/>
          </a:xfrm>
          <a:custGeom>
            <a:avLst/>
            <a:gdLst>
              <a:gd name="connsiteX0" fmla="*/ 1476917 w 2953834"/>
              <a:gd name="connsiteY0" fmla="*/ 0 h 883756"/>
              <a:gd name="connsiteX1" fmla="*/ 2950639 w 2953834"/>
              <a:gd name="connsiteY1" fmla="*/ 877123 h 883756"/>
              <a:gd name="connsiteX2" fmla="*/ 2953834 w 2953834"/>
              <a:gd name="connsiteY2" fmla="*/ 883756 h 883756"/>
              <a:gd name="connsiteX3" fmla="*/ 0 w 2953834"/>
              <a:gd name="connsiteY3" fmla="*/ 883756 h 883756"/>
              <a:gd name="connsiteX4" fmla="*/ 3195 w 2953834"/>
              <a:gd name="connsiteY4" fmla="*/ 877123 h 883756"/>
              <a:gd name="connsiteX5" fmla="*/ 1476917 w 2953834"/>
              <a:gd name="connsiteY5" fmla="*/ 0 h 88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3834" h="883756">
                <a:moveTo>
                  <a:pt x="1476917" y="0"/>
                </a:moveTo>
                <a:cubicBezTo>
                  <a:pt x="2113290" y="0"/>
                  <a:pt x="2666825" y="354669"/>
                  <a:pt x="2950639" y="877123"/>
                </a:cubicBezTo>
                <a:lnTo>
                  <a:pt x="2953834" y="883756"/>
                </a:lnTo>
                <a:lnTo>
                  <a:pt x="0" y="883756"/>
                </a:lnTo>
                <a:lnTo>
                  <a:pt x="3195" y="877123"/>
                </a:lnTo>
                <a:cubicBezTo>
                  <a:pt x="287009" y="354669"/>
                  <a:pt x="840544" y="0"/>
                  <a:pt x="1476917"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Oval 10">
            <a:extLst>
              <a:ext uri="{FF2B5EF4-FFF2-40B4-BE49-F238E27FC236}">
                <a16:creationId xmlns:a16="http://schemas.microsoft.com/office/drawing/2014/main" id="{7F5405D2-9527-BA12-A7AC-4B93151CCBC5}"/>
              </a:ext>
              <a:ext uri="{C183D7F6-B498-43B3-948B-1728B52AA6E4}">
                <adec:decorative xmlns:adec="http://schemas.microsoft.com/office/drawing/2017/decorative" val="1"/>
              </a:ext>
            </a:extLst>
          </p:cNvPr>
          <p:cNvSpPr/>
          <p:nvPr userDrawn="1"/>
        </p:nvSpPr>
        <p:spPr>
          <a:xfrm>
            <a:off x="8484620" y="6069965"/>
            <a:ext cx="510053" cy="510053"/>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4" name="Freeform 10">
            <a:extLst>
              <a:ext uri="{FF2B5EF4-FFF2-40B4-BE49-F238E27FC236}">
                <a16:creationId xmlns:a16="http://schemas.microsoft.com/office/drawing/2014/main" id="{A0CC5EDC-49D4-6111-36CB-3C8A2D02A8DE}"/>
              </a:ext>
              <a:ext uri="{C183D7F6-B498-43B3-948B-1728B52AA6E4}">
                <adec:decorative xmlns:adec="http://schemas.microsoft.com/office/drawing/2017/decorative" val="1"/>
              </a:ext>
            </a:extLst>
          </p:cNvPr>
          <p:cNvSpPr/>
          <p:nvPr userDrawn="1"/>
        </p:nvSpPr>
        <p:spPr>
          <a:xfrm>
            <a:off x="0" y="0"/>
            <a:ext cx="6306096" cy="5630799"/>
          </a:xfrm>
          <a:custGeom>
            <a:avLst/>
            <a:gdLst>
              <a:gd name="connsiteX0" fmla="*/ 0 w 6306096"/>
              <a:gd name="connsiteY0" fmla="*/ 0 h 5630799"/>
              <a:gd name="connsiteX1" fmla="*/ 5864035 w 6306096"/>
              <a:gd name="connsiteY1" fmla="*/ 0 h 5630799"/>
              <a:gd name="connsiteX2" fmla="*/ 5927254 w 6306096"/>
              <a:gd name="connsiteY2" fmla="*/ 123434 h 5630799"/>
              <a:gd name="connsiteX3" fmla="*/ 6306096 w 6306096"/>
              <a:gd name="connsiteY3" fmla="*/ 1789009 h 5630799"/>
              <a:gd name="connsiteX4" fmla="*/ 2464306 w 6306096"/>
              <a:gd name="connsiteY4" fmla="*/ 5630799 h 5630799"/>
              <a:gd name="connsiteX5" fmla="*/ 20571 w 6306096"/>
              <a:gd name="connsiteY5" fmla="*/ 4753521 h 5630799"/>
              <a:gd name="connsiteX6" fmla="*/ 0 w 6306096"/>
              <a:gd name="connsiteY6" fmla="*/ 4734825 h 563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6096" h="5630799">
                <a:moveTo>
                  <a:pt x="0" y="0"/>
                </a:moveTo>
                <a:lnTo>
                  <a:pt x="5864035" y="0"/>
                </a:lnTo>
                <a:lnTo>
                  <a:pt x="5927254" y="123434"/>
                </a:lnTo>
                <a:cubicBezTo>
                  <a:pt x="6170039" y="627296"/>
                  <a:pt x="6306096" y="1192264"/>
                  <a:pt x="6306096" y="1789009"/>
                </a:cubicBezTo>
                <a:cubicBezTo>
                  <a:pt x="6306096" y="3910771"/>
                  <a:pt x="4586068" y="5630799"/>
                  <a:pt x="2464306" y="5630799"/>
                </a:cubicBezTo>
                <a:cubicBezTo>
                  <a:pt x="1536035" y="5630799"/>
                  <a:pt x="684659" y="5301575"/>
                  <a:pt x="20571" y="4753521"/>
                </a:cubicBezTo>
                <a:lnTo>
                  <a:pt x="0" y="4734825"/>
                </a:ln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itle 3">
            <a:extLst>
              <a:ext uri="{FF2B5EF4-FFF2-40B4-BE49-F238E27FC236}">
                <a16:creationId xmlns:a16="http://schemas.microsoft.com/office/drawing/2014/main" id="{AD72A3CF-7B92-425B-B6F6-280533A6D9E3}"/>
              </a:ext>
            </a:extLst>
          </p:cNvPr>
          <p:cNvSpPr>
            <a:spLocks noGrp="1"/>
          </p:cNvSpPr>
          <p:nvPr>
            <p:ph type="title" hasCustomPrompt="1"/>
          </p:nvPr>
        </p:nvSpPr>
        <p:spPr>
          <a:xfrm>
            <a:off x="521208" y="566928"/>
            <a:ext cx="11119104" cy="640080"/>
          </a:xfrm>
        </p:spPr>
        <p:txBody>
          <a:bodyPr anchor="t" anchorCtr="0">
            <a:noAutofit/>
          </a:bodyPr>
          <a:lstStyle>
            <a:lvl1pPr algn="ctr">
              <a:defRPr sz="3200" b="1">
                <a:solidFill>
                  <a:schemeClr val="tx2"/>
                </a:solidFill>
                <a:latin typeface="+mn-lt"/>
              </a:defRPr>
            </a:lvl1pPr>
          </a:lstStyle>
          <a:p>
            <a:r>
              <a:rPr lang="en-US" dirty="0"/>
              <a:t>Click to add title</a:t>
            </a:r>
          </a:p>
        </p:txBody>
      </p:sp>
      <p:sp>
        <p:nvSpPr>
          <p:cNvPr id="17" name="Content Placeholder 16">
            <a:extLst>
              <a:ext uri="{FF2B5EF4-FFF2-40B4-BE49-F238E27FC236}">
                <a16:creationId xmlns:a16="http://schemas.microsoft.com/office/drawing/2014/main" id="{F4DDC946-276A-D975-DF69-141E11E4CA64}"/>
              </a:ext>
            </a:extLst>
          </p:cNvPr>
          <p:cNvSpPr>
            <a:spLocks noGrp="1"/>
          </p:cNvSpPr>
          <p:nvPr>
            <p:ph sz="quarter" idx="15" hasCustomPrompt="1"/>
          </p:nvPr>
        </p:nvSpPr>
        <p:spPr>
          <a:xfrm>
            <a:off x="640080" y="2002536"/>
            <a:ext cx="5138928" cy="3685032"/>
          </a:xfrm>
          <a:solidFill>
            <a:schemeClr val="bg1"/>
          </a:solidFill>
          <a:ln w="12700">
            <a:solidFill>
              <a:schemeClr val="bg2">
                <a:lumMod val="90000"/>
              </a:schemeClr>
            </a:solidFill>
            <a:prstDash val="dash"/>
          </a:ln>
        </p:spPr>
        <p:txBody>
          <a:bodyPr lIns="91440" rIns="91440">
            <a:noAutofit/>
          </a:bodyPr>
          <a:lstStyle>
            <a:lvl1pPr>
              <a:lnSpc>
                <a:spcPct val="100000"/>
              </a:lnSpc>
              <a:defRPr sz="2000">
                <a:solidFill>
                  <a:schemeClr val="tx2"/>
                </a:solidFill>
              </a:defRPr>
            </a:lvl1pPr>
          </a:lstStyle>
          <a:p>
            <a:pPr lvl="0"/>
            <a:r>
              <a:rPr lang="en-US" dirty="0"/>
              <a:t>Click to add text</a:t>
            </a:r>
          </a:p>
        </p:txBody>
      </p:sp>
      <p:sp>
        <p:nvSpPr>
          <p:cNvPr id="21" name="Picture Placeholder 20">
            <a:extLst>
              <a:ext uri="{FF2B5EF4-FFF2-40B4-BE49-F238E27FC236}">
                <a16:creationId xmlns:a16="http://schemas.microsoft.com/office/drawing/2014/main" id="{1E8918F9-D4D2-6FB5-B4FD-8FB3A979A274}"/>
              </a:ext>
            </a:extLst>
          </p:cNvPr>
          <p:cNvSpPr>
            <a:spLocks noGrp="1"/>
          </p:cNvSpPr>
          <p:nvPr>
            <p:ph type="pic" sz="quarter" idx="14"/>
          </p:nvPr>
        </p:nvSpPr>
        <p:spPr>
          <a:xfrm>
            <a:off x="6437376" y="2002536"/>
            <a:ext cx="5120640" cy="3685032"/>
          </a:xfrm>
        </p:spPr>
        <p:txBody>
          <a:bodyPr>
            <a:noAutofit/>
          </a:bodyPr>
          <a:lstStyle>
            <a:lvl1pPr algn="ctr">
              <a:defRPr/>
            </a:lvl1pPr>
          </a:lstStyle>
          <a:p>
            <a:r>
              <a:rPr lang="en-US"/>
              <a:t>Click icon to add picture</a:t>
            </a:r>
            <a:endParaRPr lang="en-US" dirty="0"/>
          </a:p>
        </p:txBody>
      </p:sp>
      <p:sp>
        <p:nvSpPr>
          <p:cNvPr id="19" name="Footer Placeholder 18">
            <a:extLst>
              <a:ext uri="{FF2B5EF4-FFF2-40B4-BE49-F238E27FC236}">
                <a16:creationId xmlns:a16="http://schemas.microsoft.com/office/drawing/2014/main" id="{7EAB2424-7563-1DC0-626C-6310A612A59B}"/>
              </a:ext>
            </a:extLst>
          </p:cNvPr>
          <p:cNvSpPr>
            <a:spLocks noGrp="1"/>
          </p:cNvSpPr>
          <p:nvPr>
            <p:ph type="ftr" sz="quarter" idx="12"/>
          </p:nvPr>
        </p:nvSpPr>
        <p:spPr/>
        <p:txBody>
          <a:bodyPr>
            <a:noAutofit/>
          </a:bodyPr>
          <a:lstStyle/>
          <a:p>
            <a:endParaRPr lang="en-US" dirty="0"/>
          </a:p>
        </p:txBody>
      </p:sp>
      <p:sp>
        <p:nvSpPr>
          <p:cNvPr id="20" name="Slide Number Placeholder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a:noAutofit/>
          </a:bodyPr>
          <a:lstStyle/>
          <a:p>
            <a:fld id="{D1BC2EDA-D519-4F34-BF3F-BFFF500F4B03}" type="slidenum">
              <a:rPr lang="en-US" smtClean="0"/>
              <a:t>‹#›</a:t>
            </a:fld>
            <a:endParaRPr lang="en-US" dirty="0"/>
          </a:p>
        </p:txBody>
      </p:sp>
    </p:spTree>
    <p:extLst>
      <p:ext uri="{BB962C8B-B14F-4D97-AF65-F5344CB8AC3E}">
        <p14:creationId xmlns:p14="http://schemas.microsoft.com/office/powerpoint/2010/main" val="911522990"/>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4" name="Freeform 14">
            <a:extLst>
              <a:ext uri="{FF2B5EF4-FFF2-40B4-BE49-F238E27FC236}">
                <a16:creationId xmlns:a16="http://schemas.microsoft.com/office/drawing/2014/main" id="{82D433C4-79DD-42C5-9147-9E5DDECB6624}"/>
              </a:ext>
              <a:ext uri="{C183D7F6-B498-43B3-948B-1728B52AA6E4}">
                <adec:decorative xmlns:adec="http://schemas.microsoft.com/office/drawing/2017/decorative" val="1"/>
              </a:ext>
            </a:extLst>
          </p:cNvPr>
          <p:cNvSpPr/>
          <p:nvPr userDrawn="1"/>
        </p:nvSpPr>
        <p:spPr>
          <a:xfrm>
            <a:off x="8544421" y="1377730"/>
            <a:ext cx="3658597" cy="5494558"/>
          </a:xfrm>
          <a:custGeom>
            <a:avLst/>
            <a:gdLst>
              <a:gd name="connsiteX0" fmla="*/ 3224347 w 3658597"/>
              <a:gd name="connsiteY0" fmla="*/ 0 h 5494558"/>
              <a:gd name="connsiteX1" fmla="*/ 3554018 w 3658597"/>
              <a:gd name="connsiteY1" fmla="*/ 16647 h 5494558"/>
              <a:gd name="connsiteX2" fmla="*/ 3658597 w 3658597"/>
              <a:gd name="connsiteY2" fmla="*/ 29936 h 5494558"/>
              <a:gd name="connsiteX3" fmla="*/ 3658597 w 3658597"/>
              <a:gd name="connsiteY3" fmla="*/ 5494558 h 5494558"/>
              <a:gd name="connsiteX4" fmla="*/ 935531 w 3658597"/>
              <a:gd name="connsiteY4" fmla="*/ 5494558 h 5494558"/>
              <a:gd name="connsiteX5" fmla="*/ 736284 w 3658597"/>
              <a:gd name="connsiteY5" fmla="*/ 5275331 h 5494558"/>
              <a:gd name="connsiteX6" fmla="*/ 0 w 3658597"/>
              <a:gd name="connsiteY6" fmla="*/ 3224347 h 5494558"/>
              <a:gd name="connsiteX7" fmla="*/ 3224347 w 3658597"/>
              <a:gd name="connsiteY7" fmla="*/ 0 h 549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8597" h="5494558">
                <a:moveTo>
                  <a:pt x="3224347" y="0"/>
                </a:moveTo>
                <a:cubicBezTo>
                  <a:pt x="3335644" y="0"/>
                  <a:pt x="3445625" y="5639"/>
                  <a:pt x="3554018" y="16647"/>
                </a:cubicBezTo>
                <a:lnTo>
                  <a:pt x="3658597" y="29936"/>
                </a:lnTo>
                <a:lnTo>
                  <a:pt x="3658597" y="5494558"/>
                </a:lnTo>
                <a:lnTo>
                  <a:pt x="935531" y="5494558"/>
                </a:lnTo>
                <a:lnTo>
                  <a:pt x="736284" y="5275331"/>
                </a:lnTo>
                <a:cubicBezTo>
                  <a:pt x="276312" y="4717974"/>
                  <a:pt x="0" y="4003429"/>
                  <a:pt x="0" y="3224347"/>
                </a:cubicBezTo>
                <a:cubicBezTo>
                  <a:pt x="0" y="1443589"/>
                  <a:pt x="1443589" y="0"/>
                  <a:pt x="3224347"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12">
            <a:extLst>
              <a:ext uri="{FF2B5EF4-FFF2-40B4-BE49-F238E27FC236}">
                <a16:creationId xmlns:a16="http://schemas.microsoft.com/office/drawing/2014/main" id="{B6078FDE-6CEC-993E-3339-544DEDA6AB82}"/>
              </a:ext>
              <a:ext uri="{C183D7F6-B498-43B3-948B-1728B52AA6E4}">
                <adec:decorative xmlns:adec="http://schemas.microsoft.com/office/drawing/2017/decorative" val="1"/>
              </a:ext>
            </a:extLst>
          </p:cNvPr>
          <p:cNvSpPr/>
          <p:nvPr userDrawn="1"/>
        </p:nvSpPr>
        <p:spPr>
          <a:xfrm>
            <a:off x="-11551" y="0"/>
            <a:ext cx="1175601" cy="1651285"/>
          </a:xfrm>
          <a:custGeom>
            <a:avLst/>
            <a:gdLst>
              <a:gd name="connsiteX0" fmla="*/ 0 w 1858209"/>
              <a:gd name="connsiteY0" fmla="*/ 0 h 2610096"/>
              <a:gd name="connsiteX1" fmla="*/ 1532533 w 1858209"/>
              <a:gd name="connsiteY1" fmla="*/ 0 h 2610096"/>
              <a:gd name="connsiteX2" fmla="*/ 1579125 w 1858209"/>
              <a:gd name="connsiteY2" fmla="*/ 62307 h 2610096"/>
              <a:gd name="connsiteX3" fmla="*/ 1858209 w 1858209"/>
              <a:gd name="connsiteY3" fmla="*/ 975965 h 2610096"/>
              <a:gd name="connsiteX4" fmla="*/ 224078 w 1858209"/>
              <a:gd name="connsiteY4" fmla="*/ 2610096 h 2610096"/>
              <a:gd name="connsiteX5" fmla="*/ 56998 w 1858209"/>
              <a:gd name="connsiteY5" fmla="*/ 2601659 h 2610096"/>
              <a:gd name="connsiteX6" fmla="*/ 0 w 1858209"/>
              <a:gd name="connsiteY6" fmla="*/ 2592960 h 2610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209" h="2610096">
                <a:moveTo>
                  <a:pt x="0" y="0"/>
                </a:moveTo>
                <a:lnTo>
                  <a:pt x="1532533" y="0"/>
                </a:lnTo>
                <a:lnTo>
                  <a:pt x="1579125" y="62307"/>
                </a:lnTo>
                <a:cubicBezTo>
                  <a:pt x="1755324" y="323116"/>
                  <a:pt x="1858209" y="637525"/>
                  <a:pt x="1858209" y="975965"/>
                </a:cubicBezTo>
                <a:cubicBezTo>
                  <a:pt x="1858209" y="1878471"/>
                  <a:pt x="1126584" y="2610096"/>
                  <a:pt x="224078" y="2610096"/>
                </a:cubicBezTo>
                <a:cubicBezTo>
                  <a:pt x="167671" y="2610096"/>
                  <a:pt x="111932" y="2607238"/>
                  <a:pt x="56998" y="2601659"/>
                </a:cubicBezTo>
                <a:lnTo>
                  <a:pt x="0" y="259296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Oval 11">
            <a:extLst>
              <a:ext uri="{FF2B5EF4-FFF2-40B4-BE49-F238E27FC236}">
                <a16:creationId xmlns:a16="http://schemas.microsoft.com/office/drawing/2014/main" id="{DE6A9E29-841B-F63A-A4FB-958C2A39A40A}"/>
              </a:ext>
              <a:ext uri="{C183D7F6-B498-43B3-948B-1728B52AA6E4}">
                <adec:decorative xmlns:adec="http://schemas.microsoft.com/office/drawing/2017/decorative" val="1"/>
              </a:ext>
            </a:extLst>
          </p:cNvPr>
          <p:cNvSpPr/>
          <p:nvPr userDrawn="1"/>
        </p:nvSpPr>
        <p:spPr>
          <a:xfrm>
            <a:off x="7897386" y="4880996"/>
            <a:ext cx="1499065" cy="1499065"/>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5" name="Oval 14">
            <a:extLst>
              <a:ext uri="{FF2B5EF4-FFF2-40B4-BE49-F238E27FC236}">
                <a16:creationId xmlns:a16="http://schemas.microsoft.com/office/drawing/2014/main" id="{541E8E1F-3A86-62FC-58AB-E196456B4583}"/>
              </a:ext>
              <a:ext uri="{C183D7F6-B498-43B3-948B-1728B52AA6E4}">
                <adec:decorative xmlns:adec="http://schemas.microsoft.com/office/drawing/2017/decorative" val="1"/>
              </a:ext>
            </a:extLst>
          </p:cNvPr>
          <p:cNvSpPr/>
          <p:nvPr userDrawn="1"/>
        </p:nvSpPr>
        <p:spPr>
          <a:xfrm>
            <a:off x="651124" y="1169282"/>
            <a:ext cx="389835" cy="389835"/>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Title 3">
            <a:extLst>
              <a:ext uri="{FF2B5EF4-FFF2-40B4-BE49-F238E27FC236}">
                <a16:creationId xmlns:a16="http://schemas.microsoft.com/office/drawing/2014/main" id="{AD72A3CF-7B92-425B-B6F6-280533A6D9E3}"/>
              </a:ext>
            </a:extLst>
          </p:cNvPr>
          <p:cNvSpPr>
            <a:spLocks noGrp="1"/>
          </p:cNvSpPr>
          <p:nvPr>
            <p:ph type="title" hasCustomPrompt="1"/>
          </p:nvPr>
        </p:nvSpPr>
        <p:spPr>
          <a:xfrm>
            <a:off x="521208" y="566928"/>
            <a:ext cx="11119104" cy="640080"/>
          </a:xfrm>
        </p:spPr>
        <p:txBody>
          <a:bodyPr anchor="t" anchorCtr="0">
            <a:noAutofit/>
          </a:bodyPr>
          <a:lstStyle>
            <a:lvl1pPr algn="ctr">
              <a:defRPr sz="3200" b="1">
                <a:solidFill>
                  <a:schemeClr val="tx2"/>
                </a:solidFill>
                <a:latin typeface="+mn-lt"/>
              </a:defRPr>
            </a:lvl1pPr>
          </a:lstStyle>
          <a:p>
            <a:r>
              <a:rPr lang="en-US" dirty="0"/>
              <a:t>Click to add title</a:t>
            </a:r>
          </a:p>
        </p:txBody>
      </p:sp>
      <p:sp>
        <p:nvSpPr>
          <p:cNvPr id="17" name="Content Placeholder 16">
            <a:extLst>
              <a:ext uri="{FF2B5EF4-FFF2-40B4-BE49-F238E27FC236}">
                <a16:creationId xmlns:a16="http://schemas.microsoft.com/office/drawing/2014/main" id="{F4DDC946-276A-D975-DF69-141E11E4CA64}"/>
              </a:ext>
            </a:extLst>
          </p:cNvPr>
          <p:cNvSpPr>
            <a:spLocks noGrp="1"/>
          </p:cNvSpPr>
          <p:nvPr>
            <p:ph sz="quarter" idx="15" hasCustomPrompt="1"/>
          </p:nvPr>
        </p:nvSpPr>
        <p:spPr>
          <a:xfrm>
            <a:off x="640080" y="2002536"/>
            <a:ext cx="5138928" cy="3685032"/>
          </a:xfrm>
          <a:solidFill>
            <a:schemeClr val="bg1"/>
          </a:solidFill>
          <a:ln w="12700">
            <a:solidFill>
              <a:schemeClr val="bg2">
                <a:lumMod val="90000"/>
              </a:schemeClr>
            </a:solidFill>
            <a:prstDash val="dash"/>
          </a:ln>
        </p:spPr>
        <p:txBody>
          <a:bodyPr lIns="91440" rIns="91440">
            <a:noAutofit/>
          </a:bodyPr>
          <a:lstStyle>
            <a:lvl1pPr>
              <a:lnSpc>
                <a:spcPct val="100000"/>
              </a:lnSpc>
              <a:defRPr sz="2000">
                <a:solidFill>
                  <a:schemeClr val="tx2"/>
                </a:solidFill>
              </a:defRPr>
            </a:lvl1pPr>
          </a:lstStyle>
          <a:p>
            <a:pPr lvl="0"/>
            <a:r>
              <a:rPr lang="en-US" dirty="0"/>
              <a:t>Click to add text</a:t>
            </a:r>
          </a:p>
        </p:txBody>
      </p:sp>
      <p:sp>
        <p:nvSpPr>
          <p:cNvPr id="16" name="Content Placeholder 16">
            <a:extLst>
              <a:ext uri="{FF2B5EF4-FFF2-40B4-BE49-F238E27FC236}">
                <a16:creationId xmlns:a16="http://schemas.microsoft.com/office/drawing/2014/main" id="{09C5826C-6081-DF9F-2832-3E46BA58C61C}"/>
              </a:ext>
            </a:extLst>
          </p:cNvPr>
          <p:cNvSpPr>
            <a:spLocks noGrp="1"/>
          </p:cNvSpPr>
          <p:nvPr>
            <p:ph sz="quarter" idx="16" hasCustomPrompt="1"/>
          </p:nvPr>
        </p:nvSpPr>
        <p:spPr>
          <a:xfrm>
            <a:off x="6419088" y="2002536"/>
            <a:ext cx="5138928" cy="3685032"/>
          </a:xfrm>
          <a:solidFill>
            <a:schemeClr val="bg1"/>
          </a:solidFill>
          <a:ln w="12700">
            <a:solidFill>
              <a:schemeClr val="bg2">
                <a:lumMod val="90000"/>
              </a:schemeClr>
            </a:solidFill>
            <a:prstDash val="dash"/>
          </a:ln>
        </p:spPr>
        <p:txBody>
          <a:bodyPr lIns="91440" rIns="91440">
            <a:noAutofit/>
          </a:bodyPr>
          <a:lstStyle>
            <a:lvl1pPr>
              <a:lnSpc>
                <a:spcPct val="100000"/>
              </a:lnSpc>
              <a:spcBef>
                <a:spcPts val="600"/>
              </a:spcBef>
              <a:spcAft>
                <a:spcPts val="600"/>
              </a:spcAft>
              <a:defRPr sz="1600">
                <a:solidFill>
                  <a:schemeClr val="tx2"/>
                </a:solidFill>
              </a:defRPr>
            </a:lvl1pPr>
            <a:lvl2pPr>
              <a:lnSpc>
                <a:spcPct val="100000"/>
              </a:lnSpc>
              <a:spcBef>
                <a:spcPts val="600"/>
              </a:spcBef>
              <a:spcAft>
                <a:spcPts val="1200"/>
              </a:spcAft>
              <a:buFont typeface="+mj-lt"/>
              <a:buAutoNum type="arabicPeriod"/>
              <a:defRPr sz="1600">
                <a:solidFill>
                  <a:schemeClr val="tx2"/>
                </a:solidFill>
              </a:defRPr>
            </a:lvl2pPr>
          </a:lstStyle>
          <a:p>
            <a:pPr lvl="0"/>
            <a:r>
              <a:rPr lang="en-US" dirty="0"/>
              <a:t>Click to add text </a:t>
            </a:r>
          </a:p>
        </p:txBody>
      </p:sp>
      <p:sp>
        <p:nvSpPr>
          <p:cNvPr id="19" name="Footer Placeholder 18">
            <a:extLst>
              <a:ext uri="{FF2B5EF4-FFF2-40B4-BE49-F238E27FC236}">
                <a16:creationId xmlns:a16="http://schemas.microsoft.com/office/drawing/2014/main" id="{7EAB2424-7563-1DC0-626C-6310A612A59B}"/>
              </a:ext>
            </a:extLst>
          </p:cNvPr>
          <p:cNvSpPr>
            <a:spLocks noGrp="1"/>
          </p:cNvSpPr>
          <p:nvPr>
            <p:ph type="ftr" sz="quarter" idx="12"/>
          </p:nvPr>
        </p:nvSpPr>
        <p:spPr/>
        <p:txBody>
          <a:bodyPr>
            <a:noAutofit/>
          </a:bodyPr>
          <a:lstStyle/>
          <a:p>
            <a:endParaRPr lang="en-US" dirty="0"/>
          </a:p>
        </p:txBody>
      </p:sp>
      <p:sp>
        <p:nvSpPr>
          <p:cNvPr id="20" name="Slide Number Placeholder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a:noAutofit/>
          </a:bodyPr>
          <a:lstStyle/>
          <a:p>
            <a:fld id="{D1BC2EDA-D519-4F34-BF3F-BFFF500F4B03}" type="slidenum">
              <a:rPr lang="en-US" smtClean="0"/>
              <a:t>‹#›</a:t>
            </a:fld>
            <a:endParaRPr lang="en-US" dirty="0"/>
          </a:p>
        </p:txBody>
      </p:sp>
    </p:spTree>
    <p:extLst>
      <p:ext uri="{BB962C8B-B14F-4D97-AF65-F5344CB8AC3E}">
        <p14:creationId xmlns:p14="http://schemas.microsoft.com/office/powerpoint/2010/main" val="3147544300"/>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st">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id="{EA15E1F6-FCC0-B1B8-8F0A-02FAAB3F0D1E}"/>
              </a:ext>
              <a:ext uri="{C183D7F6-B498-43B3-948B-1728B52AA6E4}">
                <adec:decorative xmlns:adec="http://schemas.microsoft.com/office/drawing/2017/decorative" val="1"/>
              </a:ext>
            </a:extLst>
          </p:cNvPr>
          <p:cNvSpPr/>
          <p:nvPr userDrawn="1"/>
        </p:nvSpPr>
        <p:spPr>
          <a:xfrm>
            <a:off x="9965453" y="5422957"/>
            <a:ext cx="600979" cy="600979"/>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7">
            <a:extLst>
              <a:ext uri="{FF2B5EF4-FFF2-40B4-BE49-F238E27FC236}">
                <a16:creationId xmlns:a16="http://schemas.microsoft.com/office/drawing/2014/main" id="{8A0AB697-65DD-D82E-FD2B-BB10E141E719}"/>
              </a:ext>
              <a:ext uri="{C183D7F6-B498-43B3-948B-1728B52AA6E4}">
                <adec:decorative xmlns:adec="http://schemas.microsoft.com/office/drawing/2017/decorative" val="1"/>
              </a:ext>
            </a:extLst>
          </p:cNvPr>
          <p:cNvSpPr/>
          <p:nvPr userDrawn="1"/>
        </p:nvSpPr>
        <p:spPr>
          <a:xfrm>
            <a:off x="0" y="684941"/>
            <a:ext cx="5739305" cy="6173059"/>
          </a:xfrm>
          <a:custGeom>
            <a:avLst/>
            <a:gdLst>
              <a:gd name="connsiteX0" fmla="*/ 2105216 w 5739305"/>
              <a:gd name="connsiteY0" fmla="*/ 0 h 6173059"/>
              <a:gd name="connsiteX1" fmla="*/ 5739305 w 5739305"/>
              <a:gd name="connsiteY1" fmla="*/ 3634089 h 6173059"/>
              <a:gd name="connsiteX2" fmla="*/ 4909456 w 5739305"/>
              <a:gd name="connsiteY2" fmla="*/ 5945707 h 6173059"/>
              <a:gd name="connsiteX3" fmla="*/ 4702825 w 5739305"/>
              <a:gd name="connsiteY3" fmla="*/ 6173059 h 6173059"/>
              <a:gd name="connsiteX4" fmla="*/ 0 w 5739305"/>
              <a:gd name="connsiteY4" fmla="*/ 6173059 h 6173059"/>
              <a:gd name="connsiteX5" fmla="*/ 0 w 5739305"/>
              <a:gd name="connsiteY5" fmla="*/ 675505 h 6173059"/>
              <a:gd name="connsiteX6" fmla="*/ 73362 w 5739305"/>
              <a:gd name="connsiteY6" fmla="*/ 620646 h 6173059"/>
              <a:gd name="connsiteX7" fmla="*/ 2105216 w 5739305"/>
              <a:gd name="connsiteY7" fmla="*/ 0 h 617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9305" h="6173059">
                <a:moveTo>
                  <a:pt x="2105216" y="0"/>
                </a:moveTo>
                <a:cubicBezTo>
                  <a:pt x="4112268" y="0"/>
                  <a:pt x="5739305" y="1627037"/>
                  <a:pt x="5739305" y="3634089"/>
                </a:cubicBezTo>
                <a:cubicBezTo>
                  <a:pt x="5739305" y="4512174"/>
                  <a:pt x="5427880" y="5317522"/>
                  <a:pt x="4909456" y="5945707"/>
                </a:cubicBezTo>
                <a:lnTo>
                  <a:pt x="4702825" y="6173059"/>
                </a:lnTo>
                <a:lnTo>
                  <a:pt x="0" y="6173059"/>
                </a:lnTo>
                <a:lnTo>
                  <a:pt x="0" y="675505"/>
                </a:lnTo>
                <a:lnTo>
                  <a:pt x="73362" y="620646"/>
                </a:lnTo>
                <a:cubicBezTo>
                  <a:pt x="653367" y="228802"/>
                  <a:pt x="1352572" y="0"/>
                  <a:pt x="2105216" y="0"/>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Oval 38">
            <a:extLst>
              <a:ext uri="{FF2B5EF4-FFF2-40B4-BE49-F238E27FC236}">
                <a16:creationId xmlns:a16="http://schemas.microsoft.com/office/drawing/2014/main" id="{6DF637CE-F1AA-EB3D-67EB-815F56FFB509}"/>
              </a:ext>
              <a:ext uri="{C183D7F6-B498-43B3-948B-1728B52AA6E4}">
                <adec:decorative xmlns:adec="http://schemas.microsoft.com/office/drawing/2017/decorative" val="1"/>
              </a:ext>
            </a:extLst>
          </p:cNvPr>
          <p:cNvSpPr/>
          <p:nvPr userDrawn="1"/>
        </p:nvSpPr>
        <p:spPr>
          <a:xfrm>
            <a:off x="3500869" y="447695"/>
            <a:ext cx="1499065" cy="1499065"/>
          </a:xfrm>
          <a:prstGeom prst="ellips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CC7F2D7-0500-18AD-893F-3BFF96B94526}"/>
              </a:ext>
              <a:ext uri="{C183D7F6-B498-43B3-948B-1728B52AA6E4}">
                <adec:decorative xmlns:adec="http://schemas.microsoft.com/office/drawing/2017/decorative" val="1"/>
              </a:ext>
            </a:extLst>
          </p:cNvPr>
          <p:cNvSpPr/>
          <p:nvPr userDrawn="1"/>
        </p:nvSpPr>
        <p:spPr>
          <a:xfrm>
            <a:off x="6412386" y="1273861"/>
            <a:ext cx="5149695" cy="4264053"/>
          </a:xfrm>
          <a:prstGeom prst="rect">
            <a:avLst/>
          </a:prstGeom>
          <a:solidFill>
            <a:schemeClr val="bg1"/>
          </a:solidFill>
          <a:ln>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3">
            <a:extLst>
              <a:ext uri="{FF2B5EF4-FFF2-40B4-BE49-F238E27FC236}">
                <a16:creationId xmlns:a16="http://schemas.microsoft.com/office/drawing/2014/main" id="{AD72A3CF-7B92-425B-B6F6-280533A6D9E3}"/>
              </a:ext>
            </a:extLst>
          </p:cNvPr>
          <p:cNvSpPr>
            <a:spLocks noGrp="1"/>
          </p:cNvSpPr>
          <p:nvPr>
            <p:ph type="title" hasCustomPrompt="1"/>
          </p:nvPr>
        </p:nvSpPr>
        <p:spPr>
          <a:xfrm>
            <a:off x="548640" y="2386584"/>
            <a:ext cx="4837176" cy="2103120"/>
          </a:xfrm>
        </p:spPr>
        <p:txBody>
          <a:bodyPr anchor="t" anchorCtr="0">
            <a:normAutofit/>
          </a:bodyPr>
          <a:lstStyle>
            <a:lvl1pPr algn="l">
              <a:defRPr sz="3200" b="1">
                <a:solidFill>
                  <a:schemeClr val="tx2"/>
                </a:solidFill>
                <a:latin typeface="+mn-lt"/>
              </a:defRPr>
            </a:lvl1pPr>
          </a:lstStyle>
          <a:p>
            <a:r>
              <a:rPr lang="en-US" dirty="0"/>
              <a:t>Click to add title</a:t>
            </a:r>
          </a:p>
        </p:txBody>
      </p:sp>
      <p:grpSp>
        <p:nvGrpSpPr>
          <p:cNvPr id="4" name="Group 3">
            <a:extLst>
              <a:ext uri="{FF2B5EF4-FFF2-40B4-BE49-F238E27FC236}">
                <a16:creationId xmlns:a16="http://schemas.microsoft.com/office/drawing/2014/main" id="{E93D01B9-382B-1FFC-B0E8-50A5B1AA53F2}"/>
              </a:ext>
              <a:ext uri="{C183D7F6-B498-43B3-948B-1728B52AA6E4}">
                <adec:decorative xmlns:adec="http://schemas.microsoft.com/office/drawing/2017/decorative" val="1"/>
              </a:ext>
            </a:extLst>
          </p:cNvPr>
          <p:cNvGrpSpPr/>
          <p:nvPr userDrawn="1"/>
        </p:nvGrpSpPr>
        <p:grpSpPr>
          <a:xfrm>
            <a:off x="7155536" y="2000952"/>
            <a:ext cx="3844355" cy="3094988"/>
            <a:chOff x="6448201" y="2832180"/>
            <a:chExt cx="4489704" cy="2901696"/>
          </a:xfrm>
        </p:grpSpPr>
        <p:cxnSp>
          <p:nvCxnSpPr>
            <p:cNvPr id="5" name="Straight Connector 4">
              <a:extLst>
                <a:ext uri="{FF2B5EF4-FFF2-40B4-BE49-F238E27FC236}">
                  <a16:creationId xmlns:a16="http://schemas.microsoft.com/office/drawing/2014/main" id="{2DE06067-B8E1-70ED-D2D3-44CF8CDCDA07}"/>
                </a:ext>
              </a:extLst>
            </p:cNvPr>
            <p:cNvCxnSpPr>
              <a:cxnSpLocks/>
            </p:cNvCxnSpPr>
            <p:nvPr/>
          </p:nvCxnSpPr>
          <p:spPr>
            <a:xfrm>
              <a:off x="6448201" y="2832180"/>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30DAD0A-6F95-3AC2-7012-1BFF86880C36}"/>
                </a:ext>
              </a:extLst>
            </p:cNvPr>
            <p:cNvCxnSpPr>
              <a:cxnSpLocks/>
            </p:cNvCxnSpPr>
            <p:nvPr/>
          </p:nvCxnSpPr>
          <p:spPr>
            <a:xfrm>
              <a:off x="6448201" y="3533220"/>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68BE1B0-4E81-D3BC-6252-7981ADD19C22}"/>
                </a:ext>
              </a:extLst>
            </p:cNvPr>
            <p:cNvCxnSpPr>
              <a:cxnSpLocks/>
            </p:cNvCxnSpPr>
            <p:nvPr/>
          </p:nvCxnSpPr>
          <p:spPr>
            <a:xfrm>
              <a:off x="6448201" y="4234260"/>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02BDCE-1B33-A927-9656-8B1F13D3E546}"/>
                </a:ext>
              </a:extLst>
            </p:cNvPr>
            <p:cNvCxnSpPr>
              <a:cxnSpLocks/>
            </p:cNvCxnSpPr>
            <p:nvPr/>
          </p:nvCxnSpPr>
          <p:spPr>
            <a:xfrm>
              <a:off x="6454297" y="4971876"/>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E0822DF-56EF-F16B-1D58-9C3EAC7944A0}"/>
                </a:ext>
              </a:extLst>
            </p:cNvPr>
            <p:cNvCxnSpPr>
              <a:cxnSpLocks/>
            </p:cNvCxnSpPr>
            <p:nvPr/>
          </p:nvCxnSpPr>
          <p:spPr>
            <a:xfrm>
              <a:off x="6460393" y="5733876"/>
              <a:ext cx="4477512"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7" name="Content Placeholder 2">
            <a:extLst>
              <a:ext uri="{FF2B5EF4-FFF2-40B4-BE49-F238E27FC236}">
                <a16:creationId xmlns:a16="http://schemas.microsoft.com/office/drawing/2014/main" id="{B70A54A3-3D1B-FF08-2460-114DA5BF6D5A}"/>
              </a:ext>
              <a:ext uri="{C183D7F6-B498-43B3-948B-1728B52AA6E4}">
                <adec:decorative xmlns:adec="http://schemas.microsoft.com/office/drawing/2017/decorative" val="1"/>
              </a:ext>
            </a:extLst>
          </p:cNvPr>
          <p:cNvSpPr txBox="1">
            <a:spLocks/>
          </p:cNvSpPr>
          <p:nvPr userDrawn="1"/>
        </p:nvSpPr>
        <p:spPr>
          <a:xfrm>
            <a:off x="6812124" y="1474457"/>
            <a:ext cx="493649" cy="4065646"/>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spcAft>
                <a:spcPts val="1200"/>
              </a:spcAft>
              <a:buFontTx/>
              <a:buNone/>
              <a:defRPr lang="en-US" sz="1400" kern="1200" smtClean="0">
                <a:solidFill>
                  <a:schemeClr val="tx1">
                    <a:lumMod val="75000"/>
                    <a:lumOff val="25000"/>
                  </a:schemeClr>
                </a:solidFill>
                <a:latin typeface="+mn-lt"/>
                <a:ea typeface="+mn-ea"/>
                <a:cs typeface="+mn-cs"/>
              </a:defRPr>
            </a:lvl1pPr>
            <a:lvl2pPr marL="228600" indent="-228600" algn="l" defTabSz="914400" rtl="0" eaLnBrk="1" latinLnBrk="0" hangingPunct="1">
              <a:lnSpc>
                <a:spcPct val="100000"/>
              </a:lnSpc>
              <a:spcBef>
                <a:spcPts val="1000"/>
              </a:spcBef>
              <a:spcAft>
                <a:spcPts val="1200"/>
              </a:spcAft>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n-US" sz="1400" kern="1200" smtClean="0">
                <a:solidFill>
                  <a:schemeClr val="tx1">
                    <a:lumMod val="75000"/>
                    <a:lumOff val="25000"/>
                  </a:schemeClr>
                </a:solidFill>
                <a:latin typeface="+mn-lt"/>
                <a:ea typeface="+mn-ea"/>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n-US" sz="1400" kern="1200">
                <a:solidFill>
                  <a:schemeClr val="tx1">
                    <a:lumMod val="75000"/>
                    <a:lumOff val="25000"/>
                  </a:schemeClr>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nSpc>
                <a:spcPct val="150000"/>
              </a:lnSpc>
            </a:pPr>
            <a:r>
              <a:rPr lang="en-US" sz="2200" b="1" dirty="0">
                <a:solidFill>
                  <a:schemeClr val="tx2"/>
                </a:solidFill>
                <a:latin typeface="+mj-lt"/>
                <a:cs typeface="Segoe UI Semibold" panose="020B0502040204020203" pitchFamily="34" charset="0"/>
              </a:rPr>
              <a:t>1. </a:t>
            </a:r>
          </a:p>
          <a:p>
            <a:pPr>
              <a:lnSpc>
                <a:spcPct val="150000"/>
              </a:lnSpc>
            </a:pPr>
            <a:r>
              <a:rPr lang="en-US" sz="2200" b="1" dirty="0">
                <a:solidFill>
                  <a:schemeClr val="tx2"/>
                </a:solidFill>
                <a:latin typeface="+mj-lt"/>
                <a:cs typeface="Segoe UI Semibold" panose="020B0502040204020203" pitchFamily="34" charset="0"/>
              </a:rPr>
              <a:t>2. </a:t>
            </a:r>
          </a:p>
          <a:p>
            <a:pPr>
              <a:lnSpc>
                <a:spcPct val="150000"/>
              </a:lnSpc>
            </a:pPr>
            <a:r>
              <a:rPr lang="en-US" sz="2200" b="1" dirty="0">
                <a:solidFill>
                  <a:schemeClr val="tx2"/>
                </a:solidFill>
                <a:latin typeface="+mj-lt"/>
                <a:cs typeface="Segoe UI Semibold" panose="020B0502040204020203" pitchFamily="34" charset="0"/>
              </a:rPr>
              <a:t>3. </a:t>
            </a:r>
          </a:p>
          <a:p>
            <a:pPr>
              <a:lnSpc>
                <a:spcPct val="150000"/>
              </a:lnSpc>
            </a:pPr>
            <a:r>
              <a:rPr lang="en-US" sz="2200" b="1" dirty="0">
                <a:solidFill>
                  <a:schemeClr val="tx2"/>
                </a:solidFill>
                <a:latin typeface="+mj-lt"/>
                <a:cs typeface="Segoe UI Semibold" panose="020B0502040204020203" pitchFamily="34" charset="0"/>
              </a:rPr>
              <a:t>4. </a:t>
            </a:r>
          </a:p>
          <a:p>
            <a:pPr>
              <a:lnSpc>
                <a:spcPct val="150000"/>
              </a:lnSpc>
            </a:pPr>
            <a:r>
              <a:rPr lang="en-US" sz="2200" b="1" dirty="0">
                <a:solidFill>
                  <a:schemeClr val="tx2"/>
                </a:solidFill>
                <a:latin typeface="+mj-lt"/>
                <a:cs typeface="Segoe UI Semibold" panose="020B0502040204020203" pitchFamily="34" charset="0"/>
              </a:rPr>
              <a:t>5.</a:t>
            </a:r>
          </a:p>
        </p:txBody>
      </p:sp>
      <p:sp>
        <p:nvSpPr>
          <p:cNvPr id="18" name="Text Placeholder 17">
            <a:extLst>
              <a:ext uri="{FF2B5EF4-FFF2-40B4-BE49-F238E27FC236}">
                <a16:creationId xmlns:a16="http://schemas.microsoft.com/office/drawing/2014/main" id="{C1550097-BD5F-E98D-20E3-A22C0C0388E5}"/>
              </a:ext>
            </a:extLst>
          </p:cNvPr>
          <p:cNvSpPr>
            <a:spLocks noGrp="1"/>
          </p:cNvSpPr>
          <p:nvPr>
            <p:ph type="body" sz="quarter" idx="11" hasCustomPrompt="1"/>
          </p:nvPr>
        </p:nvSpPr>
        <p:spPr>
          <a:xfrm>
            <a:off x="7155536" y="1605845"/>
            <a:ext cx="4090669" cy="477764"/>
          </a:xfrm>
        </p:spPr>
        <p:txBody>
          <a:bodyPr/>
          <a:lstStyle>
            <a:lvl1pPr>
              <a:lnSpc>
                <a:spcPct val="100000"/>
              </a:lnSpc>
              <a:spcBef>
                <a:spcPts val="0"/>
              </a:spcBef>
              <a:spcAft>
                <a:spcPts val="0"/>
              </a:spcAft>
              <a:defRPr sz="2200" b="1">
                <a:solidFill>
                  <a:schemeClr val="tx2"/>
                </a:solidFill>
                <a:latin typeface="+mj-lt"/>
                <a:cs typeface="Segoe UI Semibold" panose="020B0702040204020203" pitchFamily="34" charset="0"/>
              </a:defRPr>
            </a:lvl1pPr>
            <a:lvl2pPr marL="0" indent="0">
              <a:lnSpc>
                <a:spcPct val="100000"/>
              </a:lnSpc>
              <a:spcBef>
                <a:spcPts val="1200"/>
              </a:spcBef>
              <a:spcAft>
                <a:spcPts val="0"/>
              </a:spcAft>
              <a:buNone/>
              <a:defRPr sz="1800">
                <a:solidFill>
                  <a:schemeClr val="tx2"/>
                </a:solidFill>
              </a:defRPr>
            </a:lvl2pPr>
          </a:lstStyle>
          <a:p>
            <a:pPr lvl="0"/>
            <a:r>
              <a:rPr lang="en-US" dirty="0"/>
              <a:t>Click to add text</a:t>
            </a:r>
          </a:p>
        </p:txBody>
      </p:sp>
      <p:sp>
        <p:nvSpPr>
          <p:cNvPr id="30" name="Text Placeholder 17">
            <a:extLst>
              <a:ext uri="{FF2B5EF4-FFF2-40B4-BE49-F238E27FC236}">
                <a16:creationId xmlns:a16="http://schemas.microsoft.com/office/drawing/2014/main" id="{D366D221-FD48-C909-F65B-085F44205EBB}"/>
              </a:ext>
            </a:extLst>
          </p:cNvPr>
          <p:cNvSpPr>
            <a:spLocks noGrp="1"/>
          </p:cNvSpPr>
          <p:nvPr>
            <p:ph type="body" sz="quarter" idx="15" hasCustomPrompt="1"/>
          </p:nvPr>
        </p:nvSpPr>
        <p:spPr>
          <a:xfrm>
            <a:off x="7155536" y="2373903"/>
            <a:ext cx="4090669" cy="477764"/>
          </a:xfrm>
        </p:spPr>
        <p:txBody>
          <a:bodyPr/>
          <a:lstStyle>
            <a:lvl1pPr>
              <a:lnSpc>
                <a:spcPct val="100000"/>
              </a:lnSpc>
              <a:spcBef>
                <a:spcPts val="0"/>
              </a:spcBef>
              <a:spcAft>
                <a:spcPts val="0"/>
              </a:spcAft>
              <a:defRPr sz="2200" b="1">
                <a:solidFill>
                  <a:schemeClr val="tx2"/>
                </a:solidFill>
                <a:latin typeface="+mj-lt"/>
                <a:cs typeface="Segoe UI Semibold" panose="020B0702040204020203" pitchFamily="34" charset="0"/>
              </a:defRPr>
            </a:lvl1pPr>
            <a:lvl2pPr marL="0" indent="0">
              <a:lnSpc>
                <a:spcPct val="100000"/>
              </a:lnSpc>
              <a:spcBef>
                <a:spcPts val="1200"/>
              </a:spcBef>
              <a:spcAft>
                <a:spcPts val="0"/>
              </a:spcAft>
              <a:buNone/>
              <a:defRPr sz="1800">
                <a:solidFill>
                  <a:schemeClr val="tx2"/>
                </a:solidFill>
              </a:defRPr>
            </a:lvl2pPr>
          </a:lstStyle>
          <a:p>
            <a:pPr lvl="0"/>
            <a:r>
              <a:rPr lang="en-US" dirty="0"/>
              <a:t>Click to add text</a:t>
            </a:r>
          </a:p>
        </p:txBody>
      </p:sp>
      <p:sp>
        <p:nvSpPr>
          <p:cNvPr id="31" name="Text Placeholder 17">
            <a:extLst>
              <a:ext uri="{FF2B5EF4-FFF2-40B4-BE49-F238E27FC236}">
                <a16:creationId xmlns:a16="http://schemas.microsoft.com/office/drawing/2014/main" id="{9BD84418-94A8-777A-FEF5-E2B3E93F44C2}"/>
              </a:ext>
            </a:extLst>
          </p:cNvPr>
          <p:cNvSpPr>
            <a:spLocks noGrp="1"/>
          </p:cNvSpPr>
          <p:nvPr>
            <p:ph type="body" sz="quarter" idx="16" hasCustomPrompt="1"/>
          </p:nvPr>
        </p:nvSpPr>
        <p:spPr>
          <a:xfrm>
            <a:off x="7155536" y="3144171"/>
            <a:ext cx="4090669" cy="477764"/>
          </a:xfrm>
        </p:spPr>
        <p:txBody>
          <a:bodyPr/>
          <a:lstStyle>
            <a:lvl1pPr>
              <a:lnSpc>
                <a:spcPct val="100000"/>
              </a:lnSpc>
              <a:spcBef>
                <a:spcPts val="0"/>
              </a:spcBef>
              <a:spcAft>
                <a:spcPts val="0"/>
              </a:spcAft>
              <a:defRPr sz="2200" b="1">
                <a:solidFill>
                  <a:schemeClr val="tx2"/>
                </a:solidFill>
                <a:latin typeface="+mj-lt"/>
                <a:cs typeface="Segoe UI Semibold" panose="020B0702040204020203" pitchFamily="34" charset="0"/>
              </a:defRPr>
            </a:lvl1pPr>
            <a:lvl2pPr marL="0" indent="0">
              <a:lnSpc>
                <a:spcPct val="100000"/>
              </a:lnSpc>
              <a:spcBef>
                <a:spcPts val="1200"/>
              </a:spcBef>
              <a:spcAft>
                <a:spcPts val="0"/>
              </a:spcAft>
              <a:buNone/>
              <a:defRPr sz="1800">
                <a:solidFill>
                  <a:schemeClr val="tx2"/>
                </a:solidFill>
              </a:defRPr>
            </a:lvl2pPr>
          </a:lstStyle>
          <a:p>
            <a:pPr lvl="0"/>
            <a:r>
              <a:rPr lang="en-US" dirty="0"/>
              <a:t>Click to add text</a:t>
            </a:r>
          </a:p>
        </p:txBody>
      </p:sp>
      <p:sp>
        <p:nvSpPr>
          <p:cNvPr id="32" name="Text Placeholder 17">
            <a:extLst>
              <a:ext uri="{FF2B5EF4-FFF2-40B4-BE49-F238E27FC236}">
                <a16:creationId xmlns:a16="http://schemas.microsoft.com/office/drawing/2014/main" id="{EFF35093-CCA2-ABAA-FBB6-03256FB06BD9}"/>
              </a:ext>
            </a:extLst>
          </p:cNvPr>
          <p:cNvSpPr>
            <a:spLocks noGrp="1"/>
          </p:cNvSpPr>
          <p:nvPr>
            <p:ph type="body" sz="quarter" idx="17" hasCustomPrompt="1"/>
          </p:nvPr>
        </p:nvSpPr>
        <p:spPr>
          <a:xfrm>
            <a:off x="7155536" y="3926830"/>
            <a:ext cx="4090669" cy="477764"/>
          </a:xfrm>
        </p:spPr>
        <p:txBody>
          <a:bodyPr/>
          <a:lstStyle>
            <a:lvl1pPr>
              <a:lnSpc>
                <a:spcPct val="100000"/>
              </a:lnSpc>
              <a:spcBef>
                <a:spcPts val="0"/>
              </a:spcBef>
              <a:spcAft>
                <a:spcPts val="0"/>
              </a:spcAft>
              <a:defRPr sz="2200" b="1">
                <a:solidFill>
                  <a:schemeClr val="tx2"/>
                </a:solidFill>
                <a:latin typeface="+mj-lt"/>
                <a:cs typeface="Segoe UI Semibold" panose="020B0702040204020203" pitchFamily="34" charset="0"/>
              </a:defRPr>
            </a:lvl1pPr>
            <a:lvl2pPr marL="0" indent="0">
              <a:lnSpc>
                <a:spcPct val="100000"/>
              </a:lnSpc>
              <a:spcBef>
                <a:spcPts val="1200"/>
              </a:spcBef>
              <a:spcAft>
                <a:spcPts val="0"/>
              </a:spcAft>
              <a:buNone/>
              <a:defRPr sz="1800">
                <a:solidFill>
                  <a:schemeClr val="tx2"/>
                </a:solidFill>
              </a:defRPr>
            </a:lvl2pPr>
          </a:lstStyle>
          <a:p>
            <a:pPr lvl="0"/>
            <a:r>
              <a:rPr lang="en-US" dirty="0"/>
              <a:t>Click to add text</a:t>
            </a:r>
          </a:p>
        </p:txBody>
      </p:sp>
      <p:sp>
        <p:nvSpPr>
          <p:cNvPr id="28" name="Text Placeholder 17">
            <a:extLst>
              <a:ext uri="{FF2B5EF4-FFF2-40B4-BE49-F238E27FC236}">
                <a16:creationId xmlns:a16="http://schemas.microsoft.com/office/drawing/2014/main" id="{6FF71D66-09F6-C545-173C-E4918A91F006}"/>
              </a:ext>
            </a:extLst>
          </p:cNvPr>
          <p:cNvSpPr>
            <a:spLocks noGrp="1"/>
          </p:cNvSpPr>
          <p:nvPr>
            <p:ph type="body" sz="quarter" idx="18" hasCustomPrompt="1"/>
          </p:nvPr>
        </p:nvSpPr>
        <p:spPr>
          <a:xfrm>
            <a:off x="7155536" y="4693042"/>
            <a:ext cx="4090669" cy="477764"/>
          </a:xfrm>
        </p:spPr>
        <p:txBody>
          <a:bodyPr/>
          <a:lstStyle>
            <a:lvl1pPr>
              <a:lnSpc>
                <a:spcPct val="100000"/>
              </a:lnSpc>
              <a:spcBef>
                <a:spcPts val="0"/>
              </a:spcBef>
              <a:spcAft>
                <a:spcPts val="0"/>
              </a:spcAft>
              <a:defRPr sz="2200" b="1">
                <a:solidFill>
                  <a:schemeClr val="tx2"/>
                </a:solidFill>
                <a:latin typeface="+mj-lt"/>
                <a:cs typeface="Segoe UI Semibold" panose="020B0702040204020203" pitchFamily="34" charset="0"/>
              </a:defRPr>
            </a:lvl1pPr>
            <a:lvl2pPr marL="0" indent="0">
              <a:lnSpc>
                <a:spcPct val="100000"/>
              </a:lnSpc>
              <a:spcBef>
                <a:spcPts val="1200"/>
              </a:spcBef>
              <a:spcAft>
                <a:spcPts val="0"/>
              </a:spcAft>
              <a:buNone/>
              <a:defRPr sz="1800">
                <a:solidFill>
                  <a:schemeClr val="tx2"/>
                </a:solidFill>
              </a:defRPr>
            </a:lvl2pPr>
          </a:lstStyle>
          <a:p>
            <a:pPr lvl="0"/>
            <a:r>
              <a:rPr lang="en-US" dirty="0"/>
              <a:t>Click to add text</a:t>
            </a:r>
          </a:p>
        </p:txBody>
      </p:sp>
      <p:sp>
        <p:nvSpPr>
          <p:cNvPr id="3" name="Picture Placeholder 2">
            <a:extLst>
              <a:ext uri="{FF2B5EF4-FFF2-40B4-BE49-F238E27FC236}">
                <a16:creationId xmlns:a16="http://schemas.microsoft.com/office/drawing/2014/main" id="{96D49D04-3BCD-7CCF-7AE2-41C646366DF8}"/>
              </a:ext>
            </a:extLst>
          </p:cNvPr>
          <p:cNvSpPr>
            <a:spLocks noGrp="1"/>
          </p:cNvSpPr>
          <p:nvPr>
            <p:ph type="pic" sz="quarter" idx="19"/>
          </p:nvPr>
        </p:nvSpPr>
        <p:spPr>
          <a:xfrm rot="16200000">
            <a:off x="10403704" y="596187"/>
            <a:ext cx="2384490" cy="1192108"/>
          </a:xfrm>
        </p:spPr>
        <p:txBody>
          <a:bodyPr anchor="b"/>
          <a:lstStyle>
            <a:lvl1pPr algn="ctr">
              <a:defRPr/>
            </a:lvl1pPr>
          </a:lstStyle>
          <a:p>
            <a:r>
              <a:rPr lang="en-US"/>
              <a:t>Click icon to add picture</a:t>
            </a:r>
            <a:endParaRPr lang="en-US" dirty="0"/>
          </a:p>
        </p:txBody>
      </p:sp>
      <p:sp>
        <p:nvSpPr>
          <p:cNvPr id="19" name="Footer Placeholder 18">
            <a:extLst>
              <a:ext uri="{FF2B5EF4-FFF2-40B4-BE49-F238E27FC236}">
                <a16:creationId xmlns:a16="http://schemas.microsoft.com/office/drawing/2014/main" id="{7EAB2424-7563-1DC0-626C-6310A612A59B}"/>
              </a:ext>
            </a:extLst>
          </p:cNvPr>
          <p:cNvSpPr>
            <a:spLocks noGrp="1"/>
          </p:cNvSpPr>
          <p:nvPr>
            <p:ph type="ftr" sz="quarter" idx="12"/>
          </p:nvPr>
        </p:nvSpPr>
        <p:spPr/>
        <p:txBody>
          <a:bodyPr/>
          <a:lstStyle/>
          <a:p>
            <a:endParaRPr lang="en-US" dirty="0"/>
          </a:p>
        </p:txBody>
      </p:sp>
      <p:sp>
        <p:nvSpPr>
          <p:cNvPr id="20" name="Slide Number Placeholder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a:lstStyle/>
          <a:p>
            <a:fld id="{D1BC2EDA-D519-4F34-BF3F-BFFF500F4B03}" type="slidenum">
              <a:rPr lang="en-US" smtClean="0"/>
              <a:t>‹#›</a:t>
            </a:fld>
            <a:endParaRPr lang="en-US" dirty="0"/>
          </a:p>
        </p:txBody>
      </p:sp>
    </p:spTree>
    <p:extLst>
      <p:ext uri="{BB962C8B-B14F-4D97-AF65-F5344CB8AC3E}">
        <p14:creationId xmlns:p14="http://schemas.microsoft.com/office/powerpoint/2010/main" val="2078635403"/>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 name="Freeform 22">
            <a:extLst>
              <a:ext uri="{FF2B5EF4-FFF2-40B4-BE49-F238E27FC236}">
                <a16:creationId xmlns:a16="http://schemas.microsoft.com/office/drawing/2014/main" id="{CCB0938D-C7B4-782B-BFAF-F503DE1CAEF0}"/>
              </a:ext>
              <a:ext uri="{C183D7F6-B498-43B3-948B-1728B52AA6E4}">
                <adec:decorative xmlns:adec="http://schemas.microsoft.com/office/drawing/2017/decorative" val="1"/>
              </a:ext>
            </a:extLst>
          </p:cNvPr>
          <p:cNvSpPr/>
          <p:nvPr userDrawn="1"/>
        </p:nvSpPr>
        <p:spPr>
          <a:xfrm>
            <a:off x="-14287" y="4334114"/>
            <a:ext cx="1149441" cy="1499066"/>
          </a:xfrm>
          <a:custGeom>
            <a:avLst/>
            <a:gdLst>
              <a:gd name="connsiteX0" fmla="*/ 399908 w 1149441"/>
              <a:gd name="connsiteY0" fmla="*/ 0 h 1499066"/>
              <a:gd name="connsiteX1" fmla="*/ 1149441 w 1149441"/>
              <a:gd name="connsiteY1" fmla="*/ 749533 h 1499066"/>
              <a:gd name="connsiteX2" fmla="*/ 399908 w 1149441"/>
              <a:gd name="connsiteY2" fmla="*/ 1499066 h 1499066"/>
              <a:gd name="connsiteX3" fmla="*/ 108156 w 1149441"/>
              <a:gd name="connsiteY3" fmla="*/ 1440164 h 1499066"/>
              <a:gd name="connsiteX4" fmla="*/ 0 w 1149441"/>
              <a:gd name="connsiteY4" fmla="*/ 1381459 h 1499066"/>
              <a:gd name="connsiteX5" fmla="*/ 0 w 1149441"/>
              <a:gd name="connsiteY5" fmla="*/ 117607 h 1499066"/>
              <a:gd name="connsiteX6" fmla="*/ 108156 w 1149441"/>
              <a:gd name="connsiteY6" fmla="*/ 58902 h 1499066"/>
              <a:gd name="connsiteX7" fmla="*/ 399908 w 1149441"/>
              <a:gd name="connsiteY7" fmla="*/ 0 h 149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441" h="1499066">
                <a:moveTo>
                  <a:pt x="399908" y="0"/>
                </a:moveTo>
                <a:cubicBezTo>
                  <a:pt x="813864" y="0"/>
                  <a:pt x="1149441" y="335577"/>
                  <a:pt x="1149441" y="749533"/>
                </a:cubicBezTo>
                <a:cubicBezTo>
                  <a:pt x="1149441" y="1163489"/>
                  <a:pt x="813864" y="1499066"/>
                  <a:pt x="399908" y="1499066"/>
                </a:cubicBezTo>
                <a:cubicBezTo>
                  <a:pt x="296419" y="1499066"/>
                  <a:pt x="197829" y="1478093"/>
                  <a:pt x="108156" y="1440164"/>
                </a:cubicBezTo>
                <a:lnTo>
                  <a:pt x="0" y="1381459"/>
                </a:lnTo>
                <a:lnTo>
                  <a:pt x="0" y="117607"/>
                </a:lnTo>
                <a:lnTo>
                  <a:pt x="108156" y="58902"/>
                </a:lnTo>
                <a:cubicBezTo>
                  <a:pt x="197829" y="20974"/>
                  <a:pt x="296419" y="0"/>
                  <a:pt x="399908"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9">
            <a:extLst>
              <a:ext uri="{FF2B5EF4-FFF2-40B4-BE49-F238E27FC236}">
                <a16:creationId xmlns:a16="http://schemas.microsoft.com/office/drawing/2014/main" id="{27AD3143-C49E-0951-0DB8-A9ABF0AB7E13}"/>
              </a:ext>
              <a:ext uri="{C183D7F6-B498-43B3-948B-1728B52AA6E4}">
                <adec:decorative xmlns:adec="http://schemas.microsoft.com/office/drawing/2017/decorative" val="1"/>
              </a:ext>
            </a:extLst>
          </p:cNvPr>
          <p:cNvSpPr/>
          <p:nvPr userDrawn="1"/>
        </p:nvSpPr>
        <p:spPr>
          <a:xfrm>
            <a:off x="6018661" y="-1535"/>
            <a:ext cx="6184356" cy="5906209"/>
          </a:xfrm>
          <a:custGeom>
            <a:avLst/>
            <a:gdLst>
              <a:gd name="connsiteX0" fmla="*/ 605352 w 6184356"/>
              <a:gd name="connsiteY0" fmla="*/ 0 h 5906209"/>
              <a:gd name="connsiteX1" fmla="*/ 6184356 w 6184356"/>
              <a:gd name="connsiteY1" fmla="*/ 0 h 5906209"/>
              <a:gd name="connsiteX2" fmla="*/ 6184356 w 6184356"/>
              <a:gd name="connsiteY2" fmla="*/ 5104584 h 5906209"/>
              <a:gd name="connsiteX3" fmla="*/ 5989771 w 6184356"/>
              <a:gd name="connsiteY3" fmla="*/ 5250092 h 5906209"/>
              <a:gd name="connsiteX4" fmla="*/ 3841790 w 6184356"/>
              <a:gd name="connsiteY4" fmla="*/ 5906209 h 5906209"/>
              <a:gd name="connsiteX5" fmla="*/ 0 w 6184356"/>
              <a:gd name="connsiteY5" fmla="*/ 2064419 h 5906209"/>
              <a:gd name="connsiteX6" fmla="*/ 463684 w 6184356"/>
              <a:gd name="connsiteY6" fmla="*/ 233194 h 590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84356" h="5906209">
                <a:moveTo>
                  <a:pt x="605352" y="0"/>
                </a:moveTo>
                <a:lnTo>
                  <a:pt x="6184356" y="0"/>
                </a:lnTo>
                <a:lnTo>
                  <a:pt x="6184356" y="5104584"/>
                </a:lnTo>
                <a:lnTo>
                  <a:pt x="5989771" y="5250092"/>
                </a:lnTo>
                <a:cubicBezTo>
                  <a:pt x="5376618" y="5664330"/>
                  <a:pt x="4637451" y="5906209"/>
                  <a:pt x="3841790" y="5906209"/>
                </a:cubicBezTo>
                <a:cubicBezTo>
                  <a:pt x="1720028" y="5906209"/>
                  <a:pt x="0" y="4186181"/>
                  <a:pt x="0" y="2064419"/>
                </a:cubicBezTo>
                <a:cubicBezTo>
                  <a:pt x="0" y="1401369"/>
                  <a:pt x="167972" y="777550"/>
                  <a:pt x="463684" y="233194"/>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2"/>
              </a:solidFill>
            </a:endParaRPr>
          </a:p>
        </p:txBody>
      </p:sp>
      <p:sp>
        <p:nvSpPr>
          <p:cNvPr id="22" name="Oval 21">
            <a:extLst>
              <a:ext uri="{FF2B5EF4-FFF2-40B4-BE49-F238E27FC236}">
                <a16:creationId xmlns:a16="http://schemas.microsoft.com/office/drawing/2014/main" id="{91F142C3-F309-0D74-D5C5-3EAB19D43031}"/>
              </a:ext>
              <a:ext uri="{C183D7F6-B498-43B3-948B-1728B52AA6E4}">
                <adec:decorative xmlns:adec="http://schemas.microsoft.com/office/drawing/2017/decorative" val="1"/>
              </a:ext>
            </a:extLst>
          </p:cNvPr>
          <p:cNvSpPr/>
          <p:nvPr userDrawn="1"/>
        </p:nvSpPr>
        <p:spPr>
          <a:xfrm>
            <a:off x="5689666" y="1067784"/>
            <a:ext cx="635955" cy="635955"/>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3">
            <a:extLst>
              <a:ext uri="{FF2B5EF4-FFF2-40B4-BE49-F238E27FC236}">
                <a16:creationId xmlns:a16="http://schemas.microsoft.com/office/drawing/2014/main" id="{AD72A3CF-7B92-425B-B6F6-280533A6D9E3}"/>
              </a:ext>
            </a:extLst>
          </p:cNvPr>
          <p:cNvSpPr>
            <a:spLocks noGrp="1"/>
          </p:cNvSpPr>
          <p:nvPr>
            <p:ph type="title" hasCustomPrompt="1"/>
          </p:nvPr>
        </p:nvSpPr>
        <p:spPr>
          <a:xfrm>
            <a:off x="548640" y="2386584"/>
            <a:ext cx="4837176" cy="2103120"/>
          </a:xfrm>
        </p:spPr>
        <p:txBody>
          <a:bodyPr anchor="t" anchorCtr="0">
            <a:normAutofit/>
          </a:bodyPr>
          <a:lstStyle>
            <a:lvl1pPr algn="l">
              <a:defRPr sz="3200" b="1">
                <a:solidFill>
                  <a:schemeClr val="tx2"/>
                </a:solidFill>
                <a:latin typeface="+mn-lt"/>
              </a:defRPr>
            </a:lvl1pPr>
          </a:lstStyle>
          <a:p>
            <a:r>
              <a:rPr lang="en-US" dirty="0"/>
              <a:t>Click to add title</a:t>
            </a:r>
          </a:p>
        </p:txBody>
      </p:sp>
      <p:sp>
        <p:nvSpPr>
          <p:cNvPr id="4" name="Picture Placeholder 3">
            <a:extLst>
              <a:ext uri="{FF2B5EF4-FFF2-40B4-BE49-F238E27FC236}">
                <a16:creationId xmlns:a16="http://schemas.microsoft.com/office/drawing/2014/main" id="{790AB7A2-D41E-7F8C-E35B-D135E2EFA555}"/>
              </a:ext>
            </a:extLst>
          </p:cNvPr>
          <p:cNvSpPr>
            <a:spLocks noGrp="1"/>
          </p:cNvSpPr>
          <p:nvPr>
            <p:ph type="pic" sz="quarter" idx="17"/>
          </p:nvPr>
        </p:nvSpPr>
        <p:spPr>
          <a:xfrm flipV="1">
            <a:off x="2963611" y="-9427"/>
            <a:ext cx="2384497" cy="1181008"/>
          </a:xfrm>
        </p:spPr>
        <p:txBody>
          <a:bodyPr/>
          <a:lstStyle>
            <a:lvl1pPr algn="ctr">
              <a:defRPr/>
            </a:lvl1pPr>
          </a:lstStyle>
          <a:p>
            <a:r>
              <a:rPr lang="en-US"/>
              <a:t>Click icon to add picture</a:t>
            </a:r>
            <a:endParaRPr lang="en-US" dirty="0"/>
          </a:p>
        </p:txBody>
      </p:sp>
      <p:sp>
        <p:nvSpPr>
          <p:cNvPr id="23" name="Content Placeholder 16">
            <a:extLst>
              <a:ext uri="{FF2B5EF4-FFF2-40B4-BE49-F238E27FC236}">
                <a16:creationId xmlns:a16="http://schemas.microsoft.com/office/drawing/2014/main" id="{A56C6565-B97C-5C01-FA9D-8CF1B20447E2}"/>
              </a:ext>
            </a:extLst>
          </p:cNvPr>
          <p:cNvSpPr>
            <a:spLocks noGrp="1"/>
          </p:cNvSpPr>
          <p:nvPr>
            <p:ph sz="quarter" idx="16" hasCustomPrompt="1"/>
          </p:nvPr>
        </p:nvSpPr>
        <p:spPr>
          <a:xfrm>
            <a:off x="6419088" y="1280160"/>
            <a:ext cx="5129784" cy="4261104"/>
          </a:xfrm>
          <a:solidFill>
            <a:schemeClr val="bg1"/>
          </a:solidFill>
          <a:ln w="12700">
            <a:solidFill>
              <a:schemeClr val="bg2">
                <a:lumMod val="90000"/>
              </a:schemeClr>
            </a:solidFill>
            <a:prstDash val="dash"/>
          </a:ln>
        </p:spPr>
        <p:txBody>
          <a:bodyPr lIns="91440" rIns="91440">
            <a:noAutofit/>
          </a:bodyPr>
          <a:lstStyle>
            <a:lvl1pPr>
              <a:lnSpc>
                <a:spcPct val="100000"/>
              </a:lnSpc>
              <a:defRPr sz="2000">
                <a:solidFill>
                  <a:schemeClr val="tx2"/>
                </a:solidFill>
              </a:defRPr>
            </a:lvl1pPr>
          </a:lstStyle>
          <a:p>
            <a:pPr lvl="0"/>
            <a:r>
              <a:rPr lang="en-US" dirty="0"/>
              <a:t>Click to add text</a:t>
            </a:r>
          </a:p>
        </p:txBody>
      </p:sp>
      <p:sp>
        <p:nvSpPr>
          <p:cNvPr id="19" name="Footer Placeholder 18">
            <a:extLst>
              <a:ext uri="{FF2B5EF4-FFF2-40B4-BE49-F238E27FC236}">
                <a16:creationId xmlns:a16="http://schemas.microsoft.com/office/drawing/2014/main" id="{7EAB2424-7563-1DC0-626C-6310A612A59B}"/>
              </a:ext>
            </a:extLst>
          </p:cNvPr>
          <p:cNvSpPr>
            <a:spLocks noGrp="1"/>
          </p:cNvSpPr>
          <p:nvPr>
            <p:ph type="ftr" sz="quarter" idx="12"/>
          </p:nvPr>
        </p:nvSpPr>
        <p:spPr/>
        <p:txBody>
          <a:bodyPr/>
          <a:lstStyle/>
          <a:p>
            <a:endParaRPr lang="en-US" dirty="0"/>
          </a:p>
        </p:txBody>
      </p:sp>
      <p:sp>
        <p:nvSpPr>
          <p:cNvPr id="20" name="Slide Number Placeholder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a:lstStyle/>
          <a:p>
            <a:fld id="{D1BC2EDA-D519-4F34-BF3F-BFFF500F4B03}" type="slidenum">
              <a:rPr lang="en-US" smtClean="0"/>
              <a:t>‹#›</a:t>
            </a:fld>
            <a:endParaRPr lang="en-US" dirty="0"/>
          </a:p>
        </p:txBody>
      </p:sp>
    </p:spTree>
    <p:extLst>
      <p:ext uri="{BB962C8B-B14F-4D97-AF65-F5344CB8AC3E}">
        <p14:creationId xmlns:p14="http://schemas.microsoft.com/office/powerpoint/2010/main" val="3146778155"/>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2">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4" name="Freeform 13">
            <a:extLst>
              <a:ext uri="{FF2B5EF4-FFF2-40B4-BE49-F238E27FC236}">
                <a16:creationId xmlns:a16="http://schemas.microsoft.com/office/drawing/2014/main" id="{3444D42C-1BDD-684F-2ED7-CBF2B31FA0BD}"/>
              </a:ext>
              <a:ext uri="{C183D7F6-B498-43B3-948B-1728B52AA6E4}">
                <adec:decorative xmlns:adec="http://schemas.microsoft.com/office/drawing/2017/decorative" val="1"/>
              </a:ext>
            </a:extLst>
          </p:cNvPr>
          <p:cNvSpPr/>
          <p:nvPr userDrawn="1"/>
        </p:nvSpPr>
        <p:spPr>
          <a:xfrm>
            <a:off x="0" y="-11017"/>
            <a:ext cx="5797960" cy="5177077"/>
          </a:xfrm>
          <a:custGeom>
            <a:avLst/>
            <a:gdLst>
              <a:gd name="connsiteX0" fmla="*/ 0 w 6306096"/>
              <a:gd name="connsiteY0" fmla="*/ 0 h 5630799"/>
              <a:gd name="connsiteX1" fmla="*/ 5864035 w 6306096"/>
              <a:gd name="connsiteY1" fmla="*/ 0 h 5630799"/>
              <a:gd name="connsiteX2" fmla="*/ 5927254 w 6306096"/>
              <a:gd name="connsiteY2" fmla="*/ 123434 h 5630799"/>
              <a:gd name="connsiteX3" fmla="*/ 6306096 w 6306096"/>
              <a:gd name="connsiteY3" fmla="*/ 1789009 h 5630799"/>
              <a:gd name="connsiteX4" fmla="*/ 2464306 w 6306096"/>
              <a:gd name="connsiteY4" fmla="*/ 5630799 h 5630799"/>
              <a:gd name="connsiteX5" fmla="*/ 20571 w 6306096"/>
              <a:gd name="connsiteY5" fmla="*/ 4753521 h 5630799"/>
              <a:gd name="connsiteX6" fmla="*/ 0 w 6306096"/>
              <a:gd name="connsiteY6" fmla="*/ 4734825 h 563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6096" h="5630799">
                <a:moveTo>
                  <a:pt x="0" y="0"/>
                </a:moveTo>
                <a:lnTo>
                  <a:pt x="5864035" y="0"/>
                </a:lnTo>
                <a:lnTo>
                  <a:pt x="5927254" y="123434"/>
                </a:lnTo>
                <a:cubicBezTo>
                  <a:pt x="6170039" y="627296"/>
                  <a:pt x="6306096" y="1192264"/>
                  <a:pt x="6306096" y="1789009"/>
                </a:cubicBezTo>
                <a:cubicBezTo>
                  <a:pt x="6306096" y="3910771"/>
                  <a:pt x="4586068" y="5630799"/>
                  <a:pt x="2464306" y="5630799"/>
                </a:cubicBezTo>
                <a:cubicBezTo>
                  <a:pt x="1536035" y="5630799"/>
                  <a:pt x="684659" y="5301575"/>
                  <a:pt x="20571" y="4753521"/>
                </a:cubicBezTo>
                <a:lnTo>
                  <a:pt x="0" y="4734825"/>
                </a:ln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Oval 5">
            <a:extLst>
              <a:ext uri="{FF2B5EF4-FFF2-40B4-BE49-F238E27FC236}">
                <a16:creationId xmlns:a16="http://schemas.microsoft.com/office/drawing/2014/main" id="{2B266F6B-F29A-5957-62EB-27F8C2FAEB4C}"/>
              </a:ext>
              <a:ext uri="{C183D7F6-B498-43B3-948B-1728B52AA6E4}">
                <adec:decorative xmlns:adec="http://schemas.microsoft.com/office/drawing/2017/decorative" val="1"/>
              </a:ext>
            </a:extLst>
          </p:cNvPr>
          <p:cNvSpPr/>
          <p:nvPr userDrawn="1"/>
        </p:nvSpPr>
        <p:spPr>
          <a:xfrm>
            <a:off x="5282616" y="378865"/>
            <a:ext cx="813384" cy="813384"/>
          </a:xfrm>
          <a:prstGeom prst="ellips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10AC709F-F9A3-D8F0-A42E-A2C94191DFC0}"/>
              </a:ext>
              <a:ext uri="{C183D7F6-B498-43B3-948B-1728B52AA6E4}">
                <adec:decorative xmlns:adec="http://schemas.microsoft.com/office/drawing/2017/decorative" val="1"/>
              </a:ext>
            </a:extLst>
          </p:cNvPr>
          <p:cNvSpPr/>
          <p:nvPr userDrawn="1"/>
        </p:nvSpPr>
        <p:spPr>
          <a:xfrm>
            <a:off x="6875619" y="5909834"/>
            <a:ext cx="397747" cy="397747"/>
          </a:xfrm>
          <a:prstGeom prst="ellipse">
            <a:avLst/>
          </a:prstGeom>
          <a:solidFill>
            <a:schemeClr val="accent6">
              <a:alpha val="3033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3">
            <a:extLst>
              <a:ext uri="{FF2B5EF4-FFF2-40B4-BE49-F238E27FC236}">
                <a16:creationId xmlns:a16="http://schemas.microsoft.com/office/drawing/2014/main" id="{AD72A3CF-7B92-425B-B6F6-280533A6D9E3}"/>
              </a:ext>
            </a:extLst>
          </p:cNvPr>
          <p:cNvSpPr>
            <a:spLocks noGrp="1"/>
          </p:cNvSpPr>
          <p:nvPr>
            <p:ph type="title" hasCustomPrompt="1"/>
          </p:nvPr>
        </p:nvSpPr>
        <p:spPr>
          <a:xfrm>
            <a:off x="548640" y="2386584"/>
            <a:ext cx="4837176" cy="2103120"/>
          </a:xfrm>
        </p:spPr>
        <p:txBody>
          <a:bodyPr anchor="t" anchorCtr="0">
            <a:normAutofit/>
          </a:bodyPr>
          <a:lstStyle>
            <a:lvl1pPr algn="l">
              <a:defRPr sz="3200" b="1">
                <a:solidFill>
                  <a:schemeClr val="tx2"/>
                </a:solidFill>
                <a:latin typeface="+mn-lt"/>
              </a:defRPr>
            </a:lvl1pPr>
          </a:lstStyle>
          <a:p>
            <a:r>
              <a:rPr lang="en-US" dirty="0"/>
              <a:t>Click to add title</a:t>
            </a:r>
          </a:p>
        </p:txBody>
      </p:sp>
      <p:sp>
        <p:nvSpPr>
          <p:cNvPr id="23" name="Content Placeholder 16">
            <a:extLst>
              <a:ext uri="{FF2B5EF4-FFF2-40B4-BE49-F238E27FC236}">
                <a16:creationId xmlns:a16="http://schemas.microsoft.com/office/drawing/2014/main" id="{A56C6565-B97C-5C01-FA9D-8CF1B20447E2}"/>
              </a:ext>
              <a:ext uri="{C183D7F6-B498-43B3-948B-1728B52AA6E4}">
                <adec:decorative xmlns:adec="http://schemas.microsoft.com/office/drawing/2017/decorative" val="0"/>
              </a:ext>
            </a:extLst>
          </p:cNvPr>
          <p:cNvSpPr>
            <a:spLocks noGrp="1"/>
          </p:cNvSpPr>
          <p:nvPr>
            <p:ph sz="quarter" idx="16" hasCustomPrompt="1"/>
          </p:nvPr>
        </p:nvSpPr>
        <p:spPr>
          <a:xfrm>
            <a:off x="6419088" y="1280160"/>
            <a:ext cx="5129784" cy="4261104"/>
          </a:xfrm>
          <a:solidFill>
            <a:schemeClr val="bg1"/>
          </a:solidFill>
          <a:ln w="12700">
            <a:solidFill>
              <a:schemeClr val="bg2">
                <a:lumMod val="90000"/>
              </a:schemeClr>
            </a:solidFill>
            <a:prstDash val="dash"/>
          </a:ln>
        </p:spPr>
        <p:txBody>
          <a:bodyPr lIns="91440" rIns="91440">
            <a:noAutofit/>
          </a:bodyPr>
          <a:lstStyle>
            <a:lvl1pPr>
              <a:lnSpc>
                <a:spcPct val="100000"/>
              </a:lnSpc>
              <a:defRPr sz="2000">
                <a:solidFill>
                  <a:schemeClr val="tx2"/>
                </a:solidFill>
              </a:defRPr>
            </a:lvl1pPr>
          </a:lstStyle>
          <a:p>
            <a:pPr lvl="0"/>
            <a:r>
              <a:rPr lang="en-US" dirty="0"/>
              <a:t>Click to add text</a:t>
            </a:r>
          </a:p>
        </p:txBody>
      </p:sp>
      <p:sp>
        <p:nvSpPr>
          <p:cNvPr id="2" name="Footer Placeholder 18">
            <a:extLst>
              <a:ext uri="{FF2B5EF4-FFF2-40B4-BE49-F238E27FC236}">
                <a16:creationId xmlns:a16="http://schemas.microsoft.com/office/drawing/2014/main" id="{3914E26B-E8E4-55F2-CC5E-DD0D0AD5C89D}"/>
              </a:ext>
            </a:extLst>
          </p:cNvPr>
          <p:cNvSpPr>
            <a:spLocks noGrp="1"/>
          </p:cNvSpPr>
          <p:nvPr>
            <p:ph type="ftr" sz="quarter" idx="12"/>
          </p:nvPr>
        </p:nvSpPr>
        <p:spPr>
          <a:xfrm>
            <a:off x="539496" y="6126480"/>
            <a:ext cx="4114800" cy="365125"/>
          </a:xfrm>
        </p:spPr>
        <p:txBody>
          <a:bodyPr/>
          <a:lstStyle/>
          <a:p>
            <a:endParaRPr lang="en-US" dirty="0"/>
          </a:p>
        </p:txBody>
      </p:sp>
      <p:sp>
        <p:nvSpPr>
          <p:cNvPr id="3" name="Picture Placeholder 2">
            <a:extLst>
              <a:ext uri="{FF2B5EF4-FFF2-40B4-BE49-F238E27FC236}">
                <a16:creationId xmlns:a16="http://schemas.microsoft.com/office/drawing/2014/main" id="{A65E2D1E-4C5D-A613-CB40-98902C0D832F}"/>
              </a:ext>
              <a:ext uri="{C183D7F6-B498-43B3-948B-1728B52AA6E4}">
                <adec:decorative xmlns:adec="http://schemas.microsoft.com/office/drawing/2017/decorative" val="0"/>
              </a:ext>
            </a:extLst>
          </p:cNvPr>
          <p:cNvSpPr>
            <a:spLocks noGrp="1"/>
          </p:cNvSpPr>
          <p:nvPr>
            <p:ph type="pic" sz="quarter" idx="17"/>
          </p:nvPr>
        </p:nvSpPr>
        <p:spPr>
          <a:xfrm>
            <a:off x="8263206" y="5671159"/>
            <a:ext cx="2384497" cy="1186842"/>
          </a:xfrm>
        </p:spPr>
        <p:txBody>
          <a:bodyPr/>
          <a:lstStyle>
            <a:lvl1pPr algn="ctr">
              <a:defRPr/>
            </a:lvl1pPr>
          </a:lstStyle>
          <a:p>
            <a:r>
              <a:rPr lang="en-US"/>
              <a:t>Click icon to add picture</a:t>
            </a:r>
            <a:endParaRPr lang="en-US" dirty="0"/>
          </a:p>
        </p:txBody>
      </p:sp>
      <p:sp>
        <p:nvSpPr>
          <p:cNvPr id="5" name="Slide Number Placeholder 19">
            <a:extLst>
              <a:ext uri="{FF2B5EF4-FFF2-40B4-BE49-F238E27FC236}">
                <a16:creationId xmlns:a16="http://schemas.microsoft.com/office/drawing/2014/main" id="{294A49EB-EEA6-1B79-F5DE-CFBFC6FFA2C7}"/>
              </a:ext>
            </a:extLst>
          </p:cNvPr>
          <p:cNvSpPr>
            <a:spLocks noGrp="1"/>
          </p:cNvSpPr>
          <p:nvPr>
            <p:ph type="sldNum" sz="quarter" idx="13"/>
          </p:nvPr>
        </p:nvSpPr>
        <p:spPr>
          <a:xfrm>
            <a:off x="10793690" y="6190487"/>
            <a:ext cx="846621" cy="365760"/>
          </a:xfrm>
        </p:spPr>
        <p:txBody>
          <a:bodyPr/>
          <a:lstStyle/>
          <a:p>
            <a:fld id="{D1BC2EDA-D519-4F34-BF3F-BFFF500F4B03}" type="slidenum">
              <a:rPr lang="en-US" smtClean="0"/>
              <a:t>‹#›</a:t>
            </a:fld>
            <a:endParaRPr lang="en-US" dirty="0"/>
          </a:p>
        </p:txBody>
      </p:sp>
    </p:spTree>
    <p:extLst>
      <p:ext uri="{BB962C8B-B14F-4D97-AF65-F5344CB8AC3E}">
        <p14:creationId xmlns:p14="http://schemas.microsoft.com/office/powerpoint/2010/main" val="1478035142"/>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 name="Freeform 17">
            <a:extLst>
              <a:ext uri="{FF2B5EF4-FFF2-40B4-BE49-F238E27FC236}">
                <a16:creationId xmlns:a16="http://schemas.microsoft.com/office/drawing/2014/main" id="{B85198C3-2E2B-8874-B190-913F6956F27F}"/>
              </a:ext>
              <a:ext uri="{C183D7F6-B498-43B3-948B-1728B52AA6E4}">
                <adec:decorative xmlns:adec="http://schemas.microsoft.com/office/drawing/2017/decorative" val="1"/>
              </a:ext>
            </a:extLst>
          </p:cNvPr>
          <p:cNvSpPr/>
          <p:nvPr userDrawn="1"/>
        </p:nvSpPr>
        <p:spPr>
          <a:xfrm>
            <a:off x="8934171" y="2087276"/>
            <a:ext cx="3262907" cy="4770723"/>
          </a:xfrm>
          <a:custGeom>
            <a:avLst/>
            <a:gdLst>
              <a:gd name="connsiteX0" fmla="*/ 2635767 w 3262907"/>
              <a:gd name="connsiteY0" fmla="*/ 0 h 4770723"/>
              <a:gd name="connsiteX1" fmla="*/ 3166966 w 3262907"/>
              <a:gd name="connsiteY1" fmla="*/ 53550 h 4770723"/>
              <a:gd name="connsiteX2" fmla="*/ 3262907 w 3262907"/>
              <a:gd name="connsiteY2" fmla="*/ 78219 h 4770723"/>
              <a:gd name="connsiteX3" fmla="*/ 3262907 w 3262907"/>
              <a:gd name="connsiteY3" fmla="*/ 4770723 h 4770723"/>
              <a:gd name="connsiteX4" fmla="*/ 1094334 w 3262907"/>
              <a:gd name="connsiteY4" fmla="*/ 4770723 h 4770723"/>
              <a:gd name="connsiteX5" fmla="*/ 959175 w 3262907"/>
              <a:gd name="connsiteY5" fmla="*/ 4669653 h 4770723"/>
              <a:gd name="connsiteX6" fmla="*/ 0 w 3262907"/>
              <a:gd name="connsiteY6" fmla="*/ 2635767 h 4770723"/>
              <a:gd name="connsiteX7" fmla="*/ 2635767 w 3262907"/>
              <a:gd name="connsiteY7" fmla="*/ 0 h 477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2907" h="4770723">
                <a:moveTo>
                  <a:pt x="2635767" y="0"/>
                </a:moveTo>
                <a:cubicBezTo>
                  <a:pt x="2817729" y="0"/>
                  <a:pt x="2995384" y="18439"/>
                  <a:pt x="3166966" y="53550"/>
                </a:cubicBezTo>
                <a:lnTo>
                  <a:pt x="3262907" y="78219"/>
                </a:lnTo>
                <a:lnTo>
                  <a:pt x="3262907" y="4770723"/>
                </a:lnTo>
                <a:lnTo>
                  <a:pt x="1094334" y="4770723"/>
                </a:lnTo>
                <a:lnTo>
                  <a:pt x="959175" y="4669653"/>
                </a:lnTo>
                <a:cubicBezTo>
                  <a:pt x="373383" y="4186215"/>
                  <a:pt x="0" y="3454595"/>
                  <a:pt x="0" y="2635767"/>
                </a:cubicBezTo>
                <a:cubicBezTo>
                  <a:pt x="0" y="1180073"/>
                  <a:pt x="1180073" y="0"/>
                  <a:pt x="2635767" y="0"/>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21">
            <a:extLst>
              <a:ext uri="{FF2B5EF4-FFF2-40B4-BE49-F238E27FC236}">
                <a16:creationId xmlns:a16="http://schemas.microsoft.com/office/drawing/2014/main" id="{9C80863B-5076-EB08-18A2-8E31F090A5C9}"/>
              </a:ext>
              <a:ext uri="{C183D7F6-B498-43B3-948B-1728B52AA6E4}">
                <adec:decorative xmlns:adec="http://schemas.microsoft.com/office/drawing/2017/decorative" val="1"/>
              </a:ext>
            </a:extLst>
          </p:cNvPr>
          <p:cNvSpPr/>
          <p:nvPr userDrawn="1"/>
        </p:nvSpPr>
        <p:spPr>
          <a:xfrm>
            <a:off x="537021" y="0"/>
            <a:ext cx="1824598" cy="1392971"/>
          </a:xfrm>
          <a:custGeom>
            <a:avLst/>
            <a:gdLst>
              <a:gd name="connsiteX0" fmla="*/ 139847 w 1824598"/>
              <a:gd name="connsiteY0" fmla="*/ 0 h 1392971"/>
              <a:gd name="connsiteX1" fmla="*/ 1684751 w 1824598"/>
              <a:gd name="connsiteY1" fmla="*/ 0 h 1392971"/>
              <a:gd name="connsiteX2" fmla="*/ 1752905 w 1824598"/>
              <a:gd name="connsiteY2" fmla="*/ 125564 h 1392971"/>
              <a:gd name="connsiteX3" fmla="*/ 1824598 w 1824598"/>
              <a:gd name="connsiteY3" fmla="*/ 480672 h 1392971"/>
              <a:gd name="connsiteX4" fmla="*/ 912299 w 1824598"/>
              <a:gd name="connsiteY4" fmla="*/ 1392971 h 1392971"/>
              <a:gd name="connsiteX5" fmla="*/ 0 w 1824598"/>
              <a:gd name="connsiteY5" fmla="*/ 480672 h 1392971"/>
              <a:gd name="connsiteX6" fmla="*/ 71693 w 1824598"/>
              <a:gd name="connsiteY6" fmla="*/ 125564 h 139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598" h="1392971">
                <a:moveTo>
                  <a:pt x="139847" y="0"/>
                </a:moveTo>
                <a:lnTo>
                  <a:pt x="1684751" y="0"/>
                </a:lnTo>
                <a:lnTo>
                  <a:pt x="1752905" y="125564"/>
                </a:lnTo>
                <a:cubicBezTo>
                  <a:pt x="1799070" y="234710"/>
                  <a:pt x="1824598" y="354710"/>
                  <a:pt x="1824598" y="480672"/>
                </a:cubicBezTo>
                <a:cubicBezTo>
                  <a:pt x="1824598" y="984521"/>
                  <a:pt x="1416148" y="1392971"/>
                  <a:pt x="912299" y="1392971"/>
                </a:cubicBezTo>
                <a:cubicBezTo>
                  <a:pt x="408450" y="1392971"/>
                  <a:pt x="0" y="984521"/>
                  <a:pt x="0" y="480672"/>
                </a:cubicBezTo>
                <a:cubicBezTo>
                  <a:pt x="0" y="354710"/>
                  <a:pt x="25528" y="234710"/>
                  <a:pt x="71693" y="125564"/>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23">
            <a:extLst>
              <a:ext uri="{FF2B5EF4-FFF2-40B4-BE49-F238E27FC236}">
                <a16:creationId xmlns:a16="http://schemas.microsoft.com/office/drawing/2014/main" id="{BDD0B550-942E-F4E9-B09A-16F6C4F00DE0}"/>
              </a:ext>
              <a:ext uri="{C183D7F6-B498-43B3-948B-1728B52AA6E4}">
                <adec:decorative xmlns:adec="http://schemas.microsoft.com/office/drawing/2017/decorative" val="1"/>
              </a:ext>
            </a:extLst>
          </p:cNvPr>
          <p:cNvSpPr/>
          <p:nvPr userDrawn="1"/>
        </p:nvSpPr>
        <p:spPr>
          <a:xfrm>
            <a:off x="3165666" y="5908181"/>
            <a:ext cx="3046380" cy="949818"/>
          </a:xfrm>
          <a:custGeom>
            <a:avLst/>
            <a:gdLst>
              <a:gd name="connsiteX0" fmla="*/ 1523190 w 3046380"/>
              <a:gd name="connsiteY0" fmla="*/ 0 h 949818"/>
              <a:gd name="connsiteX1" fmla="*/ 3017169 w 3046380"/>
              <a:gd name="connsiteY1" fmla="*/ 889179 h 949818"/>
              <a:gd name="connsiteX2" fmla="*/ 3046380 w 3046380"/>
              <a:gd name="connsiteY2" fmla="*/ 949818 h 949818"/>
              <a:gd name="connsiteX3" fmla="*/ 0 w 3046380"/>
              <a:gd name="connsiteY3" fmla="*/ 949818 h 949818"/>
              <a:gd name="connsiteX4" fmla="*/ 29212 w 3046380"/>
              <a:gd name="connsiteY4" fmla="*/ 889179 h 949818"/>
              <a:gd name="connsiteX5" fmla="*/ 1523190 w 3046380"/>
              <a:gd name="connsiteY5" fmla="*/ 0 h 94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380" h="949818">
                <a:moveTo>
                  <a:pt x="1523190" y="0"/>
                </a:moveTo>
                <a:cubicBezTo>
                  <a:pt x="2168310" y="0"/>
                  <a:pt x="2729454" y="359544"/>
                  <a:pt x="3017169" y="889179"/>
                </a:cubicBezTo>
                <a:lnTo>
                  <a:pt x="3046380" y="949818"/>
                </a:lnTo>
                <a:lnTo>
                  <a:pt x="0" y="949818"/>
                </a:lnTo>
                <a:lnTo>
                  <a:pt x="29212" y="889179"/>
                </a:lnTo>
                <a:cubicBezTo>
                  <a:pt x="316927" y="359544"/>
                  <a:pt x="878070" y="0"/>
                  <a:pt x="1523190"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Oval 14">
            <a:extLst>
              <a:ext uri="{FF2B5EF4-FFF2-40B4-BE49-F238E27FC236}">
                <a16:creationId xmlns:a16="http://schemas.microsoft.com/office/drawing/2014/main" id="{B00450AD-469A-81EC-8D58-093490CDE6F4}"/>
              </a:ext>
              <a:ext uri="{C183D7F6-B498-43B3-948B-1728B52AA6E4}">
                <adec:decorative xmlns:adec="http://schemas.microsoft.com/office/drawing/2017/decorative" val="1"/>
              </a:ext>
            </a:extLst>
          </p:cNvPr>
          <p:cNvSpPr/>
          <p:nvPr userDrawn="1"/>
        </p:nvSpPr>
        <p:spPr>
          <a:xfrm>
            <a:off x="537021" y="948393"/>
            <a:ext cx="420622" cy="420622"/>
          </a:xfrm>
          <a:prstGeom prst="ellipse">
            <a:avLst/>
          </a:prstGeom>
          <a:solidFill>
            <a:schemeClr val="accent1">
              <a:alpha val="3319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3">
            <a:extLst>
              <a:ext uri="{FF2B5EF4-FFF2-40B4-BE49-F238E27FC236}">
                <a16:creationId xmlns:a16="http://schemas.microsoft.com/office/drawing/2014/main" id="{AD72A3CF-7B92-425B-B6F6-280533A6D9E3}"/>
              </a:ext>
            </a:extLst>
          </p:cNvPr>
          <p:cNvSpPr>
            <a:spLocks noGrp="1"/>
          </p:cNvSpPr>
          <p:nvPr>
            <p:ph type="title" hasCustomPrompt="1"/>
          </p:nvPr>
        </p:nvSpPr>
        <p:spPr>
          <a:xfrm>
            <a:off x="548640" y="2386584"/>
            <a:ext cx="4837176" cy="2103120"/>
          </a:xfrm>
        </p:spPr>
        <p:txBody>
          <a:bodyPr anchor="t" anchorCtr="0">
            <a:normAutofit/>
          </a:bodyPr>
          <a:lstStyle>
            <a:lvl1pPr algn="l">
              <a:defRPr sz="3200" b="1">
                <a:solidFill>
                  <a:schemeClr val="tx2"/>
                </a:solidFill>
                <a:latin typeface="+mn-lt"/>
              </a:defRPr>
            </a:lvl1pPr>
          </a:lstStyle>
          <a:p>
            <a:r>
              <a:rPr lang="en-US" dirty="0"/>
              <a:t>Click to add title</a:t>
            </a:r>
          </a:p>
        </p:txBody>
      </p:sp>
      <p:sp>
        <p:nvSpPr>
          <p:cNvPr id="23" name="Content Placeholder 16">
            <a:extLst>
              <a:ext uri="{FF2B5EF4-FFF2-40B4-BE49-F238E27FC236}">
                <a16:creationId xmlns:a16="http://schemas.microsoft.com/office/drawing/2014/main" id="{A56C6565-B97C-5C01-FA9D-8CF1B20447E2}"/>
              </a:ext>
            </a:extLst>
          </p:cNvPr>
          <p:cNvSpPr>
            <a:spLocks noGrp="1"/>
          </p:cNvSpPr>
          <p:nvPr>
            <p:ph sz="quarter" idx="16" hasCustomPrompt="1"/>
          </p:nvPr>
        </p:nvSpPr>
        <p:spPr>
          <a:xfrm>
            <a:off x="6419088" y="1280160"/>
            <a:ext cx="5129784" cy="4261104"/>
          </a:xfrm>
          <a:solidFill>
            <a:schemeClr val="bg1"/>
          </a:solidFill>
          <a:ln w="12700">
            <a:solidFill>
              <a:schemeClr val="bg2">
                <a:lumMod val="90000"/>
              </a:schemeClr>
            </a:solidFill>
            <a:prstDash val="dash"/>
          </a:ln>
        </p:spPr>
        <p:txBody>
          <a:bodyPr lIns="91440" rIns="91440">
            <a:noAutofit/>
          </a:bodyPr>
          <a:lstStyle>
            <a:lvl1pPr>
              <a:lnSpc>
                <a:spcPct val="100000"/>
              </a:lnSpc>
              <a:defRPr sz="2000">
                <a:solidFill>
                  <a:schemeClr val="tx2"/>
                </a:solidFill>
              </a:defRPr>
            </a:lvl1pPr>
          </a:lstStyle>
          <a:p>
            <a:pPr lvl="0"/>
            <a:r>
              <a:rPr lang="en-US" dirty="0"/>
              <a:t>Click to add text</a:t>
            </a:r>
          </a:p>
        </p:txBody>
      </p:sp>
      <p:sp>
        <p:nvSpPr>
          <p:cNvPr id="19" name="Footer Placeholder 18">
            <a:extLst>
              <a:ext uri="{FF2B5EF4-FFF2-40B4-BE49-F238E27FC236}">
                <a16:creationId xmlns:a16="http://schemas.microsoft.com/office/drawing/2014/main" id="{7EAB2424-7563-1DC0-626C-6310A612A59B}"/>
              </a:ext>
            </a:extLst>
          </p:cNvPr>
          <p:cNvSpPr>
            <a:spLocks noGrp="1"/>
          </p:cNvSpPr>
          <p:nvPr>
            <p:ph type="ftr" sz="quarter" idx="12"/>
          </p:nvPr>
        </p:nvSpPr>
        <p:spPr/>
        <p:txBody>
          <a:bodyPr/>
          <a:lstStyle/>
          <a:p>
            <a:endParaRPr lang="en-US" dirty="0"/>
          </a:p>
        </p:txBody>
      </p:sp>
      <p:sp>
        <p:nvSpPr>
          <p:cNvPr id="20" name="Slide Number Placeholder 19">
            <a:extLst>
              <a:ext uri="{FF2B5EF4-FFF2-40B4-BE49-F238E27FC236}">
                <a16:creationId xmlns:a16="http://schemas.microsoft.com/office/drawing/2014/main" id="{49C39743-B767-01E5-1998-BD844DD09624}"/>
              </a:ext>
            </a:extLst>
          </p:cNvPr>
          <p:cNvSpPr>
            <a:spLocks noGrp="1"/>
          </p:cNvSpPr>
          <p:nvPr>
            <p:ph type="sldNum" sz="quarter" idx="13"/>
          </p:nvPr>
        </p:nvSpPr>
        <p:spPr/>
        <p:txBody>
          <a:bodyPr/>
          <a:lstStyle/>
          <a:p>
            <a:fld id="{D1BC2EDA-D519-4F34-BF3F-BFFF500F4B03}" type="slidenum">
              <a:rPr lang="en-US" smtClean="0"/>
              <a:t>‹#›</a:t>
            </a:fld>
            <a:endParaRPr lang="en-US" dirty="0"/>
          </a:p>
        </p:txBody>
      </p:sp>
    </p:spTree>
    <p:extLst>
      <p:ext uri="{BB962C8B-B14F-4D97-AF65-F5344CB8AC3E}">
        <p14:creationId xmlns:p14="http://schemas.microsoft.com/office/powerpoint/2010/main" val="3028744830"/>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39496" y="6126480"/>
            <a:ext cx="4114800" cy="365125"/>
          </a:xfrm>
          <a:prstGeom prst="rect">
            <a:avLst/>
          </a:prstGeom>
        </p:spPr>
        <p:txBody>
          <a:bodyPr vert="horz" lIns="91440" tIns="45720" rIns="91440" bIns="45720" rtlCol="0" anchor="ctr">
            <a:noAutofit/>
          </a:bodyPr>
          <a:lstStyle>
            <a:lvl1pPr algn="l">
              <a:defRPr sz="1400" baseline="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897112" y="6190487"/>
            <a:ext cx="2743200" cy="365760"/>
          </a:xfrm>
          <a:prstGeom prst="rect">
            <a:avLst/>
          </a:prstGeom>
        </p:spPr>
        <p:txBody>
          <a:bodyPr vert="horz" lIns="91440" tIns="45720" rIns="91440" bIns="45720" rtlCol="0" anchor="ctr">
            <a:noAutofit/>
          </a:bodyPr>
          <a:lstStyle>
            <a:lvl1pPr algn="r">
              <a:defRPr sz="1200" baseline="0">
                <a:solidFill>
                  <a:schemeClr val="tx1">
                    <a:lumMod val="65000"/>
                    <a:lumOff val="35000"/>
                  </a:schemeClr>
                </a:solidFill>
              </a:defRPr>
            </a:lvl1pPr>
          </a:lstStyle>
          <a:p>
            <a:fld id="{D1BC2EDA-D519-4F34-BF3F-BFFF500F4B03}" type="slidenum">
              <a:rPr lang="en-US" smtClean="0"/>
              <a:t>‹#›</a:t>
            </a:fld>
            <a:endParaRPr lang="en-US" dirty="0"/>
          </a:p>
        </p:txBody>
      </p:sp>
    </p:spTree>
    <p:extLst>
      <p:ext uri="{BB962C8B-B14F-4D97-AF65-F5344CB8AC3E}">
        <p14:creationId xmlns:p14="http://schemas.microsoft.com/office/powerpoint/2010/main" val="2240362562"/>
      </p:ext>
    </p:extLst>
  </p:cSld>
  <p:clrMap bg1="lt1" tx1="dk1" bg2="lt2" tx2="dk2" accent1="accent1" accent2="accent2" accent3="accent3" accent4="accent4" accent5="accent5" accent6="accent6" hlink="hlink" folHlink="folHlink"/>
  <p:sldLayoutIdLst>
    <p:sldLayoutId id="2147483663"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spcBef>
          <a:spcPct val="0"/>
        </a:spcBef>
        <a:buNone/>
        <a:defRPr sz="2800" b="1" kern="1200">
          <a:solidFill>
            <a:schemeClr val="tx1"/>
          </a:solidFill>
          <a:latin typeface="+mn-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9000">
              <a:srgbClr val="FDFFFE"/>
            </a:gs>
            <a:gs pos="66000">
              <a:srgbClr val="F3FFFF"/>
            </a:gs>
            <a:gs pos="37992">
              <a:srgbClr val="FFFFFF"/>
            </a:gs>
            <a:gs pos="5000">
              <a:srgbClr val="EAFCFE"/>
            </a:gs>
          </a:gsLst>
          <a:lin ang="17400000" scaled="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9E9CFE-1820-51D6-3F5B-5FD2FCD3B736}"/>
              </a:ext>
            </a:extLst>
          </p:cNvPr>
          <p:cNvSpPr>
            <a:spLocks noGrp="1"/>
          </p:cNvSpPr>
          <p:nvPr>
            <p:ph type="title"/>
          </p:nvPr>
        </p:nvSpPr>
        <p:spPr>
          <a:xfrm>
            <a:off x="6096000" y="2090492"/>
            <a:ext cx="5881893" cy="2492393"/>
          </a:xfrm>
        </p:spPr>
        <p:txBody>
          <a:bodyPr/>
          <a:lstStyle/>
          <a:p>
            <a:pPr algn="ctr"/>
            <a:r>
              <a:rPr lang="en-US" dirty="0"/>
              <a:t>I Know What to Do When I’m Sick!</a:t>
            </a:r>
          </a:p>
        </p:txBody>
      </p:sp>
      <p:pic>
        <p:nvPicPr>
          <p:cNvPr id="21" name="Picture Placeholder 10" descr="Overwhelmed monster picture">
            <a:extLst>
              <a:ext uri="{FF2B5EF4-FFF2-40B4-BE49-F238E27FC236}">
                <a16:creationId xmlns:a16="http://schemas.microsoft.com/office/drawing/2014/main" id="{AC8B7BBA-26C8-CB53-DE41-470B696859EA}"/>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8" r="18"/>
          <a:stretch/>
        </p:blipFill>
        <p:spPr>
          <a:xfrm>
            <a:off x="1005840" y="1316736"/>
            <a:ext cx="4325112" cy="4325112"/>
          </a:xfrm>
          <a:noFill/>
          <a:effectLst>
            <a:outerShdw blurRad="66753" dist="39609" dir="12780000" sx="101109" sy="101109" algn="t" rotWithShape="0">
              <a:prstClr val="black">
                <a:alpha val="17409"/>
              </a:prstClr>
            </a:outerShdw>
          </a:effectLst>
        </p:spPr>
      </p:pic>
      <p:pic>
        <p:nvPicPr>
          <p:cNvPr id="5" name="Picture 4">
            <a:extLst>
              <a:ext uri="{FF2B5EF4-FFF2-40B4-BE49-F238E27FC236}">
                <a16:creationId xmlns:a16="http://schemas.microsoft.com/office/drawing/2014/main" id="{80FEDF76-5D45-BA96-9BE6-240E35A7EA10}"/>
              </a:ext>
            </a:extLst>
          </p:cNvPr>
          <p:cNvPicPr>
            <a:picLocks noChangeAspect="1"/>
          </p:cNvPicPr>
          <p:nvPr/>
        </p:nvPicPr>
        <p:blipFill>
          <a:blip r:embed="rId4"/>
          <a:stretch>
            <a:fillRect/>
          </a:stretch>
        </p:blipFill>
        <p:spPr>
          <a:xfrm>
            <a:off x="10497729" y="4806943"/>
            <a:ext cx="1376862" cy="1669810"/>
          </a:xfrm>
          <a:prstGeom prst="rect">
            <a:avLst/>
          </a:prstGeom>
        </p:spPr>
      </p:pic>
    </p:spTree>
    <p:extLst>
      <p:ext uri="{BB962C8B-B14F-4D97-AF65-F5344CB8AC3E}">
        <p14:creationId xmlns:p14="http://schemas.microsoft.com/office/powerpoint/2010/main" val="2159875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0C5862-0C2B-57ED-FCA8-5CDEC8BE1367}"/>
              </a:ext>
            </a:extLst>
          </p:cNvPr>
          <p:cNvSpPr>
            <a:spLocks noGrp="1"/>
          </p:cNvSpPr>
          <p:nvPr>
            <p:ph type="title"/>
          </p:nvPr>
        </p:nvSpPr>
        <p:spPr>
          <a:ln>
            <a:solidFill>
              <a:schemeClr val="accent2"/>
            </a:solidFill>
          </a:ln>
        </p:spPr>
        <p:txBody>
          <a:bodyPr/>
          <a:lstStyle/>
          <a:p>
            <a:r>
              <a:rPr lang="en-US" dirty="0"/>
              <a:t>5. Ask for help if you need it</a:t>
            </a:r>
          </a:p>
        </p:txBody>
      </p:sp>
      <p:sp>
        <p:nvSpPr>
          <p:cNvPr id="5" name="TextBox 4">
            <a:extLst>
              <a:ext uri="{FF2B5EF4-FFF2-40B4-BE49-F238E27FC236}">
                <a16:creationId xmlns:a16="http://schemas.microsoft.com/office/drawing/2014/main" id="{1BEAAC57-92B0-BECD-735E-8A9F35C3A8E2}"/>
              </a:ext>
            </a:extLst>
          </p:cNvPr>
          <p:cNvSpPr txBox="1"/>
          <p:nvPr/>
        </p:nvSpPr>
        <p:spPr>
          <a:xfrm>
            <a:off x="414310" y="2779183"/>
            <a:ext cx="6422571" cy="1815882"/>
          </a:xfrm>
          <a:prstGeom prst="rect">
            <a:avLst/>
          </a:prstGeom>
          <a:noFill/>
          <a:ln>
            <a:solidFill>
              <a:schemeClr val="accent2"/>
            </a:solidFill>
          </a:ln>
        </p:spPr>
        <p:txBody>
          <a:bodyPr wrap="square" rtlCol="0">
            <a:spAutoFit/>
          </a:bodyPr>
          <a:lstStyle/>
          <a:p>
            <a:pPr marL="285750" indent="-285750">
              <a:buFont typeface="Arial" panose="020B0604020202020204" pitchFamily="34" charset="0"/>
              <a:buChar char="•"/>
            </a:pPr>
            <a:r>
              <a:rPr lang="en-US" sz="2800" dirty="0"/>
              <a:t>tell an adult when you don’t feel well</a:t>
            </a:r>
          </a:p>
          <a:p>
            <a:endParaRPr lang="en-US" sz="2800" dirty="0"/>
          </a:p>
          <a:p>
            <a:pPr marL="285750" indent="-285750">
              <a:buFont typeface="Arial" panose="020B0604020202020204" pitchFamily="34" charset="0"/>
              <a:buChar char="•"/>
            </a:pPr>
            <a:r>
              <a:rPr lang="en-US" sz="2800" dirty="0"/>
              <a:t>ask for help with hand washing, getting tissues, etc. if you need it</a:t>
            </a:r>
          </a:p>
        </p:txBody>
      </p:sp>
      <p:pic>
        <p:nvPicPr>
          <p:cNvPr id="6" name="Picture 5">
            <a:extLst>
              <a:ext uri="{FF2B5EF4-FFF2-40B4-BE49-F238E27FC236}">
                <a16:creationId xmlns:a16="http://schemas.microsoft.com/office/drawing/2014/main" id="{66D5684E-4E20-A850-64B7-F60F2C04CFE7}"/>
              </a:ext>
            </a:extLst>
          </p:cNvPr>
          <p:cNvPicPr>
            <a:picLocks noChangeAspect="1"/>
          </p:cNvPicPr>
          <p:nvPr/>
        </p:nvPicPr>
        <p:blipFill>
          <a:blip r:embed="rId3"/>
          <a:srcRect l="14805" t="7172" r="14771" b="6298"/>
          <a:stretch>
            <a:fillRect/>
          </a:stretch>
        </p:blipFill>
        <p:spPr>
          <a:xfrm>
            <a:off x="7912608" y="2699657"/>
            <a:ext cx="4105222" cy="4038600"/>
          </a:xfrm>
          <a:prstGeom prst="rect">
            <a:avLst/>
          </a:prstGeom>
        </p:spPr>
      </p:pic>
      <p:sp>
        <p:nvSpPr>
          <p:cNvPr id="7" name="Speech Bubble: Rectangle with Corners Rounded 6">
            <a:extLst>
              <a:ext uri="{FF2B5EF4-FFF2-40B4-BE49-F238E27FC236}">
                <a16:creationId xmlns:a16="http://schemas.microsoft.com/office/drawing/2014/main" id="{D7AF8409-F76A-98BF-2761-ADBC0ECC8091}"/>
              </a:ext>
            </a:extLst>
          </p:cNvPr>
          <p:cNvSpPr/>
          <p:nvPr/>
        </p:nvSpPr>
        <p:spPr>
          <a:xfrm>
            <a:off x="7195457" y="2413393"/>
            <a:ext cx="2111828" cy="1910412"/>
          </a:xfrm>
          <a:prstGeom prst="wedgeRoundRectCallout">
            <a:avLst>
              <a:gd name="adj1" fmla="val -4338"/>
              <a:gd name="adj2" fmla="val 7047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a:latin typeface="Comic Sans MS" panose="030F0702030302020204" pitchFamily="66" charset="0"/>
              </a:rPr>
              <a:t>My stomach hurts</a:t>
            </a:r>
          </a:p>
        </p:txBody>
      </p:sp>
    </p:spTree>
    <p:extLst>
      <p:ext uri="{BB962C8B-B14F-4D97-AF65-F5344CB8AC3E}">
        <p14:creationId xmlns:p14="http://schemas.microsoft.com/office/powerpoint/2010/main" val="530176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544E-4B04-31E8-E298-2593623E936F}"/>
              </a:ext>
            </a:extLst>
          </p:cNvPr>
          <p:cNvSpPr>
            <a:spLocks noGrp="1"/>
          </p:cNvSpPr>
          <p:nvPr>
            <p:ph type="title"/>
          </p:nvPr>
        </p:nvSpPr>
        <p:spPr>
          <a:ln>
            <a:solidFill>
              <a:schemeClr val="accent2"/>
            </a:solidFill>
          </a:ln>
        </p:spPr>
        <p:txBody>
          <a:bodyPr/>
          <a:lstStyle/>
          <a:p>
            <a:r>
              <a:rPr lang="en-US" dirty="0"/>
              <a:t>Remember: When I’m Sick…</a:t>
            </a:r>
          </a:p>
        </p:txBody>
      </p:sp>
      <p:sp>
        <p:nvSpPr>
          <p:cNvPr id="3" name="TextBox 2">
            <a:extLst>
              <a:ext uri="{FF2B5EF4-FFF2-40B4-BE49-F238E27FC236}">
                <a16:creationId xmlns:a16="http://schemas.microsoft.com/office/drawing/2014/main" id="{804EBC7D-28FC-3315-D6C0-EA04EC174DFB}"/>
              </a:ext>
            </a:extLst>
          </p:cNvPr>
          <p:cNvSpPr txBox="1"/>
          <p:nvPr/>
        </p:nvSpPr>
        <p:spPr>
          <a:xfrm>
            <a:off x="631370" y="1709057"/>
            <a:ext cx="11008941" cy="4524315"/>
          </a:xfrm>
          <a:prstGeom prst="rect">
            <a:avLst/>
          </a:prstGeom>
          <a:noFill/>
          <a:ln>
            <a:solidFill>
              <a:schemeClr val="accent2"/>
            </a:solidFill>
          </a:ln>
        </p:spPr>
        <p:txBody>
          <a:bodyPr wrap="square" rtlCol="0">
            <a:spAutoFit/>
          </a:bodyPr>
          <a:lstStyle/>
          <a:p>
            <a:pPr marL="514350" indent="-514350">
              <a:buAutoNum type="arabicPeriod"/>
            </a:pPr>
            <a:r>
              <a:rPr lang="en-US" sz="3200" dirty="0"/>
              <a:t>Cover coughs and sneezes</a:t>
            </a:r>
          </a:p>
          <a:p>
            <a:pPr marL="514350" indent="-514350">
              <a:buAutoNum type="arabicPeriod"/>
            </a:pPr>
            <a:endParaRPr lang="en-US" sz="3200" dirty="0"/>
          </a:p>
          <a:p>
            <a:pPr marL="514350" indent="-514350">
              <a:buAutoNum type="arabicPeriod"/>
            </a:pPr>
            <a:r>
              <a:rPr lang="en-US" sz="3200" dirty="0"/>
              <a:t>Wash hands often</a:t>
            </a:r>
          </a:p>
          <a:p>
            <a:pPr marL="514350" indent="-514350">
              <a:buAutoNum type="arabicPeriod"/>
            </a:pPr>
            <a:endParaRPr lang="en-US" sz="3200" dirty="0"/>
          </a:p>
          <a:p>
            <a:pPr marL="514350" indent="-514350">
              <a:buAutoNum type="arabicPeriod"/>
            </a:pPr>
            <a:r>
              <a:rPr lang="en-US" sz="3200" dirty="0"/>
              <a:t>Stay home if needed</a:t>
            </a:r>
          </a:p>
          <a:p>
            <a:pPr marL="514350" indent="-514350">
              <a:buAutoNum type="arabicPeriod"/>
            </a:pPr>
            <a:endParaRPr lang="en-US" sz="3200" dirty="0"/>
          </a:p>
          <a:p>
            <a:pPr marL="514350" indent="-514350">
              <a:buAutoNum type="arabicPeriod"/>
            </a:pPr>
            <a:r>
              <a:rPr lang="en-US" sz="3200" dirty="0"/>
              <a:t>Don’t share personal items</a:t>
            </a:r>
          </a:p>
          <a:p>
            <a:pPr marL="514350" indent="-514350">
              <a:buAutoNum type="arabicPeriod"/>
            </a:pPr>
            <a:endParaRPr lang="en-US" sz="3200" dirty="0"/>
          </a:p>
          <a:p>
            <a:pPr marL="514350" indent="-514350">
              <a:buAutoNum type="arabicPeriod"/>
            </a:pPr>
            <a:r>
              <a:rPr lang="en-US" sz="3200" dirty="0"/>
              <a:t>Ask for help</a:t>
            </a:r>
          </a:p>
        </p:txBody>
      </p:sp>
      <p:pic>
        <p:nvPicPr>
          <p:cNvPr id="4" name="Picture 3">
            <a:extLst>
              <a:ext uri="{FF2B5EF4-FFF2-40B4-BE49-F238E27FC236}">
                <a16:creationId xmlns:a16="http://schemas.microsoft.com/office/drawing/2014/main" id="{AB276D44-A4D7-4A8B-D64E-35EE1D44860F}"/>
              </a:ext>
            </a:extLst>
          </p:cNvPr>
          <p:cNvPicPr>
            <a:picLocks noChangeAspect="1"/>
          </p:cNvPicPr>
          <p:nvPr/>
        </p:nvPicPr>
        <p:blipFill>
          <a:blip r:embed="rId3"/>
          <a:stretch>
            <a:fillRect/>
          </a:stretch>
        </p:blipFill>
        <p:spPr>
          <a:xfrm>
            <a:off x="7659188" y="2296885"/>
            <a:ext cx="2965269" cy="3706586"/>
          </a:xfrm>
          <a:prstGeom prst="rect">
            <a:avLst/>
          </a:prstGeom>
        </p:spPr>
      </p:pic>
    </p:spTree>
    <p:extLst>
      <p:ext uri="{BB962C8B-B14F-4D97-AF65-F5344CB8AC3E}">
        <p14:creationId xmlns:p14="http://schemas.microsoft.com/office/powerpoint/2010/main" val="1887141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644AA-AFA3-D073-F4CB-FC53639FCAB0}"/>
              </a:ext>
            </a:extLst>
          </p:cNvPr>
          <p:cNvSpPr>
            <a:spLocks noGrp="1"/>
          </p:cNvSpPr>
          <p:nvPr>
            <p:ph type="title"/>
          </p:nvPr>
        </p:nvSpPr>
        <p:spPr>
          <a:ln>
            <a:solidFill>
              <a:schemeClr val="accent2"/>
            </a:solidFill>
          </a:ln>
        </p:spPr>
        <p:txBody>
          <a:bodyPr/>
          <a:lstStyle/>
          <a:p>
            <a:r>
              <a:rPr lang="en-US" dirty="0"/>
              <a:t>So…what do YOU think?</a:t>
            </a:r>
          </a:p>
        </p:txBody>
      </p:sp>
      <p:sp>
        <p:nvSpPr>
          <p:cNvPr id="3" name="TextBox 2">
            <a:extLst>
              <a:ext uri="{FF2B5EF4-FFF2-40B4-BE49-F238E27FC236}">
                <a16:creationId xmlns:a16="http://schemas.microsoft.com/office/drawing/2014/main" id="{DF4581E1-3758-1355-DA92-10801432D31C}"/>
              </a:ext>
            </a:extLst>
          </p:cNvPr>
          <p:cNvSpPr txBox="1"/>
          <p:nvPr/>
        </p:nvSpPr>
        <p:spPr>
          <a:xfrm>
            <a:off x="609600" y="2515362"/>
            <a:ext cx="6770914" cy="3539430"/>
          </a:xfrm>
          <a:prstGeom prst="rect">
            <a:avLst/>
          </a:prstGeom>
          <a:noFill/>
          <a:ln>
            <a:solidFill>
              <a:schemeClr val="accent2"/>
            </a:solidFill>
          </a:ln>
        </p:spPr>
        <p:txBody>
          <a:bodyPr wrap="square" rtlCol="0">
            <a:spAutoFit/>
          </a:bodyPr>
          <a:lstStyle/>
          <a:p>
            <a:pPr algn="ctr"/>
            <a:r>
              <a:rPr lang="en-US" sz="3200" dirty="0"/>
              <a:t>You’re sitting with your friends at lunch and the boy next to you is sneezing and wiping his nose </a:t>
            </a:r>
          </a:p>
          <a:p>
            <a:pPr algn="ctr"/>
            <a:r>
              <a:rPr lang="en-US" sz="3200" dirty="0"/>
              <a:t>on his sleeve.  </a:t>
            </a:r>
          </a:p>
          <a:p>
            <a:pPr algn="ctr"/>
            <a:r>
              <a:rPr lang="en-US" sz="3200" dirty="0"/>
              <a:t>He keeps doing it!  </a:t>
            </a:r>
          </a:p>
          <a:p>
            <a:endParaRPr lang="en-US" sz="3200" dirty="0"/>
          </a:p>
          <a:p>
            <a:pPr algn="ctr"/>
            <a:r>
              <a:rPr lang="en-US" sz="3200" dirty="0"/>
              <a:t>What can you do?</a:t>
            </a:r>
          </a:p>
        </p:txBody>
      </p:sp>
      <p:pic>
        <p:nvPicPr>
          <p:cNvPr id="4" name="Picture 3">
            <a:extLst>
              <a:ext uri="{FF2B5EF4-FFF2-40B4-BE49-F238E27FC236}">
                <a16:creationId xmlns:a16="http://schemas.microsoft.com/office/drawing/2014/main" id="{EDA09392-4819-DE6B-685B-5901D06D737E}"/>
              </a:ext>
            </a:extLst>
          </p:cNvPr>
          <p:cNvPicPr>
            <a:picLocks noChangeAspect="1"/>
          </p:cNvPicPr>
          <p:nvPr/>
        </p:nvPicPr>
        <p:blipFill>
          <a:blip r:embed="rId3"/>
          <a:stretch>
            <a:fillRect/>
          </a:stretch>
        </p:blipFill>
        <p:spPr>
          <a:xfrm>
            <a:off x="7935685" y="2397222"/>
            <a:ext cx="4149132" cy="3775710"/>
          </a:xfrm>
          <a:prstGeom prst="rect">
            <a:avLst/>
          </a:prstGeom>
        </p:spPr>
      </p:pic>
    </p:spTree>
    <p:extLst>
      <p:ext uri="{BB962C8B-B14F-4D97-AF65-F5344CB8AC3E}">
        <p14:creationId xmlns:p14="http://schemas.microsoft.com/office/powerpoint/2010/main" val="2701536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8BC8BA-F035-3D20-DAE7-04EF432EA308}"/>
              </a:ext>
            </a:extLst>
          </p:cNvPr>
          <p:cNvSpPr>
            <a:spLocks noGrp="1"/>
          </p:cNvSpPr>
          <p:nvPr>
            <p:ph type="title"/>
          </p:nvPr>
        </p:nvSpPr>
        <p:spPr>
          <a:xfrm>
            <a:off x="287383" y="1874955"/>
            <a:ext cx="4837176" cy="1166759"/>
          </a:xfrm>
          <a:ln>
            <a:solidFill>
              <a:schemeClr val="accent2"/>
            </a:solidFill>
          </a:ln>
        </p:spPr>
        <p:txBody>
          <a:bodyPr/>
          <a:lstStyle/>
          <a:p>
            <a:pPr algn="ctr"/>
            <a:r>
              <a:rPr lang="en-US" dirty="0"/>
              <a:t>We all get sick sometimes</a:t>
            </a:r>
          </a:p>
        </p:txBody>
      </p:sp>
      <p:sp>
        <p:nvSpPr>
          <p:cNvPr id="19" name="Slide Number Placeholder 7">
            <a:extLst>
              <a:ext uri="{FF2B5EF4-FFF2-40B4-BE49-F238E27FC236}">
                <a16:creationId xmlns:a16="http://schemas.microsoft.com/office/drawing/2014/main" id="{BE71C81B-D2D7-0980-5857-B1C98347E578}"/>
              </a:ext>
            </a:extLst>
          </p:cNvPr>
          <p:cNvSpPr txBox="1">
            <a:spLocks/>
          </p:cNvSpPr>
          <p:nvPr/>
        </p:nvSpPr>
        <p:spPr>
          <a:xfrm>
            <a:off x="8894343" y="619436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94A09A9-5501-47C1-A89A-A340965A2BE2}" type="slidenum">
              <a:rPr lang="en-US" sz="1400" smtClean="0">
                <a:solidFill>
                  <a:schemeClr val="bg2">
                    <a:lumMod val="50000"/>
                  </a:schemeClr>
                </a:solidFill>
                <a:cs typeface="Segoe UI" panose="020B0502040204020203" pitchFamily="34" charset="0"/>
              </a:rPr>
              <a:pPr algn="r"/>
              <a:t>2</a:t>
            </a:fld>
            <a:endParaRPr lang="en-US" sz="1400" dirty="0">
              <a:solidFill>
                <a:schemeClr val="bg2">
                  <a:lumMod val="50000"/>
                </a:schemeClr>
              </a:solidFill>
              <a:cs typeface="Segoe UI" panose="020B0502040204020203" pitchFamily="34" charset="0"/>
            </a:endParaRPr>
          </a:p>
        </p:txBody>
      </p:sp>
      <p:pic>
        <p:nvPicPr>
          <p:cNvPr id="8" name="Picture 7">
            <a:extLst>
              <a:ext uri="{FF2B5EF4-FFF2-40B4-BE49-F238E27FC236}">
                <a16:creationId xmlns:a16="http://schemas.microsoft.com/office/drawing/2014/main" id="{87BC7892-2311-34B5-7DDD-BF593A0FF26D}"/>
              </a:ext>
            </a:extLst>
          </p:cNvPr>
          <p:cNvPicPr>
            <a:picLocks noChangeAspect="1"/>
          </p:cNvPicPr>
          <p:nvPr/>
        </p:nvPicPr>
        <p:blipFill>
          <a:blip r:embed="rId3"/>
          <a:srcRect b="7747"/>
          <a:stretch>
            <a:fillRect/>
          </a:stretch>
        </p:blipFill>
        <p:spPr>
          <a:xfrm>
            <a:off x="5521134" y="472010"/>
            <a:ext cx="2177656" cy="3096668"/>
          </a:xfrm>
          <a:prstGeom prst="rect">
            <a:avLst/>
          </a:prstGeom>
        </p:spPr>
      </p:pic>
      <p:pic>
        <p:nvPicPr>
          <p:cNvPr id="9" name="Picture 8">
            <a:extLst>
              <a:ext uri="{FF2B5EF4-FFF2-40B4-BE49-F238E27FC236}">
                <a16:creationId xmlns:a16="http://schemas.microsoft.com/office/drawing/2014/main" id="{A1426D32-94AB-159C-2D6F-A6D3D0FFE952}"/>
              </a:ext>
            </a:extLst>
          </p:cNvPr>
          <p:cNvPicPr>
            <a:picLocks noChangeAspect="1"/>
          </p:cNvPicPr>
          <p:nvPr/>
        </p:nvPicPr>
        <p:blipFill>
          <a:blip r:embed="rId4"/>
          <a:stretch>
            <a:fillRect/>
          </a:stretch>
        </p:blipFill>
        <p:spPr>
          <a:xfrm>
            <a:off x="7538220" y="3610405"/>
            <a:ext cx="1982561" cy="2775585"/>
          </a:xfrm>
          <a:prstGeom prst="rect">
            <a:avLst/>
          </a:prstGeom>
        </p:spPr>
      </p:pic>
      <p:pic>
        <p:nvPicPr>
          <p:cNvPr id="10" name="Picture 9">
            <a:extLst>
              <a:ext uri="{FF2B5EF4-FFF2-40B4-BE49-F238E27FC236}">
                <a16:creationId xmlns:a16="http://schemas.microsoft.com/office/drawing/2014/main" id="{29D5F088-C44E-7D07-5D26-CB7FA002EE27}"/>
              </a:ext>
            </a:extLst>
          </p:cNvPr>
          <p:cNvPicPr>
            <a:picLocks noChangeAspect="1"/>
          </p:cNvPicPr>
          <p:nvPr/>
        </p:nvPicPr>
        <p:blipFill>
          <a:blip r:embed="rId5"/>
          <a:stretch>
            <a:fillRect/>
          </a:stretch>
        </p:blipFill>
        <p:spPr>
          <a:xfrm flipH="1">
            <a:off x="1382485" y="3272714"/>
            <a:ext cx="3286772" cy="3286772"/>
          </a:xfrm>
          <a:prstGeom prst="rect">
            <a:avLst/>
          </a:prstGeom>
        </p:spPr>
      </p:pic>
      <p:pic>
        <p:nvPicPr>
          <p:cNvPr id="11" name="Picture 10">
            <a:extLst>
              <a:ext uri="{FF2B5EF4-FFF2-40B4-BE49-F238E27FC236}">
                <a16:creationId xmlns:a16="http://schemas.microsoft.com/office/drawing/2014/main" id="{95C0EE48-C616-611E-B858-46483DB3ED84}"/>
              </a:ext>
            </a:extLst>
          </p:cNvPr>
          <p:cNvPicPr>
            <a:picLocks noChangeAspect="1"/>
          </p:cNvPicPr>
          <p:nvPr/>
        </p:nvPicPr>
        <p:blipFill>
          <a:blip r:embed="rId6"/>
          <a:srcRect l="22024" r="11563"/>
          <a:stretch>
            <a:fillRect/>
          </a:stretch>
        </p:blipFill>
        <p:spPr>
          <a:xfrm>
            <a:off x="9830888" y="405290"/>
            <a:ext cx="2100943" cy="3163388"/>
          </a:xfrm>
          <a:prstGeom prst="rect">
            <a:avLst/>
          </a:prstGeom>
        </p:spPr>
      </p:pic>
      <p:sp>
        <p:nvSpPr>
          <p:cNvPr id="12" name="TextBox 11">
            <a:extLst>
              <a:ext uri="{FF2B5EF4-FFF2-40B4-BE49-F238E27FC236}">
                <a16:creationId xmlns:a16="http://schemas.microsoft.com/office/drawing/2014/main" id="{95EB3606-F4EC-0E65-FD4D-F5675BE8533F}"/>
              </a:ext>
            </a:extLst>
          </p:cNvPr>
          <p:cNvSpPr txBox="1"/>
          <p:nvPr/>
        </p:nvSpPr>
        <p:spPr>
          <a:xfrm>
            <a:off x="1321390" y="6374820"/>
            <a:ext cx="2699658" cy="369332"/>
          </a:xfrm>
          <a:prstGeom prst="rect">
            <a:avLst/>
          </a:prstGeom>
          <a:noFill/>
        </p:spPr>
        <p:txBody>
          <a:bodyPr wrap="square" rtlCol="0">
            <a:spAutoFit/>
          </a:bodyPr>
          <a:lstStyle/>
          <a:p>
            <a:pPr algn="ctr"/>
            <a:r>
              <a:rPr lang="en-US" b="1" dirty="0">
                <a:solidFill>
                  <a:schemeClr val="tx2"/>
                </a:solidFill>
              </a:rPr>
              <a:t>stomach ache</a:t>
            </a:r>
          </a:p>
        </p:txBody>
      </p:sp>
      <p:sp>
        <p:nvSpPr>
          <p:cNvPr id="16" name="TextBox 15">
            <a:extLst>
              <a:ext uri="{FF2B5EF4-FFF2-40B4-BE49-F238E27FC236}">
                <a16:creationId xmlns:a16="http://schemas.microsoft.com/office/drawing/2014/main" id="{AFB59BB5-BAEF-7125-8CFD-69A8FBC0718B}"/>
              </a:ext>
            </a:extLst>
          </p:cNvPr>
          <p:cNvSpPr txBox="1"/>
          <p:nvPr/>
        </p:nvSpPr>
        <p:spPr>
          <a:xfrm>
            <a:off x="5211148" y="3531568"/>
            <a:ext cx="2797628" cy="369332"/>
          </a:xfrm>
          <a:prstGeom prst="rect">
            <a:avLst/>
          </a:prstGeom>
          <a:noFill/>
        </p:spPr>
        <p:txBody>
          <a:bodyPr wrap="square" rtlCol="0">
            <a:spAutoFit/>
          </a:bodyPr>
          <a:lstStyle/>
          <a:p>
            <a:pPr algn="ctr"/>
            <a:r>
              <a:rPr lang="en-US" b="1" dirty="0">
                <a:solidFill>
                  <a:schemeClr val="tx2"/>
                </a:solidFill>
              </a:rPr>
              <a:t>runny nose</a:t>
            </a:r>
          </a:p>
        </p:txBody>
      </p:sp>
      <p:sp>
        <p:nvSpPr>
          <p:cNvPr id="17" name="TextBox 16">
            <a:extLst>
              <a:ext uri="{FF2B5EF4-FFF2-40B4-BE49-F238E27FC236}">
                <a16:creationId xmlns:a16="http://schemas.microsoft.com/office/drawing/2014/main" id="{D686AD9B-E607-4117-9346-8B69031E141A}"/>
              </a:ext>
            </a:extLst>
          </p:cNvPr>
          <p:cNvSpPr txBox="1"/>
          <p:nvPr/>
        </p:nvSpPr>
        <p:spPr>
          <a:xfrm>
            <a:off x="9870393" y="3568678"/>
            <a:ext cx="1878244" cy="369332"/>
          </a:xfrm>
          <a:prstGeom prst="rect">
            <a:avLst/>
          </a:prstGeom>
          <a:noFill/>
        </p:spPr>
        <p:txBody>
          <a:bodyPr wrap="square" rtlCol="0">
            <a:spAutoFit/>
          </a:bodyPr>
          <a:lstStyle/>
          <a:p>
            <a:pPr algn="ctr"/>
            <a:r>
              <a:rPr lang="en-US" b="1" dirty="0">
                <a:solidFill>
                  <a:schemeClr val="tx2"/>
                </a:solidFill>
              </a:rPr>
              <a:t>ear ache</a:t>
            </a:r>
          </a:p>
        </p:txBody>
      </p:sp>
      <p:sp>
        <p:nvSpPr>
          <p:cNvPr id="18" name="TextBox 17">
            <a:extLst>
              <a:ext uri="{FF2B5EF4-FFF2-40B4-BE49-F238E27FC236}">
                <a16:creationId xmlns:a16="http://schemas.microsoft.com/office/drawing/2014/main" id="{9E729DC2-ED6E-0F23-4161-35612967B672}"/>
              </a:ext>
            </a:extLst>
          </p:cNvPr>
          <p:cNvSpPr txBox="1"/>
          <p:nvPr/>
        </p:nvSpPr>
        <p:spPr>
          <a:xfrm>
            <a:off x="7228113" y="6362734"/>
            <a:ext cx="2602774" cy="369332"/>
          </a:xfrm>
          <a:prstGeom prst="rect">
            <a:avLst/>
          </a:prstGeom>
          <a:noFill/>
        </p:spPr>
        <p:txBody>
          <a:bodyPr wrap="square" rtlCol="0">
            <a:spAutoFit/>
          </a:bodyPr>
          <a:lstStyle/>
          <a:p>
            <a:pPr algn="ctr"/>
            <a:r>
              <a:rPr lang="en-US" b="1" dirty="0">
                <a:solidFill>
                  <a:schemeClr val="tx2"/>
                </a:solidFill>
              </a:rPr>
              <a:t>sore throat</a:t>
            </a:r>
          </a:p>
        </p:txBody>
      </p:sp>
    </p:spTree>
    <p:extLst>
      <p:ext uri="{BB962C8B-B14F-4D97-AF65-F5344CB8AC3E}">
        <p14:creationId xmlns:p14="http://schemas.microsoft.com/office/powerpoint/2010/main" val="1864328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DFFFE"/>
            </a:gs>
            <a:gs pos="65000">
              <a:srgbClr val="F3FFFF"/>
            </a:gs>
            <a:gs pos="37992">
              <a:srgbClr val="FFFFFF"/>
            </a:gs>
            <a:gs pos="7000">
              <a:srgbClr val="EAFCFE"/>
            </a:gs>
          </a:gsLst>
          <a:lin ang="7200000" scaled="0"/>
          <a:tileRect/>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0DED132-6EBC-88AD-E3AA-B781559F3410}"/>
              </a:ext>
            </a:extLst>
          </p:cNvPr>
          <p:cNvSpPr>
            <a:spLocks noGrp="1"/>
          </p:cNvSpPr>
          <p:nvPr>
            <p:ph type="title"/>
          </p:nvPr>
        </p:nvSpPr>
        <p:spPr>
          <a:ln>
            <a:solidFill>
              <a:schemeClr val="accent2"/>
            </a:solidFill>
          </a:ln>
        </p:spPr>
        <p:txBody>
          <a:bodyPr>
            <a:normAutofit/>
          </a:bodyPr>
          <a:lstStyle/>
          <a:p>
            <a:pPr algn="ctr"/>
            <a:r>
              <a:rPr lang="en-US" dirty="0"/>
              <a:t>When we get sick, it’s important to take care of ourselves!</a:t>
            </a:r>
          </a:p>
        </p:txBody>
      </p:sp>
      <p:sp>
        <p:nvSpPr>
          <p:cNvPr id="7" name="Slide Number Placeholder 7">
            <a:extLst>
              <a:ext uri="{FF2B5EF4-FFF2-40B4-BE49-F238E27FC236}">
                <a16:creationId xmlns:a16="http://schemas.microsoft.com/office/drawing/2014/main" id="{D6070869-402B-F0CE-748B-0BF0AE47078C}"/>
              </a:ext>
            </a:extLst>
          </p:cNvPr>
          <p:cNvSpPr txBox="1">
            <a:spLocks/>
          </p:cNvSpPr>
          <p:nvPr/>
        </p:nvSpPr>
        <p:spPr>
          <a:xfrm>
            <a:off x="8894343" y="619436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94A09A9-5501-47C1-A89A-A340965A2BE2}" type="slidenum">
              <a:rPr lang="en-US" sz="1400" smtClean="0">
                <a:solidFill>
                  <a:schemeClr val="bg2">
                    <a:lumMod val="50000"/>
                  </a:schemeClr>
                </a:solidFill>
                <a:cs typeface="Segoe UI" panose="020B0502040204020203" pitchFamily="34" charset="0"/>
              </a:rPr>
              <a:pPr algn="r"/>
              <a:t>3</a:t>
            </a:fld>
            <a:endParaRPr lang="en-US" sz="1400" dirty="0">
              <a:solidFill>
                <a:schemeClr val="bg2">
                  <a:lumMod val="50000"/>
                </a:schemeClr>
              </a:solidFill>
              <a:cs typeface="Segoe UI" panose="020B0502040204020203" pitchFamily="34" charset="0"/>
            </a:endParaRPr>
          </a:p>
        </p:txBody>
      </p:sp>
      <p:pic>
        <p:nvPicPr>
          <p:cNvPr id="4" name="Picture 3">
            <a:extLst>
              <a:ext uri="{FF2B5EF4-FFF2-40B4-BE49-F238E27FC236}">
                <a16:creationId xmlns:a16="http://schemas.microsoft.com/office/drawing/2014/main" id="{F37BFFBD-693E-5039-74A7-7449606AADDB}"/>
              </a:ext>
            </a:extLst>
          </p:cNvPr>
          <p:cNvPicPr>
            <a:picLocks noChangeAspect="1"/>
          </p:cNvPicPr>
          <p:nvPr/>
        </p:nvPicPr>
        <p:blipFill>
          <a:blip r:embed="rId3"/>
          <a:stretch>
            <a:fillRect/>
          </a:stretch>
        </p:blipFill>
        <p:spPr>
          <a:xfrm>
            <a:off x="6435498" y="376094"/>
            <a:ext cx="4983616" cy="6088358"/>
          </a:xfrm>
          <a:prstGeom prst="rect">
            <a:avLst/>
          </a:prstGeom>
        </p:spPr>
      </p:pic>
      <p:sp>
        <p:nvSpPr>
          <p:cNvPr id="6" name="TextBox 5">
            <a:extLst>
              <a:ext uri="{FF2B5EF4-FFF2-40B4-BE49-F238E27FC236}">
                <a16:creationId xmlns:a16="http://schemas.microsoft.com/office/drawing/2014/main" id="{210C2AEF-7E16-D337-1D00-38B944501B0C}"/>
              </a:ext>
            </a:extLst>
          </p:cNvPr>
          <p:cNvSpPr txBox="1"/>
          <p:nvPr/>
        </p:nvSpPr>
        <p:spPr>
          <a:xfrm>
            <a:off x="8098971" y="1371600"/>
            <a:ext cx="2743200" cy="1200329"/>
          </a:xfrm>
          <a:prstGeom prst="rect">
            <a:avLst/>
          </a:prstGeom>
          <a:noFill/>
        </p:spPr>
        <p:txBody>
          <a:bodyPr wrap="square" rtlCol="0">
            <a:spAutoFit/>
          </a:bodyPr>
          <a:lstStyle/>
          <a:p>
            <a:pPr algn="ctr"/>
            <a:r>
              <a:rPr lang="en-US" sz="2400" b="1" dirty="0">
                <a:solidFill>
                  <a:schemeClr val="tx2"/>
                </a:solidFill>
                <a:latin typeface="Comic Sans MS" panose="030F0702030302020204" pitchFamily="66" charset="0"/>
              </a:rPr>
              <a:t>We need to practice good health hygiene!</a:t>
            </a:r>
          </a:p>
        </p:txBody>
      </p:sp>
    </p:spTree>
    <p:extLst>
      <p:ext uri="{BB962C8B-B14F-4D97-AF65-F5344CB8AC3E}">
        <p14:creationId xmlns:p14="http://schemas.microsoft.com/office/powerpoint/2010/main" val="602205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DFFFE"/>
            </a:gs>
            <a:gs pos="65000">
              <a:srgbClr val="F3FFFF"/>
            </a:gs>
            <a:gs pos="37992">
              <a:srgbClr val="FFFFFF"/>
            </a:gs>
            <a:gs pos="8000">
              <a:srgbClr val="EAFCFE"/>
            </a:gs>
          </a:gsLst>
          <a:lin ang="17400000" scaled="0"/>
          <a:tileRect/>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7169C0-7EAF-938E-14B7-CF06762D00F3}"/>
              </a:ext>
            </a:extLst>
          </p:cNvPr>
          <p:cNvSpPr>
            <a:spLocks noGrp="1"/>
          </p:cNvSpPr>
          <p:nvPr>
            <p:ph type="title"/>
          </p:nvPr>
        </p:nvSpPr>
        <p:spPr>
          <a:xfrm>
            <a:off x="521208" y="566928"/>
            <a:ext cx="11119104" cy="640080"/>
          </a:xfrm>
          <a:ln>
            <a:solidFill>
              <a:schemeClr val="accent2"/>
            </a:solidFill>
          </a:ln>
        </p:spPr>
        <p:txBody>
          <a:bodyPr/>
          <a:lstStyle/>
          <a:p>
            <a:r>
              <a:rPr lang="en-US" dirty="0"/>
              <a:t>Why is health hygiene important?</a:t>
            </a:r>
          </a:p>
        </p:txBody>
      </p:sp>
      <p:sp>
        <p:nvSpPr>
          <p:cNvPr id="11" name="Content Placeholder 10">
            <a:extLst>
              <a:ext uri="{FF2B5EF4-FFF2-40B4-BE49-F238E27FC236}">
                <a16:creationId xmlns:a16="http://schemas.microsoft.com/office/drawing/2014/main" id="{5713B1F7-4040-16B1-AD32-1C8AACFFDAD6}"/>
              </a:ext>
            </a:extLst>
          </p:cNvPr>
          <p:cNvSpPr>
            <a:spLocks noGrp="1"/>
          </p:cNvSpPr>
          <p:nvPr>
            <p:ph sz="quarter" idx="15"/>
          </p:nvPr>
        </p:nvSpPr>
        <p:spPr>
          <a:xfrm>
            <a:off x="640080" y="2002536"/>
            <a:ext cx="5138928" cy="3440321"/>
          </a:xfrm>
          <a:ln w="19050">
            <a:solidFill>
              <a:schemeClr val="accent2"/>
            </a:solidFill>
          </a:ln>
        </p:spPr>
        <p:txBody>
          <a:bodyPr/>
          <a:lstStyle/>
          <a:p>
            <a:pPr marL="342900" indent="-342900">
              <a:buFont typeface="Arial" panose="020B0604020202020204" pitchFamily="34" charset="0"/>
              <a:buChar char="•"/>
            </a:pPr>
            <a:r>
              <a:rPr lang="en-US" sz="2800" dirty="0"/>
              <a:t>It helps us get better faster</a:t>
            </a:r>
          </a:p>
          <a:p>
            <a:pPr marL="342900" indent="-342900">
              <a:buFont typeface="Arial" panose="020B0604020202020204" pitchFamily="34" charset="0"/>
              <a:buChar char="•"/>
            </a:pPr>
            <a:r>
              <a:rPr lang="en-US" sz="2800" dirty="0"/>
              <a:t>We won’t spread germs so it keeps our friends, family, and teachers from getting sick</a:t>
            </a:r>
          </a:p>
          <a:p>
            <a:pPr marL="342900" indent="-342900">
              <a:buFont typeface="Arial" panose="020B0604020202020204" pitchFamily="34" charset="0"/>
              <a:buChar char="•"/>
            </a:pPr>
            <a:r>
              <a:rPr lang="en-US" sz="2800" dirty="0"/>
              <a:t>It makes our school a safe and happy place!</a:t>
            </a:r>
          </a:p>
        </p:txBody>
      </p:sp>
      <p:sp>
        <p:nvSpPr>
          <p:cNvPr id="7" name="Slide Number Placeholder 7">
            <a:extLst>
              <a:ext uri="{FF2B5EF4-FFF2-40B4-BE49-F238E27FC236}">
                <a16:creationId xmlns:a16="http://schemas.microsoft.com/office/drawing/2014/main" id="{D6070869-402B-F0CE-748B-0BF0AE47078C}"/>
              </a:ext>
            </a:extLst>
          </p:cNvPr>
          <p:cNvSpPr txBox="1">
            <a:spLocks/>
          </p:cNvSpPr>
          <p:nvPr/>
        </p:nvSpPr>
        <p:spPr>
          <a:xfrm>
            <a:off x="8894343" y="619436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94A09A9-5501-47C1-A89A-A340965A2BE2}" type="slidenum">
              <a:rPr lang="en-US" sz="1400" smtClean="0">
                <a:solidFill>
                  <a:schemeClr val="bg2">
                    <a:lumMod val="50000"/>
                  </a:schemeClr>
                </a:solidFill>
                <a:cs typeface="Segoe UI" panose="020B0502040204020203" pitchFamily="34" charset="0"/>
              </a:rPr>
              <a:pPr algn="r"/>
              <a:t>4</a:t>
            </a:fld>
            <a:endParaRPr lang="en-US" sz="1400" dirty="0">
              <a:solidFill>
                <a:schemeClr val="bg2">
                  <a:lumMod val="50000"/>
                </a:schemeClr>
              </a:solidFill>
              <a:cs typeface="Segoe UI" panose="020B0502040204020203" pitchFamily="34" charset="0"/>
            </a:endParaRPr>
          </a:p>
        </p:txBody>
      </p:sp>
      <p:pic>
        <p:nvPicPr>
          <p:cNvPr id="5" name="Picture 4">
            <a:extLst>
              <a:ext uri="{FF2B5EF4-FFF2-40B4-BE49-F238E27FC236}">
                <a16:creationId xmlns:a16="http://schemas.microsoft.com/office/drawing/2014/main" id="{B73B338E-DC04-2EFA-C921-DA812575EBDE}"/>
              </a:ext>
            </a:extLst>
          </p:cNvPr>
          <p:cNvPicPr>
            <a:picLocks noChangeAspect="1"/>
          </p:cNvPicPr>
          <p:nvPr/>
        </p:nvPicPr>
        <p:blipFill>
          <a:blip r:embed="rId3"/>
          <a:stretch>
            <a:fillRect/>
          </a:stretch>
        </p:blipFill>
        <p:spPr>
          <a:xfrm>
            <a:off x="7136646" y="1631850"/>
            <a:ext cx="3515394" cy="3941635"/>
          </a:xfrm>
          <a:prstGeom prst="rect">
            <a:avLst/>
          </a:prstGeom>
        </p:spPr>
      </p:pic>
    </p:spTree>
    <p:extLst>
      <p:ext uri="{BB962C8B-B14F-4D97-AF65-F5344CB8AC3E}">
        <p14:creationId xmlns:p14="http://schemas.microsoft.com/office/powerpoint/2010/main" val="3990171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7FA792-7CC8-6C5F-8E4F-307FA211BACD}"/>
              </a:ext>
            </a:extLst>
          </p:cNvPr>
          <p:cNvSpPr>
            <a:spLocks noGrp="1"/>
          </p:cNvSpPr>
          <p:nvPr>
            <p:ph type="title"/>
          </p:nvPr>
        </p:nvSpPr>
        <p:spPr>
          <a:xfrm>
            <a:off x="6300216" y="2609523"/>
            <a:ext cx="4590288" cy="1396419"/>
          </a:xfrm>
          <a:ln>
            <a:solidFill>
              <a:schemeClr val="accent2"/>
            </a:solidFill>
          </a:ln>
        </p:spPr>
        <p:txBody>
          <a:bodyPr vert="horz" lIns="91440" tIns="45720" rIns="91440" bIns="45720" rtlCol="0" anchor="t" anchorCtr="0">
            <a:normAutofit/>
          </a:bodyPr>
          <a:lstStyle/>
          <a:p>
            <a:pPr algn="ctr">
              <a:lnSpc>
                <a:spcPct val="90000"/>
              </a:lnSpc>
            </a:pPr>
            <a:r>
              <a:rPr lang="en-US" sz="3800" b="1" kern="1200" dirty="0">
                <a:latin typeface="+mn-lt"/>
                <a:ea typeface="+mj-ea"/>
                <a:cs typeface="+mj-cs"/>
              </a:rPr>
              <a:t>What should we do when we’re sick?</a:t>
            </a:r>
          </a:p>
        </p:txBody>
      </p:sp>
      <p:sp>
        <p:nvSpPr>
          <p:cNvPr id="7" name="Slide Number Placeholder 7">
            <a:extLst>
              <a:ext uri="{FF2B5EF4-FFF2-40B4-BE49-F238E27FC236}">
                <a16:creationId xmlns:a16="http://schemas.microsoft.com/office/drawing/2014/main" id="{D6070869-402B-F0CE-748B-0BF0AE47078C}"/>
              </a:ext>
            </a:extLst>
          </p:cNvPr>
          <p:cNvSpPr txBox="1">
            <a:spLocks/>
          </p:cNvSpPr>
          <p:nvPr/>
        </p:nvSpPr>
        <p:spPr>
          <a:xfrm>
            <a:off x="6298598" y="3895344"/>
            <a:ext cx="4591906" cy="1024128"/>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spcAft>
                <a:spcPts val="1200"/>
              </a:spcAft>
            </a:pPr>
            <a:endParaRPr lang="en-US" sz="2200" b="1" kern="1200" dirty="0">
              <a:solidFill>
                <a:schemeClr val="tx2"/>
              </a:solidFill>
              <a:latin typeface="+mj-lt"/>
              <a:ea typeface="+mn-ea"/>
              <a:cs typeface="Segoe UI Semibold" panose="020B0702040204020203" pitchFamily="34" charset="0"/>
            </a:endParaRPr>
          </a:p>
        </p:txBody>
      </p:sp>
      <p:pic>
        <p:nvPicPr>
          <p:cNvPr id="4" name="Picture 3">
            <a:extLst>
              <a:ext uri="{FF2B5EF4-FFF2-40B4-BE49-F238E27FC236}">
                <a16:creationId xmlns:a16="http://schemas.microsoft.com/office/drawing/2014/main" id="{4EB917BA-7D42-7E16-66EE-5D203B57F8EC}"/>
              </a:ext>
            </a:extLst>
          </p:cNvPr>
          <p:cNvPicPr>
            <a:picLocks noChangeAspect="1"/>
          </p:cNvPicPr>
          <p:nvPr/>
        </p:nvPicPr>
        <p:blipFill>
          <a:blip r:embed="rId3"/>
          <a:srcRect r="2" b="2"/>
          <a:stretch>
            <a:fillRect/>
          </a:stretch>
        </p:blipFill>
        <p:spPr>
          <a:xfrm>
            <a:off x="1005840" y="1316736"/>
            <a:ext cx="4325112" cy="432511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81378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38F4B-8D8A-0206-CBA9-3A5BAAF008C6}"/>
              </a:ext>
            </a:extLst>
          </p:cNvPr>
          <p:cNvSpPr>
            <a:spLocks noGrp="1"/>
          </p:cNvSpPr>
          <p:nvPr>
            <p:ph type="title"/>
          </p:nvPr>
        </p:nvSpPr>
        <p:spPr>
          <a:ln>
            <a:solidFill>
              <a:schemeClr val="accent2"/>
            </a:solidFill>
          </a:ln>
        </p:spPr>
        <p:txBody>
          <a:bodyPr/>
          <a:lstStyle/>
          <a:p>
            <a:r>
              <a:rPr lang="en-US" dirty="0"/>
              <a:t>1. Cover your coughs and sneezes</a:t>
            </a:r>
          </a:p>
        </p:txBody>
      </p:sp>
      <p:sp>
        <p:nvSpPr>
          <p:cNvPr id="5" name="TextBox 4">
            <a:extLst>
              <a:ext uri="{FF2B5EF4-FFF2-40B4-BE49-F238E27FC236}">
                <a16:creationId xmlns:a16="http://schemas.microsoft.com/office/drawing/2014/main" id="{0B4FA16E-1DAD-3D1C-EC63-7C51294B1209}"/>
              </a:ext>
            </a:extLst>
          </p:cNvPr>
          <p:cNvSpPr txBox="1"/>
          <p:nvPr/>
        </p:nvSpPr>
        <p:spPr>
          <a:xfrm>
            <a:off x="1389017" y="2902059"/>
            <a:ext cx="4691743" cy="1815882"/>
          </a:xfrm>
          <a:prstGeom prst="rect">
            <a:avLst/>
          </a:prstGeom>
          <a:noFill/>
          <a:ln>
            <a:solidFill>
              <a:schemeClr val="accent2"/>
            </a:solidFill>
          </a:ln>
        </p:spPr>
        <p:txBody>
          <a:bodyPr wrap="square" rtlCol="0">
            <a:spAutoFit/>
          </a:bodyPr>
          <a:lstStyle/>
          <a:p>
            <a:pPr marL="285750" indent="-285750">
              <a:buFont typeface="Arial" panose="020B0604020202020204" pitchFamily="34" charset="0"/>
              <a:buChar char="•"/>
            </a:pPr>
            <a:r>
              <a:rPr lang="en-US" sz="2800" dirty="0"/>
              <a:t>use a tissue or your elbow</a:t>
            </a:r>
          </a:p>
          <a:p>
            <a:endParaRPr lang="en-US" sz="2800" dirty="0"/>
          </a:p>
          <a:p>
            <a:pPr marL="285750" indent="-285750">
              <a:buFont typeface="Arial" panose="020B0604020202020204" pitchFamily="34" charset="0"/>
              <a:buChar char="•"/>
            </a:pPr>
            <a:r>
              <a:rPr lang="en-US" sz="2800" dirty="0"/>
              <a:t>throw used tissues in the trash right away</a:t>
            </a:r>
          </a:p>
        </p:txBody>
      </p:sp>
      <p:pic>
        <p:nvPicPr>
          <p:cNvPr id="6" name="Picture 5">
            <a:extLst>
              <a:ext uri="{FF2B5EF4-FFF2-40B4-BE49-F238E27FC236}">
                <a16:creationId xmlns:a16="http://schemas.microsoft.com/office/drawing/2014/main" id="{43FADA3E-7C4D-6F80-7314-0C8983C983D0}"/>
              </a:ext>
            </a:extLst>
          </p:cNvPr>
          <p:cNvPicPr>
            <a:picLocks noChangeAspect="1"/>
          </p:cNvPicPr>
          <p:nvPr/>
        </p:nvPicPr>
        <p:blipFill>
          <a:blip r:embed="rId3"/>
          <a:stretch>
            <a:fillRect/>
          </a:stretch>
        </p:blipFill>
        <p:spPr>
          <a:xfrm>
            <a:off x="8089901" y="2647260"/>
            <a:ext cx="3193142" cy="3831770"/>
          </a:xfrm>
          <a:prstGeom prst="rect">
            <a:avLst/>
          </a:prstGeom>
        </p:spPr>
      </p:pic>
    </p:spTree>
    <p:extLst>
      <p:ext uri="{BB962C8B-B14F-4D97-AF65-F5344CB8AC3E}">
        <p14:creationId xmlns:p14="http://schemas.microsoft.com/office/powerpoint/2010/main" val="4215882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DEA4-C16A-87BC-D634-50DEC91FB62F}"/>
              </a:ext>
            </a:extLst>
          </p:cNvPr>
          <p:cNvSpPr>
            <a:spLocks noGrp="1"/>
          </p:cNvSpPr>
          <p:nvPr>
            <p:ph type="title"/>
          </p:nvPr>
        </p:nvSpPr>
        <p:spPr>
          <a:ln>
            <a:solidFill>
              <a:schemeClr val="accent2"/>
            </a:solidFill>
          </a:ln>
        </p:spPr>
        <p:txBody>
          <a:bodyPr/>
          <a:lstStyle/>
          <a:p>
            <a:r>
              <a:rPr lang="en-US" dirty="0"/>
              <a:t>2. Wash your hands. </a:t>
            </a:r>
            <a:r>
              <a:rPr lang="en-US" u="sng" dirty="0"/>
              <a:t>A LOT</a:t>
            </a:r>
            <a:r>
              <a:rPr lang="en-US" dirty="0"/>
              <a:t>!!</a:t>
            </a:r>
          </a:p>
        </p:txBody>
      </p:sp>
      <p:sp>
        <p:nvSpPr>
          <p:cNvPr id="4" name="Text Placeholder 3">
            <a:extLst>
              <a:ext uri="{FF2B5EF4-FFF2-40B4-BE49-F238E27FC236}">
                <a16:creationId xmlns:a16="http://schemas.microsoft.com/office/drawing/2014/main" id="{09712830-4548-40F7-9A7C-122A897B62C6}"/>
              </a:ext>
            </a:extLst>
          </p:cNvPr>
          <p:cNvSpPr>
            <a:spLocks noGrp="1"/>
          </p:cNvSpPr>
          <p:nvPr>
            <p:ph type="body" sz="quarter" idx="11"/>
          </p:nvPr>
        </p:nvSpPr>
        <p:spPr>
          <a:xfrm>
            <a:off x="7110549" y="2275115"/>
            <a:ext cx="4973900" cy="4457482"/>
          </a:xfrm>
          <a:ln>
            <a:noFill/>
          </a:ln>
        </p:spPr>
        <p:txBody>
          <a:bodyPr/>
          <a:lstStyle/>
          <a:p>
            <a:pPr marL="342900" indent="-342900">
              <a:buFont typeface="Arial" panose="020B0604020202020204" pitchFamily="34" charset="0"/>
              <a:buChar char="•"/>
            </a:pPr>
            <a:r>
              <a:rPr lang="en-US" sz="2800" dirty="0"/>
              <a:t>Use warm water and soap</a:t>
            </a:r>
          </a:p>
          <a:p>
            <a:endParaRPr lang="en-US" sz="2800" dirty="0"/>
          </a:p>
          <a:p>
            <a:pPr marL="342900" indent="-342900">
              <a:buFont typeface="Arial" panose="020B0604020202020204" pitchFamily="34" charset="0"/>
              <a:buChar char="•"/>
            </a:pPr>
            <a:r>
              <a:rPr lang="en-US" sz="2800" dirty="0"/>
              <a:t>Wash for at least 20 seconds</a:t>
            </a:r>
          </a:p>
          <a:p>
            <a:endParaRPr lang="en-US" sz="2800" dirty="0"/>
          </a:p>
          <a:p>
            <a:pPr marL="342900" indent="-342900">
              <a:buFont typeface="Arial" panose="020B0604020202020204" pitchFamily="34" charset="0"/>
              <a:buChar char="•"/>
            </a:pPr>
            <a:r>
              <a:rPr lang="en-US" sz="2800" dirty="0"/>
              <a:t>Wash after blowing your nose, sneezing, or coughing</a:t>
            </a:r>
          </a:p>
          <a:p>
            <a:pPr marL="342900" indent="-34290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E2B86C27-2D42-32A4-2562-9098FB94E85C}"/>
              </a:ext>
            </a:extLst>
          </p:cNvPr>
          <p:cNvPicPr>
            <a:picLocks noChangeAspect="1"/>
          </p:cNvPicPr>
          <p:nvPr/>
        </p:nvPicPr>
        <p:blipFill>
          <a:blip r:embed="rId3"/>
          <a:stretch>
            <a:fillRect/>
          </a:stretch>
        </p:blipFill>
        <p:spPr>
          <a:xfrm>
            <a:off x="401465" y="1961387"/>
            <a:ext cx="5558665" cy="4174671"/>
          </a:xfrm>
          <a:prstGeom prst="rect">
            <a:avLst/>
          </a:prstGeom>
          <a:effectLst>
            <a:softEdge rad="63500"/>
          </a:effectLst>
        </p:spPr>
      </p:pic>
    </p:spTree>
    <p:extLst>
      <p:ext uri="{BB962C8B-B14F-4D97-AF65-F5344CB8AC3E}">
        <p14:creationId xmlns:p14="http://schemas.microsoft.com/office/powerpoint/2010/main" val="3276705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078C16-6554-9867-C6A3-B02B88D21D14}"/>
              </a:ext>
            </a:extLst>
          </p:cNvPr>
          <p:cNvSpPr>
            <a:spLocks noGrp="1"/>
          </p:cNvSpPr>
          <p:nvPr>
            <p:ph type="title"/>
          </p:nvPr>
        </p:nvSpPr>
        <p:spPr>
          <a:xfrm>
            <a:off x="309155" y="775498"/>
            <a:ext cx="4837176" cy="802931"/>
          </a:xfrm>
          <a:ln>
            <a:solidFill>
              <a:schemeClr val="accent2"/>
            </a:solidFill>
          </a:ln>
        </p:spPr>
        <p:txBody>
          <a:bodyPr/>
          <a:lstStyle/>
          <a:p>
            <a:r>
              <a:rPr lang="en-US" dirty="0"/>
              <a:t>3. Stay home if needed</a:t>
            </a:r>
          </a:p>
        </p:txBody>
      </p:sp>
      <p:pic>
        <p:nvPicPr>
          <p:cNvPr id="9" name="Picture 8">
            <a:extLst>
              <a:ext uri="{FF2B5EF4-FFF2-40B4-BE49-F238E27FC236}">
                <a16:creationId xmlns:a16="http://schemas.microsoft.com/office/drawing/2014/main" id="{D1642BFF-D515-E6D0-C0E2-3F37061583D2}"/>
              </a:ext>
            </a:extLst>
          </p:cNvPr>
          <p:cNvPicPr>
            <a:picLocks noChangeAspect="1"/>
          </p:cNvPicPr>
          <p:nvPr/>
        </p:nvPicPr>
        <p:blipFill>
          <a:blip r:embed="rId3"/>
          <a:stretch>
            <a:fillRect/>
          </a:stretch>
        </p:blipFill>
        <p:spPr>
          <a:xfrm>
            <a:off x="6053545" y="904875"/>
            <a:ext cx="5829300" cy="5048250"/>
          </a:xfrm>
          <a:prstGeom prst="rect">
            <a:avLst/>
          </a:prstGeom>
        </p:spPr>
      </p:pic>
      <p:sp>
        <p:nvSpPr>
          <p:cNvPr id="10" name="TextBox 9">
            <a:extLst>
              <a:ext uri="{FF2B5EF4-FFF2-40B4-BE49-F238E27FC236}">
                <a16:creationId xmlns:a16="http://schemas.microsoft.com/office/drawing/2014/main" id="{B57C3CDD-4A62-4AEC-ED47-E9308880FE8B}"/>
              </a:ext>
            </a:extLst>
          </p:cNvPr>
          <p:cNvSpPr txBox="1"/>
          <p:nvPr/>
        </p:nvSpPr>
        <p:spPr>
          <a:xfrm>
            <a:off x="424543" y="1970314"/>
            <a:ext cx="4837176"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If you feel very sick, it’s best to stay home and rest</a:t>
            </a:r>
          </a:p>
          <a:p>
            <a:endParaRPr lang="en-US" sz="2800" dirty="0"/>
          </a:p>
          <a:p>
            <a:pPr marL="285750" indent="-285750">
              <a:buFont typeface="Arial" panose="020B0604020202020204" pitchFamily="34" charset="0"/>
              <a:buChar char="•"/>
            </a:pPr>
            <a:r>
              <a:rPr lang="en-US" sz="2800" dirty="0"/>
              <a:t>Getting some rest can help you feel better!</a:t>
            </a:r>
          </a:p>
        </p:txBody>
      </p:sp>
    </p:spTree>
    <p:extLst>
      <p:ext uri="{BB962C8B-B14F-4D97-AF65-F5344CB8AC3E}">
        <p14:creationId xmlns:p14="http://schemas.microsoft.com/office/powerpoint/2010/main" val="2724960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7495367-1487-D7BE-942F-B696294B1D1E}"/>
              </a:ext>
            </a:extLst>
          </p:cNvPr>
          <p:cNvSpPr>
            <a:spLocks noGrp="1"/>
          </p:cNvSpPr>
          <p:nvPr>
            <p:ph type="title"/>
          </p:nvPr>
        </p:nvSpPr>
        <p:spPr>
          <a:xfrm>
            <a:off x="3093720" y="690343"/>
            <a:ext cx="6004560" cy="738297"/>
          </a:xfrm>
          <a:ln>
            <a:solidFill>
              <a:schemeClr val="accent2"/>
            </a:solidFill>
          </a:ln>
        </p:spPr>
        <p:txBody>
          <a:bodyPr>
            <a:normAutofit/>
          </a:bodyPr>
          <a:lstStyle/>
          <a:p>
            <a:r>
              <a:rPr lang="en-US" dirty="0"/>
              <a:t>4. Don’t share personal items!</a:t>
            </a:r>
          </a:p>
        </p:txBody>
      </p:sp>
      <p:sp>
        <p:nvSpPr>
          <p:cNvPr id="9" name="Content Placeholder 8">
            <a:extLst>
              <a:ext uri="{FF2B5EF4-FFF2-40B4-BE49-F238E27FC236}">
                <a16:creationId xmlns:a16="http://schemas.microsoft.com/office/drawing/2014/main" id="{2026887A-646F-24C4-2ED5-7FB4DEA19E38}"/>
              </a:ext>
            </a:extLst>
          </p:cNvPr>
          <p:cNvSpPr>
            <a:spLocks noGrp="1"/>
          </p:cNvSpPr>
          <p:nvPr>
            <p:ph sz="quarter" idx="16"/>
          </p:nvPr>
        </p:nvSpPr>
        <p:spPr>
          <a:xfrm>
            <a:off x="6854516" y="2777163"/>
            <a:ext cx="5129784" cy="2676580"/>
          </a:xfrm>
          <a:ln>
            <a:solidFill>
              <a:schemeClr val="accent2"/>
            </a:solidFill>
          </a:ln>
        </p:spPr>
        <p:txBody>
          <a:bodyPr/>
          <a:lstStyle/>
          <a:p>
            <a:pPr marL="342900" indent="-342900">
              <a:buFont typeface="Arial" panose="020B0604020202020204" pitchFamily="34" charset="0"/>
              <a:buChar char="•"/>
            </a:pPr>
            <a:r>
              <a:rPr lang="en-US" sz="2800" dirty="0"/>
              <a:t>Don’t share water bottles, drinks, food, or towels with others when you’re sick</a:t>
            </a:r>
          </a:p>
          <a:p>
            <a:pPr marL="342900" indent="-342900">
              <a:buFont typeface="Arial" panose="020B0604020202020204" pitchFamily="34" charset="0"/>
              <a:buChar char="•"/>
            </a:pPr>
            <a:r>
              <a:rPr lang="en-US" sz="2800" dirty="0"/>
              <a:t>This can keep germs from spreading!</a:t>
            </a:r>
          </a:p>
        </p:txBody>
      </p:sp>
      <p:pic>
        <p:nvPicPr>
          <p:cNvPr id="10" name="Picture 9">
            <a:extLst>
              <a:ext uri="{FF2B5EF4-FFF2-40B4-BE49-F238E27FC236}">
                <a16:creationId xmlns:a16="http://schemas.microsoft.com/office/drawing/2014/main" id="{92109EAC-463A-5293-2C8B-53B0F5904588}"/>
              </a:ext>
            </a:extLst>
          </p:cNvPr>
          <p:cNvPicPr>
            <a:picLocks noChangeAspect="1"/>
          </p:cNvPicPr>
          <p:nvPr/>
        </p:nvPicPr>
        <p:blipFill>
          <a:blip r:embed="rId3"/>
          <a:stretch>
            <a:fillRect/>
          </a:stretch>
        </p:blipFill>
        <p:spPr>
          <a:xfrm>
            <a:off x="1174691" y="2210480"/>
            <a:ext cx="4331833" cy="4331833"/>
          </a:xfrm>
          <a:prstGeom prst="rect">
            <a:avLst/>
          </a:prstGeom>
        </p:spPr>
      </p:pic>
    </p:spTree>
    <p:extLst>
      <p:ext uri="{BB962C8B-B14F-4D97-AF65-F5344CB8AC3E}">
        <p14:creationId xmlns:p14="http://schemas.microsoft.com/office/powerpoint/2010/main" val="3312758162"/>
      </p:ext>
    </p:extLst>
  </p:cSld>
  <p:clrMapOvr>
    <a:masterClrMapping/>
  </p:clrMapOvr>
</p:sld>
</file>

<file path=ppt/theme/theme1.xml><?xml version="1.0" encoding="utf-8"?>
<a:theme xmlns:a="http://schemas.openxmlformats.org/drawingml/2006/main" name="powerpoint tutorial">
  <a:themeElements>
    <a:clrScheme name="Custom 27">
      <a:dk1>
        <a:srgbClr val="000000"/>
      </a:dk1>
      <a:lt1>
        <a:srgbClr val="FFFFFF"/>
      </a:lt1>
      <a:dk2>
        <a:srgbClr val="005F73"/>
      </a:dk2>
      <a:lt2>
        <a:srgbClr val="E7E6E6"/>
      </a:lt2>
      <a:accent1>
        <a:srgbClr val="6A205F"/>
      </a:accent1>
      <a:accent2>
        <a:srgbClr val="C74F66"/>
      </a:accent2>
      <a:accent3>
        <a:srgbClr val="C40C67"/>
      </a:accent3>
      <a:accent4>
        <a:srgbClr val="FF7675"/>
      </a:accent4>
      <a:accent5>
        <a:srgbClr val="0696D0"/>
      </a:accent5>
      <a:accent6>
        <a:srgbClr val="360070"/>
      </a:accent6>
      <a:hlink>
        <a:srgbClr val="0563C1"/>
      </a:hlink>
      <a:folHlink>
        <a:srgbClr val="954F72"/>
      </a:folHlink>
    </a:clrScheme>
    <a:fontScheme name="Custom 92">
      <a:majorFont>
        <a:latin typeface="Segoe UI Semibold"/>
        <a:ea typeface=""/>
        <a:cs typeface=""/>
      </a:majorFont>
      <a:minorFont>
        <a:latin typeface="Segoe UI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23161501_Feeling overwhelmed_wac_SL_V2" id="{54A04B33-ABA9-48E3-837F-F7D8E1BC9C01}" vid="{4FC7F71D-D20D-44FB-9BA9-EEFEE62253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F793A8F6205A4CB393A9B98915A4CF" ma:contentTypeVersion="4" ma:contentTypeDescription="Create a new document." ma:contentTypeScope="" ma:versionID="e19c78fa6a1b645403bff7b20c2edeba">
  <xsd:schema xmlns:xsd="http://www.w3.org/2001/XMLSchema" xmlns:xs="http://www.w3.org/2001/XMLSchema" xmlns:p="http://schemas.microsoft.com/office/2006/metadata/properties" xmlns:ns2="1a8c3281-94ba-4589-86c2-c8af90026cf3" targetNamespace="http://schemas.microsoft.com/office/2006/metadata/properties" ma:root="true" ma:fieldsID="1abf21e0a0b12d3cde8749f45f572008" ns2:_="">
    <xsd:import namespace="1a8c3281-94ba-4589-86c2-c8af90026cf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c3281-94ba-4589-86c2-c8af90026c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38E272-8056-476B-B6D8-733247D8CDFD}"/>
</file>

<file path=customXml/itemProps2.xml><?xml version="1.0" encoding="utf-8"?>
<ds:datastoreItem xmlns:ds="http://schemas.openxmlformats.org/officeDocument/2006/customXml" ds:itemID="{57D4A114-614A-4F21-A975-61444CD3CFA6}">
  <ds:schemaRefs>
    <ds:schemaRef ds:uri="http://schemas.microsoft.com/sharepoint/v3/contenttype/forms"/>
  </ds:schemaRefs>
</ds:datastoreItem>
</file>

<file path=customXml/itemProps3.xml><?xml version="1.0" encoding="utf-8"?>
<ds:datastoreItem xmlns:ds="http://schemas.openxmlformats.org/officeDocument/2006/customXml" ds:itemID="{ADD100F2-74DD-462C-BBFE-2504278ADF72}">
  <ds:schemaRefs>
    <ds:schemaRef ds:uri="http://schemas.microsoft.com/office/infopath/2007/PartnerControls"/>
    <ds:schemaRef ds:uri="http://www.w3.org/XML/1998/namespace"/>
    <ds:schemaRef ds:uri="http://schemas.openxmlformats.org/package/2006/metadata/core-properties"/>
    <ds:schemaRef ds:uri="http://purl.org/dc/dcmitype/"/>
    <ds:schemaRef ds:uri="230e9df3-be65-4c73-a93b-d1236ebd677e"/>
    <ds:schemaRef ds:uri="http://schemas.microsoft.com/office/2006/documentManagement/types"/>
    <ds:schemaRef ds:uri="16c05727-aa75-4e4a-9b5f-8a80a1165891"/>
    <ds:schemaRef ds:uri="http://schemas.microsoft.com/office/2006/metadata/properties"/>
    <ds:schemaRef ds:uri="http://purl.org/dc/elements/1.1/"/>
    <ds:schemaRef ds:uri="71af3243-3dd4-4a8d-8c0d-dd76da1f02a5"/>
    <ds:schemaRef ds:uri="http://schemas.microsoft.com/sharepoint/v3"/>
    <ds:schemaRef ds:uri="http://purl.org/dc/te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Feeling overwhelmed</Template>
  <TotalTime>120</TotalTime>
  <Words>721</Words>
  <Application>Microsoft Office PowerPoint</Application>
  <PresentationFormat>Widescreen</PresentationFormat>
  <Paragraphs>78</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Comic Sans MS</vt:lpstr>
      <vt:lpstr>Segoe UI</vt:lpstr>
      <vt:lpstr>Segoe UI </vt:lpstr>
      <vt:lpstr>powerpoint tutorial</vt:lpstr>
      <vt:lpstr>I Know What to Do When I’m Sick!</vt:lpstr>
      <vt:lpstr>We all get sick sometimes</vt:lpstr>
      <vt:lpstr>When we get sick, it’s important to take care of ourselves!</vt:lpstr>
      <vt:lpstr>Why is health hygiene important?</vt:lpstr>
      <vt:lpstr>What should we do when we’re sick?</vt:lpstr>
      <vt:lpstr>1. Cover your coughs and sneezes</vt:lpstr>
      <vt:lpstr>2. Wash your hands. A LOT!!</vt:lpstr>
      <vt:lpstr>3. Stay home if needed</vt:lpstr>
      <vt:lpstr>4. Don’t share personal items!</vt:lpstr>
      <vt:lpstr>5. Ask for help if you need it</vt:lpstr>
      <vt:lpstr>Remember: When I’m Sick…</vt:lpstr>
      <vt:lpstr>So…what do YOU think?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Andrea Morris</dc:creator>
  <cp:lastModifiedBy>Andrea Morris</cp:lastModifiedBy>
  <cp:revision>1</cp:revision>
  <dcterms:created xsi:type="dcterms:W3CDTF">2026-02-03T15:42:00Z</dcterms:created>
  <dcterms:modified xsi:type="dcterms:W3CDTF">2026-02-03T17:56:11Z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0x0101000CF793A8F6205A4CB393A9B98915A4CF</vt:lpwstr>
  </property>
  <property fmtid="{D5CDD505-2E9C-101B-9397-08002B2CF9AE}" pid="3" name="MediaServiceImageTags">
    <vt:lpwstr/>
  </property>
</Properties>
</file>