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7"/>
  </p:notesMasterIdLst>
  <p:handoutMasterIdLst>
    <p:handoutMasterId r:id="rId18"/>
  </p:handoutMasterIdLst>
  <p:sldIdLst>
    <p:sldId id="1938" r:id="rId5"/>
    <p:sldId id="1935" r:id="rId6"/>
    <p:sldId id="1936" r:id="rId7"/>
    <p:sldId id="1924" r:id="rId8"/>
    <p:sldId id="1929" r:id="rId9"/>
    <p:sldId id="1940" r:id="rId10"/>
    <p:sldId id="1941" r:id="rId11"/>
    <p:sldId id="1942" r:id="rId12"/>
    <p:sldId id="1943" r:id="rId13"/>
    <p:sldId id="1944" r:id="rId14"/>
    <p:sldId id="1945" r:id="rId15"/>
    <p:sldId id="19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71"/>
    <a:srgbClr val="FF7676"/>
    <a:srgbClr val="6A1F60"/>
    <a:srgbClr val="CA4F67"/>
    <a:srgbClr val="0796D0"/>
    <a:srgbClr val="C60B68"/>
    <a:srgbClr val="F7D6D6"/>
    <a:srgbClr val="A69AC7"/>
    <a:srgbClr val="EACAD0"/>
    <a:srgbClr val="C50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42" autoAdjust="0"/>
  </p:normalViewPr>
  <p:slideViewPr>
    <p:cSldViewPr snapToGrid="0">
      <p:cViewPr varScale="1">
        <p:scale>
          <a:sx n="70" d="100"/>
          <a:sy n="70" d="100"/>
        </p:scale>
        <p:origin x="1166" y="278"/>
      </p:cViewPr>
      <p:guideLst>
        <p:guide orient="horz" pos="2160"/>
        <p:guide pos="3840"/>
      </p:guideLst>
    </p:cSldViewPr>
  </p:slideViewPr>
  <p:outlineViewPr>
    <p:cViewPr>
      <p:scale>
        <a:sx n="33" d="100"/>
        <a:sy n="33" d="100"/>
      </p:scale>
      <p:origin x="0" y="-1306"/>
    </p:cViewPr>
  </p:outlineViewPr>
  <p:notesTextViewPr>
    <p:cViewPr>
      <p:scale>
        <a:sx n="1" d="1"/>
        <a:sy n="1" d="1"/>
      </p:scale>
      <p:origin x="0" y="-58"/>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D96772-9817-D32D-CFDB-4082AEA13D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86172B-8397-3A88-9BA7-9C3DBC65BB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828F9-B03F-44CA-BF33-27494910E999}" type="datetimeFigureOut">
              <a:rPr lang="en-US" smtClean="0"/>
              <a:t>2/3/2026</a:t>
            </a:fld>
            <a:endParaRPr lang="en-US"/>
          </a:p>
        </p:txBody>
      </p:sp>
      <p:sp>
        <p:nvSpPr>
          <p:cNvPr id="4" name="Footer Placeholder 3">
            <a:extLst>
              <a:ext uri="{FF2B5EF4-FFF2-40B4-BE49-F238E27FC236}">
                <a16:creationId xmlns:a16="http://schemas.microsoft.com/office/drawing/2014/main" id="{B1C08E2D-8C3D-B8DD-3F2A-AA9AE2C326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DC741F-C3B9-696C-07A4-6B6C6E1BE0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5BC5F-DD29-48CA-B1A9-365C6504E9CB}" type="slidenum">
              <a:rPr lang="en-US" smtClean="0"/>
              <a:t>‹#›</a:t>
            </a:fld>
            <a:endParaRPr lang="en-US"/>
          </a:p>
        </p:txBody>
      </p:sp>
    </p:spTree>
    <p:extLst>
      <p:ext uri="{BB962C8B-B14F-4D97-AF65-F5344CB8AC3E}">
        <p14:creationId xmlns:p14="http://schemas.microsoft.com/office/powerpoint/2010/main" val="38848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5F59B-C668-4011-983E-F315D5C6132D}"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99F9-2769-4C52-8EE2-7278119F0A16}" type="slidenum">
              <a:rPr lang="en-US" smtClean="0"/>
              <a:t>‹#›</a:t>
            </a:fld>
            <a:endParaRPr lang="en-US" dirty="0"/>
          </a:p>
        </p:txBody>
      </p:sp>
    </p:spTree>
    <p:extLst>
      <p:ext uri="{BB962C8B-B14F-4D97-AF65-F5344CB8AC3E}">
        <p14:creationId xmlns:p14="http://schemas.microsoft.com/office/powerpoint/2010/main" val="261292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learning about ways to take care of yourself and others when you’re sick.  Ask students if they’ve ever been sick.  What did they have?  How did it feel?</a:t>
            </a:r>
          </a:p>
        </p:txBody>
      </p:sp>
      <p:sp>
        <p:nvSpPr>
          <p:cNvPr id="4" name="Slide Number Placeholder 3"/>
          <p:cNvSpPr>
            <a:spLocks noGrp="1"/>
          </p:cNvSpPr>
          <p:nvPr>
            <p:ph type="sldNum" sz="quarter" idx="5"/>
          </p:nvPr>
        </p:nvSpPr>
        <p:spPr/>
        <p:txBody>
          <a:bodyPr/>
          <a:lstStyle/>
          <a:p>
            <a:fld id="{E98F99F9-2769-4C52-8EE2-7278119F0A16}" type="slidenum">
              <a:rPr lang="en-US" smtClean="0"/>
              <a:t>1</a:t>
            </a:fld>
            <a:endParaRPr lang="en-US" dirty="0"/>
          </a:p>
        </p:txBody>
      </p:sp>
    </p:spTree>
    <p:extLst>
      <p:ext uri="{BB962C8B-B14F-4D97-AF65-F5344CB8AC3E}">
        <p14:creationId xmlns:p14="http://schemas.microsoft.com/office/powerpoint/2010/main" val="123293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important to let an adult (parent or teacher) know when you’re not feeling well so that they can help you.  You might need to lie down, go to the bathroom, see the school nurse, etc.  An adult can help with that.</a:t>
            </a:r>
          </a:p>
        </p:txBody>
      </p:sp>
      <p:sp>
        <p:nvSpPr>
          <p:cNvPr id="4" name="Slide Number Placeholder 3"/>
          <p:cNvSpPr>
            <a:spLocks noGrp="1"/>
          </p:cNvSpPr>
          <p:nvPr>
            <p:ph type="sldNum" sz="quarter" idx="5"/>
          </p:nvPr>
        </p:nvSpPr>
        <p:spPr/>
        <p:txBody>
          <a:bodyPr/>
          <a:lstStyle/>
          <a:p>
            <a:fld id="{E98F99F9-2769-4C52-8EE2-7278119F0A16}" type="slidenum">
              <a:rPr lang="en-US" smtClean="0"/>
              <a:t>10</a:t>
            </a:fld>
            <a:endParaRPr lang="en-US" dirty="0"/>
          </a:p>
        </p:txBody>
      </p:sp>
    </p:spTree>
    <p:extLst>
      <p:ext uri="{BB962C8B-B14F-4D97-AF65-F5344CB8AC3E}">
        <p14:creationId xmlns:p14="http://schemas.microsoft.com/office/powerpoint/2010/main" val="16135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the 5 things to do when you’re sick.</a:t>
            </a:r>
          </a:p>
        </p:txBody>
      </p:sp>
      <p:sp>
        <p:nvSpPr>
          <p:cNvPr id="4" name="Slide Number Placeholder 3"/>
          <p:cNvSpPr>
            <a:spLocks noGrp="1"/>
          </p:cNvSpPr>
          <p:nvPr>
            <p:ph type="sldNum" sz="quarter" idx="5"/>
          </p:nvPr>
        </p:nvSpPr>
        <p:spPr/>
        <p:txBody>
          <a:bodyPr/>
          <a:lstStyle/>
          <a:p>
            <a:fld id="{E98F99F9-2769-4C52-8EE2-7278119F0A16}" type="slidenum">
              <a:rPr lang="en-US" smtClean="0"/>
              <a:t>11</a:t>
            </a:fld>
            <a:endParaRPr lang="en-US" dirty="0"/>
          </a:p>
        </p:txBody>
      </p:sp>
    </p:spTree>
    <p:extLst>
      <p:ext uri="{BB962C8B-B14F-4D97-AF65-F5344CB8AC3E}">
        <p14:creationId xmlns:p14="http://schemas.microsoft.com/office/powerpoint/2010/main" val="87285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ideas of how to handle this situation.  Encourage them to remember the strategies they learned in the lesson and ask how they’d apply them to this problem.</a:t>
            </a:r>
          </a:p>
        </p:txBody>
      </p:sp>
      <p:sp>
        <p:nvSpPr>
          <p:cNvPr id="4" name="Slide Number Placeholder 3"/>
          <p:cNvSpPr>
            <a:spLocks noGrp="1"/>
          </p:cNvSpPr>
          <p:nvPr>
            <p:ph type="sldNum" sz="quarter" idx="5"/>
          </p:nvPr>
        </p:nvSpPr>
        <p:spPr/>
        <p:txBody>
          <a:bodyPr/>
          <a:lstStyle/>
          <a:p>
            <a:fld id="{E98F99F9-2769-4C52-8EE2-7278119F0A16}" type="slidenum">
              <a:rPr lang="en-US" smtClean="0"/>
              <a:t>12</a:t>
            </a:fld>
            <a:endParaRPr lang="en-US" dirty="0"/>
          </a:p>
        </p:txBody>
      </p:sp>
    </p:spTree>
    <p:extLst>
      <p:ext uri="{BB962C8B-B14F-4D97-AF65-F5344CB8AC3E}">
        <p14:creationId xmlns:p14="http://schemas.microsoft.com/office/powerpoint/2010/main" val="5789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types of sickness.  Ask for other examples (coughing, headache, “bathroom issues”, etc.)</a:t>
            </a:r>
          </a:p>
        </p:txBody>
      </p:sp>
      <p:sp>
        <p:nvSpPr>
          <p:cNvPr id="4" name="Slide Number Placeholder 3"/>
          <p:cNvSpPr>
            <a:spLocks noGrp="1"/>
          </p:cNvSpPr>
          <p:nvPr>
            <p:ph type="sldNum" sz="quarter" idx="5"/>
          </p:nvPr>
        </p:nvSpPr>
        <p:spPr/>
        <p:txBody>
          <a:bodyPr/>
          <a:lstStyle/>
          <a:p>
            <a:fld id="{E98F99F9-2769-4C52-8EE2-7278119F0A16}" type="slidenum">
              <a:rPr lang="en-US" smtClean="0"/>
              <a:t>2</a:t>
            </a:fld>
            <a:endParaRPr lang="en-US" dirty="0"/>
          </a:p>
        </p:txBody>
      </p:sp>
    </p:spTree>
    <p:extLst>
      <p:ext uri="{BB962C8B-B14F-4D97-AF65-F5344CB8AC3E}">
        <p14:creationId xmlns:p14="http://schemas.microsoft.com/office/powerpoint/2010/main" val="258148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know what </a:t>
            </a:r>
            <a:r>
              <a:rPr lang="en-US" b="1" u="sng" dirty="0"/>
              <a:t>“health hygiene” </a:t>
            </a:r>
            <a:r>
              <a:rPr lang="en-US" dirty="0"/>
              <a:t>means. (</a:t>
            </a:r>
            <a:r>
              <a:rPr lang="en-US" b="1" dirty="0"/>
              <a:t>taking care of ourselves through cleanliness and other good habits to prevent spreading germs</a:t>
            </a:r>
            <a:r>
              <a:rPr lang="en-US" dirty="0"/>
              <a:t>)</a:t>
            </a:r>
          </a:p>
        </p:txBody>
      </p:sp>
      <p:sp>
        <p:nvSpPr>
          <p:cNvPr id="4" name="Slide Number Placeholder 3"/>
          <p:cNvSpPr>
            <a:spLocks noGrp="1"/>
          </p:cNvSpPr>
          <p:nvPr>
            <p:ph type="sldNum" sz="quarter" idx="5"/>
          </p:nvPr>
        </p:nvSpPr>
        <p:spPr/>
        <p:txBody>
          <a:bodyPr/>
          <a:lstStyle/>
          <a:p>
            <a:fld id="{E98F99F9-2769-4C52-8EE2-7278119F0A16}" type="slidenum">
              <a:rPr lang="en-US" smtClean="0"/>
              <a:t>3</a:t>
            </a:fld>
            <a:endParaRPr lang="en-US" dirty="0"/>
          </a:p>
        </p:txBody>
      </p:sp>
    </p:spTree>
    <p:extLst>
      <p:ext uri="{BB962C8B-B14F-4D97-AF65-F5344CB8AC3E}">
        <p14:creationId xmlns:p14="http://schemas.microsoft.com/office/powerpoint/2010/main" val="163018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Emphasize that we can do things to help ourselves feel better and keep others from getting sick.</a:t>
            </a:r>
          </a:p>
        </p:txBody>
      </p:sp>
      <p:sp>
        <p:nvSpPr>
          <p:cNvPr id="4" name="Slide Number Placeholder 3"/>
          <p:cNvSpPr>
            <a:spLocks noGrp="1"/>
          </p:cNvSpPr>
          <p:nvPr>
            <p:ph type="sldNum" sz="quarter" idx="5"/>
          </p:nvPr>
        </p:nvSpPr>
        <p:spPr/>
        <p:txBody>
          <a:bodyPr/>
          <a:lstStyle/>
          <a:p>
            <a:fld id="{E98F99F9-2769-4C52-8EE2-7278119F0A16}" type="slidenum">
              <a:rPr lang="en-US" smtClean="0"/>
              <a:t>4</a:t>
            </a:fld>
            <a:endParaRPr lang="en-US" dirty="0"/>
          </a:p>
        </p:txBody>
      </p:sp>
    </p:spTree>
    <p:extLst>
      <p:ext uri="{BB962C8B-B14F-4D97-AF65-F5344CB8AC3E}">
        <p14:creationId xmlns:p14="http://schemas.microsoft.com/office/powerpoint/2010/main" val="216905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examples of what to do when we’re sick.  Explain that they’ll learn 5 things to do when we’re sick.</a:t>
            </a:r>
          </a:p>
        </p:txBody>
      </p:sp>
      <p:sp>
        <p:nvSpPr>
          <p:cNvPr id="4" name="Slide Number Placeholder 3"/>
          <p:cNvSpPr>
            <a:spLocks noGrp="1"/>
          </p:cNvSpPr>
          <p:nvPr>
            <p:ph type="sldNum" sz="quarter" idx="5"/>
          </p:nvPr>
        </p:nvSpPr>
        <p:spPr/>
        <p:txBody>
          <a:bodyPr/>
          <a:lstStyle/>
          <a:p>
            <a:fld id="{E98F99F9-2769-4C52-8EE2-7278119F0A16}" type="slidenum">
              <a:rPr lang="en-US" smtClean="0"/>
              <a:t>5</a:t>
            </a:fld>
            <a:endParaRPr lang="en-US" dirty="0"/>
          </a:p>
        </p:txBody>
      </p:sp>
    </p:spTree>
    <p:extLst>
      <p:ext uri="{BB962C8B-B14F-4D97-AF65-F5344CB8AC3E}">
        <p14:creationId xmlns:p14="http://schemas.microsoft.com/office/powerpoint/2010/main" val="315963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to cover coughs and sneezes.  Point out where the tissues are in the classroom.  Have students practice using their elbows to cover their nose or mouth.</a:t>
            </a:r>
          </a:p>
        </p:txBody>
      </p:sp>
      <p:sp>
        <p:nvSpPr>
          <p:cNvPr id="4" name="Slide Number Placeholder 3"/>
          <p:cNvSpPr>
            <a:spLocks noGrp="1"/>
          </p:cNvSpPr>
          <p:nvPr>
            <p:ph type="sldNum" sz="quarter" idx="5"/>
          </p:nvPr>
        </p:nvSpPr>
        <p:spPr/>
        <p:txBody>
          <a:bodyPr/>
          <a:lstStyle/>
          <a:p>
            <a:fld id="{E98F99F9-2769-4C52-8EE2-7278119F0A16}" type="slidenum">
              <a:rPr lang="en-US" smtClean="0"/>
              <a:t>6</a:t>
            </a:fld>
            <a:endParaRPr lang="en-US" dirty="0"/>
          </a:p>
        </p:txBody>
      </p:sp>
    </p:spTree>
    <p:extLst>
      <p:ext uri="{BB962C8B-B14F-4D97-AF65-F5344CB8AC3E}">
        <p14:creationId xmlns:p14="http://schemas.microsoft.com/office/powerpoint/2010/main" val="84239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handwashing and explain that they can sing the Happy Birthday song in their heads to time how long to wash.</a:t>
            </a:r>
          </a:p>
        </p:txBody>
      </p:sp>
      <p:sp>
        <p:nvSpPr>
          <p:cNvPr id="4" name="Slide Number Placeholder 3"/>
          <p:cNvSpPr>
            <a:spLocks noGrp="1"/>
          </p:cNvSpPr>
          <p:nvPr>
            <p:ph type="sldNum" sz="quarter" idx="5"/>
          </p:nvPr>
        </p:nvSpPr>
        <p:spPr/>
        <p:txBody>
          <a:bodyPr/>
          <a:lstStyle/>
          <a:p>
            <a:fld id="{E98F99F9-2769-4C52-8EE2-7278119F0A16}" type="slidenum">
              <a:rPr lang="en-US" smtClean="0"/>
              <a:t>7</a:t>
            </a:fld>
            <a:endParaRPr lang="en-US" dirty="0"/>
          </a:p>
        </p:txBody>
      </p:sp>
    </p:spTree>
    <p:extLst>
      <p:ext uri="{BB962C8B-B14F-4D97-AF65-F5344CB8AC3E}">
        <p14:creationId xmlns:p14="http://schemas.microsoft.com/office/powerpoint/2010/main" val="253203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importance of staying home when they’re truly sick so that they don’t spread germs.  Plus resting can help them feel better faster.</a:t>
            </a:r>
          </a:p>
        </p:txBody>
      </p:sp>
      <p:sp>
        <p:nvSpPr>
          <p:cNvPr id="4" name="Slide Number Placeholder 3"/>
          <p:cNvSpPr>
            <a:spLocks noGrp="1"/>
          </p:cNvSpPr>
          <p:nvPr>
            <p:ph type="sldNum" sz="quarter" idx="5"/>
          </p:nvPr>
        </p:nvSpPr>
        <p:spPr/>
        <p:txBody>
          <a:bodyPr/>
          <a:lstStyle/>
          <a:p>
            <a:fld id="{E98F99F9-2769-4C52-8EE2-7278119F0A16}" type="slidenum">
              <a:rPr lang="en-US" smtClean="0"/>
              <a:t>8</a:t>
            </a:fld>
            <a:endParaRPr lang="en-US" dirty="0"/>
          </a:p>
        </p:txBody>
      </p:sp>
    </p:spTree>
    <p:extLst>
      <p:ext uri="{BB962C8B-B14F-4D97-AF65-F5344CB8AC3E}">
        <p14:creationId xmlns:p14="http://schemas.microsoft.com/office/powerpoint/2010/main" val="2036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while sharing is a nice thing to do, we definitely should not do it when we’re sick.  Ask for their examples of other things we shouldn’t be sharing when we’re sick. (clothes, pencils, etc.)</a:t>
            </a:r>
          </a:p>
        </p:txBody>
      </p:sp>
      <p:sp>
        <p:nvSpPr>
          <p:cNvPr id="4" name="Slide Number Placeholder 3"/>
          <p:cNvSpPr>
            <a:spLocks noGrp="1"/>
          </p:cNvSpPr>
          <p:nvPr>
            <p:ph type="sldNum" sz="quarter" idx="5"/>
          </p:nvPr>
        </p:nvSpPr>
        <p:spPr/>
        <p:txBody>
          <a:bodyPr/>
          <a:lstStyle/>
          <a:p>
            <a:fld id="{E98F99F9-2769-4C52-8EE2-7278119F0A16}" type="slidenum">
              <a:rPr lang="en-US" smtClean="0"/>
              <a:t>9</a:t>
            </a:fld>
            <a:endParaRPr lang="en-US" dirty="0"/>
          </a:p>
        </p:txBody>
      </p:sp>
    </p:spTree>
    <p:extLst>
      <p:ext uri="{BB962C8B-B14F-4D97-AF65-F5344CB8AC3E}">
        <p14:creationId xmlns:p14="http://schemas.microsoft.com/office/powerpoint/2010/main" val="197112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A03A7DE-E2C6-D3DE-2D3C-0E50AB453153}"/>
              </a:ext>
              <a:ext uri="{C183D7F6-B498-43B3-948B-1728B52AA6E4}">
                <adec:decorative xmlns:adec="http://schemas.microsoft.com/office/drawing/2017/decorative" val="1"/>
              </a:ext>
            </a:extLst>
          </p:cNvPr>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Oval 5">
            <a:extLst>
              <a:ext uri="{FF2B5EF4-FFF2-40B4-BE49-F238E27FC236}">
                <a16:creationId xmlns:a16="http://schemas.microsoft.com/office/drawing/2014/main" id="{E9155AC3-4048-A012-522F-9975DD4374A4}"/>
              </a:ext>
              <a:ext uri="{C183D7F6-B498-43B3-948B-1728B52AA6E4}">
                <adec:decorative xmlns:adec="http://schemas.microsoft.com/office/drawing/2017/decorative" val="1"/>
              </a:ext>
            </a:extLst>
          </p:cNvPr>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Oval 8">
            <a:extLst>
              <a:ext uri="{FF2B5EF4-FFF2-40B4-BE49-F238E27FC236}">
                <a16:creationId xmlns:a16="http://schemas.microsoft.com/office/drawing/2014/main" id="{C66BC318-7E9C-A53F-C445-78301FFF7C95}"/>
              </a:ext>
              <a:ext uri="{C183D7F6-B498-43B3-948B-1728B52AA6E4}">
                <adec:decorative xmlns:adec="http://schemas.microsoft.com/office/drawing/2017/decorative" val="1"/>
              </a:ext>
            </a:extLst>
          </p:cNvPr>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Freeform 12">
            <a:extLst>
              <a:ext uri="{FF2B5EF4-FFF2-40B4-BE49-F238E27FC236}">
                <a16:creationId xmlns:a16="http://schemas.microsoft.com/office/drawing/2014/main" id="{EC2B4886-6DF6-0A57-7118-513A7AAA40F3}"/>
              </a:ext>
              <a:ext uri="{C183D7F6-B498-43B3-948B-1728B52AA6E4}">
                <adec:decorative xmlns:adec="http://schemas.microsoft.com/office/drawing/2017/decorative" val="1"/>
              </a:ext>
            </a:extLst>
          </p:cNvPr>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4BF993BB-6145-4D1C-B438-D1350312F172}"/>
              </a:ext>
            </a:extLst>
          </p:cNvPr>
          <p:cNvSpPr>
            <a:spLocks noGrp="1"/>
          </p:cNvSpPr>
          <p:nvPr>
            <p:ph type="title" hasCustomPrompt="1"/>
          </p:nvPr>
        </p:nvSpPr>
        <p:spPr>
          <a:xfrm>
            <a:off x="6300216" y="2130552"/>
            <a:ext cx="4590288" cy="1764792"/>
          </a:xfrm>
        </p:spPr>
        <p:txBody>
          <a:bodyPr anchor="t">
            <a:noAutofit/>
          </a:bodyPr>
          <a:lstStyle>
            <a:lvl1pPr>
              <a:defRPr sz="5400" b="1">
                <a:solidFill>
                  <a:schemeClr val="tx2"/>
                </a:solidFill>
                <a:latin typeface="+mn-lt"/>
              </a:defRPr>
            </a:lvl1pPr>
          </a:lstStyle>
          <a:p>
            <a:r>
              <a:rPr lang="en-US" dirty="0"/>
              <a:t>Click to add title</a:t>
            </a:r>
          </a:p>
        </p:txBody>
      </p:sp>
      <p:sp>
        <p:nvSpPr>
          <p:cNvPr id="12" name="Subtitle 2">
            <a:extLst>
              <a:ext uri="{FF2B5EF4-FFF2-40B4-BE49-F238E27FC236}">
                <a16:creationId xmlns:a16="http://schemas.microsoft.com/office/drawing/2014/main" id="{64030515-78CF-D472-B3D6-9EE48BCA2662}"/>
              </a:ext>
            </a:extLst>
          </p:cNvPr>
          <p:cNvSpPr>
            <a:spLocks noGrp="1"/>
          </p:cNvSpPr>
          <p:nvPr>
            <p:ph type="subTitle" idx="1" hasCustomPrompt="1"/>
          </p:nvPr>
        </p:nvSpPr>
        <p:spPr>
          <a:xfrm>
            <a:off x="6298598" y="3895344"/>
            <a:ext cx="4591906" cy="1024128"/>
          </a:xfrm>
        </p:spPr>
        <p:txBody>
          <a:bodyPr>
            <a:noAutofit/>
          </a:bodyPr>
          <a:lstStyle>
            <a:lvl1pPr marL="0" indent="0" algn="l">
              <a:lnSpc>
                <a:spcPct val="100000"/>
              </a:lnSpc>
              <a:buNone/>
              <a:defRPr sz="2200" b="1">
                <a:solidFill>
                  <a:schemeClr val="tx2"/>
                </a:solidFill>
                <a:latin typeface="+mj-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6">
            <a:extLst>
              <a:ext uri="{FF2B5EF4-FFF2-40B4-BE49-F238E27FC236}">
                <a16:creationId xmlns:a16="http://schemas.microsoft.com/office/drawing/2014/main" id="{50EBEF97-3620-43B4-9D9A-099216F75396}"/>
              </a:ext>
            </a:extLst>
          </p:cNvPr>
          <p:cNvSpPr>
            <a:spLocks noGrp="1"/>
          </p:cNvSpPr>
          <p:nvPr>
            <p:ph type="pic" sz="quarter" idx="10"/>
          </p:nvPr>
        </p:nvSpPr>
        <p:spPr>
          <a:xfrm>
            <a:off x="1005840" y="1316736"/>
            <a:ext cx="4325112" cy="4325112"/>
          </a:xfrm>
          <a:noFill/>
        </p:spPr>
        <p:txBody>
          <a:bodyPr anchor="t">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17296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4">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016AB6E-3D8A-906E-416F-9B68623EA747}"/>
              </a:ext>
              <a:ext uri="{C183D7F6-B498-43B3-948B-1728B52AA6E4}">
                <adec:decorative xmlns:adec="http://schemas.microsoft.com/office/drawing/2017/decorative" val="1"/>
              </a:ext>
            </a:extLst>
          </p:cNvPr>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7">
            <a:extLst>
              <a:ext uri="{FF2B5EF4-FFF2-40B4-BE49-F238E27FC236}">
                <a16:creationId xmlns:a16="http://schemas.microsoft.com/office/drawing/2014/main" id="{471EA21E-8904-9B80-6EAB-BA76819B4C23}"/>
              </a:ext>
              <a:ext uri="{C183D7F6-B498-43B3-948B-1728B52AA6E4}">
                <adec:decorative xmlns:adec="http://schemas.microsoft.com/office/drawing/2017/decorative" val="1"/>
              </a:ext>
            </a:extLst>
          </p:cNvPr>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dirty="0"/>
              <a:t>Click to add text</a:t>
            </a:r>
          </a:p>
        </p:txBody>
      </p:sp>
      <p:sp>
        <p:nvSpPr>
          <p:cNvPr id="16" name="Content Placeholder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dirty="0"/>
              <a:t>Click to add text</a:t>
            </a:r>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pic>
        <p:nvPicPr>
          <p:cNvPr id="11" name="Graphic 10">
            <a:extLst>
              <a:ext uri="{FF2B5EF4-FFF2-40B4-BE49-F238E27FC236}">
                <a16:creationId xmlns:a16="http://schemas.microsoft.com/office/drawing/2014/main" id="{9CB50393-ACAA-59FB-EDD9-D6A45246EE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5824445"/>
            <a:ext cx="735041" cy="735041"/>
          </a:xfrm>
          <a:prstGeom prst="rect">
            <a:avLst/>
          </a:prstGeom>
        </p:spPr>
      </p:pic>
    </p:spTree>
    <p:extLst>
      <p:ext uri="{BB962C8B-B14F-4D97-AF65-F5344CB8AC3E}">
        <p14:creationId xmlns:p14="http://schemas.microsoft.com/office/powerpoint/2010/main" val="253617974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3">
            <a:extLst>
              <a:ext uri="{FF2B5EF4-FFF2-40B4-BE49-F238E27FC236}">
                <a16:creationId xmlns:a16="http://schemas.microsoft.com/office/drawing/2014/main" id="{B5760B73-B111-FFDC-8074-91B4C106EE14}"/>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66644162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893309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6" name="Media Placeholder 15">
            <a:extLst>
              <a:ext uri="{FF2B5EF4-FFF2-40B4-BE49-F238E27FC236}">
                <a16:creationId xmlns:a16="http://schemas.microsoft.com/office/drawing/2014/main" id="{0D165AF2-A462-FCF3-81AE-ADB955740CCB}"/>
              </a:ext>
            </a:extLst>
          </p:cNvPr>
          <p:cNvSpPr>
            <a:spLocks noGrp="1"/>
          </p:cNvSpPr>
          <p:nvPr>
            <p:ph type="media" sz="quarter" idx="10"/>
          </p:nvPr>
        </p:nvSpPr>
        <p:spPr>
          <a:xfrm>
            <a:off x="640080" y="1847088"/>
            <a:ext cx="7424928" cy="3776472"/>
          </a:xfrm>
        </p:spPr>
        <p:txBody>
          <a:bodyPr>
            <a:noAutofit/>
          </a:bodyPr>
          <a:lstStyle>
            <a:lvl1pPr algn="ctr">
              <a:defRPr>
                <a:solidFill>
                  <a:schemeClr val="tx2"/>
                </a:solidFill>
              </a:defRPr>
            </a:lvl1pPr>
          </a:lstStyle>
          <a:p>
            <a:r>
              <a:rPr lang="en-US"/>
              <a:t>Click icon to add media</a:t>
            </a:r>
            <a:endParaRPr lang="en-US" dirty="0"/>
          </a:p>
        </p:txBody>
      </p:sp>
      <p:sp>
        <p:nvSpPr>
          <p:cNvPr id="5" name="Freeform 2">
            <a:extLst>
              <a:ext uri="{FF2B5EF4-FFF2-40B4-BE49-F238E27FC236}">
                <a16:creationId xmlns:a16="http://schemas.microsoft.com/office/drawing/2014/main" id="{5CA8910C-D8ED-5254-9603-C499A3F69701}"/>
              </a:ext>
              <a:ext uri="{C183D7F6-B498-43B3-948B-1728B52AA6E4}">
                <adec:decorative xmlns:adec="http://schemas.microsoft.com/office/drawing/2017/decorative" val="1"/>
              </a:ext>
            </a:extLst>
          </p:cNvPr>
          <p:cNvSpPr/>
          <p:nvPr userDrawn="1"/>
        </p:nvSpPr>
        <p:spPr>
          <a:xfrm flipV="1">
            <a:off x="6483077" y="1921304"/>
            <a:ext cx="5708922" cy="4941678"/>
          </a:xfrm>
          <a:custGeom>
            <a:avLst/>
            <a:gdLst>
              <a:gd name="connsiteX0" fmla="*/ 2681883 w 4953666"/>
              <a:gd name="connsiteY0" fmla="*/ 4293658 h 4294315"/>
              <a:gd name="connsiteX1" fmla="*/ 2962801 w 4953666"/>
              <a:gd name="connsiteY1" fmla="*/ 4285537 h 4294315"/>
              <a:gd name="connsiteX2" fmla="*/ 4834127 w 4953666"/>
              <a:gd name="connsiteY2" fmla="*/ 3330444 h 4294315"/>
              <a:gd name="connsiteX3" fmla="*/ 4953666 w 4953666"/>
              <a:gd name="connsiteY3" fmla="*/ 3175947 h 4294315"/>
              <a:gd name="connsiteX4" fmla="*/ 4953666 w 4953666"/>
              <a:gd name="connsiteY4" fmla="*/ 0 h 4294315"/>
              <a:gd name="connsiteX5" fmla="*/ 481203 w 4953666"/>
              <a:gd name="connsiteY5" fmla="*/ 0 h 4294315"/>
              <a:gd name="connsiteX6" fmla="*/ 354529 w 4953666"/>
              <a:gd name="connsiteY6" fmla="*/ 200752 h 4294315"/>
              <a:gd name="connsiteX7" fmla="*/ 8771 w 4953666"/>
              <a:gd name="connsiteY7" fmla="*/ 1767440 h 4294315"/>
              <a:gd name="connsiteX8" fmla="*/ 2681883 w 4953666"/>
              <a:gd name="connsiteY8" fmla="*/ 4293658 h 429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666" h="4294315">
                <a:moveTo>
                  <a:pt x="2681883" y="4293658"/>
                </a:moveTo>
                <a:cubicBezTo>
                  <a:pt x="2774620" y="4295683"/>
                  <a:pt x="2868342" y="4293047"/>
                  <a:pt x="2962801" y="4285537"/>
                </a:cubicBezTo>
                <a:cubicBezTo>
                  <a:pt x="3718476" y="4225460"/>
                  <a:pt x="4378268" y="3864871"/>
                  <a:pt x="4834127" y="3330444"/>
                </a:cubicBezTo>
                <a:lnTo>
                  <a:pt x="4953666" y="3175947"/>
                </a:lnTo>
                <a:lnTo>
                  <a:pt x="4953666" y="0"/>
                </a:lnTo>
                <a:lnTo>
                  <a:pt x="481203" y="0"/>
                </a:lnTo>
                <a:lnTo>
                  <a:pt x="354529" y="200752"/>
                </a:lnTo>
                <a:cubicBezTo>
                  <a:pt x="94175" y="660824"/>
                  <a:pt x="-36273" y="1200867"/>
                  <a:pt x="8771" y="1767440"/>
                </a:cubicBezTo>
                <a:cubicBezTo>
                  <a:pt x="121380" y="3183873"/>
                  <a:pt x="1290828" y="4263270"/>
                  <a:pt x="2681883" y="429365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7">
            <a:extLst>
              <a:ext uri="{FF2B5EF4-FFF2-40B4-BE49-F238E27FC236}">
                <a16:creationId xmlns:a16="http://schemas.microsoft.com/office/drawing/2014/main" id="{0FCE207E-49DC-89F0-6C2E-AEDEB1A668DB}"/>
              </a:ext>
              <a:ext uri="{C183D7F6-B498-43B3-948B-1728B52AA6E4}">
                <adec:decorative xmlns:adec="http://schemas.microsoft.com/office/drawing/2017/decorative" val="1"/>
              </a:ext>
            </a:extLst>
          </p:cNvPr>
          <p:cNvSpPr/>
          <p:nvPr userDrawn="1"/>
        </p:nvSpPr>
        <p:spPr>
          <a:xfrm>
            <a:off x="11201466" y="1425943"/>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8412480" y="2715768"/>
            <a:ext cx="3364992" cy="3017520"/>
          </a:xfrm>
        </p:spPr>
        <p:txBody>
          <a:bodyPr anchor="b">
            <a:noAutofit/>
          </a:bodyPr>
          <a:lstStyle>
            <a:lvl1pPr>
              <a:lnSpc>
                <a:spcPct val="100000"/>
              </a:lnSpc>
              <a:spcBef>
                <a:spcPts val="0"/>
              </a:spcBef>
              <a:spcAft>
                <a:spcPts val="0"/>
              </a:spcAft>
              <a:defRPr sz="2200" b="0">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a:p>
            <a:pPr lvl="1"/>
            <a:r>
              <a:rPr lang="en-US" dirty="0"/>
              <a:t>Second level</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66691949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guide id="3" orient="horz" pos="3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lis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rmAutofit/>
          </a:bodyPr>
          <a:lstStyle>
            <a:lvl1pPr algn="ctr">
              <a:defRPr sz="3200" b="1">
                <a:solidFill>
                  <a:schemeClr val="tx2"/>
                </a:solidFill>
                <a:latin typeface="+mn-lt"/>
              </a:defRPr>
            </a:lvl1pPr>
          </a:lstStyle>
          <a:p>
            <a:r>
              <a:rPr lang="en-US" dirty="0"/>
              <a:t>Click to add title</a:t>
            </a:r>
          </a:p>
        </p:txBody>
      </p:sp>
      <p:sp>
        <p:nvSpPr>
          <p:cNvPr id="6" name="Freeform 3">
            <a:extLst>
              <a:ext uri="{FF2B5EF4-FFF2-40B4-BE49-F238E27FC236}">
                <a16:creationId xmlns:a16="http://schemas.microsoft.com/office/drawing/2014/main" id="{8D76C9A2-7310-AC9A-D74B-465F4A044014}"/>
              </a:ext>
              <a:ext uri="{C183D7F6-B498-43B3-948B-1728B52AA6E4}">
                <adec:decorative xmlns:adec="http://schemas.microsoft.com/office/drawing/2017/decorative" val="1"/>
              </a:ext>
            </a:extLst>
          </p:cNvPr>
          <p:cNvSpPr/>
          <p:nvPr userDrawn="1"/>
        </p:nvSpPr>
        <p:spPr>
          <a:xfrm>
            <a:off x="8612029" y="3432619"/>
            <a:ext cx="3586781" cy="3425381"/>
          </a:xfrm>
          <a:custGeom>
            <a:avLst/>
            <a:gdLst>
              <a:gd name="connsiteX0" fmla="*/ 2057400 w 3586781"/>
              <a:gd name="connsiteY0" fmla="*/ 0 h 3425381"/>
              <a:gd name="connsiteX1" fmla="*/ 3512202 w 3586781"/>
              <a:gd name="connsiteY1" fmla="*/ 602599 h 3425381"/>
              <a:gd name="connsiteX2" fmla="*/ 3586781 w 3586781"/>
              <a:gd name="connsiteY2" fmla="*/ 684657 h 3425381"/>
              <a:gd name="connsiteX3" fmla="*/ 3586781 w 3586781"/>
              <a:gd name="connsiteY3" fmla="*/ 3425381 h 3425381"/>
              <a:gd name="connsiteX4" fmla="*/ 523691 w 3586781"/>
              <a:gd name="connsiteY4" fmla="*/ 3425381 h 3425381"/>
              <a:gd name="connsiteX5" fmla="*/ 469810 w 3586781"/>
              <a:gd name="connsiteY5" fmla="*/ 3366098 h 3425381"/>
              <a:gd name="connsiteX6" fmla="*/ 0 w 3586781"/>
              <a:gd name="connsiteY6" fmla="*/ 2057400 h 3425381"/>
              <a:gd name="connsiteX7" fmla="*/ 2057400 w 3586781"/>
              <a:gd name="connsiteY7" fmla="*/ 0 h 342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6781" h="3425381">
                <a:moveTo>
                  <a:pt x="2057400" y="0"/>
                </a:moveTo>
                <a:cubicBezTo>
                  <a:pt x="2625535" y="0"/>
                  <a:pt x="3139885" y="230282"/>
                  <a:pt x="3512202" y="602599"/>
                </a:cubicBezTo>
                <a:lnTo>
                  <a:pt x="3586781" y="684657"/>
                </a:lnTo>
                <a:lnTo>
                  <a:pt x="3586781" y="3425381"/>
                </a:lnTo>
                <a:lnTo>
                  <a:pt x="523691" y="3425381"/>
                </a:lnTo>
                <a:lnTo>
                  <a:pt x="469810" y="3366098"/>
                </a:lnTo>
                <a:cubicBezTo>
                  <a:pt x="176310" y="3010458"/>
                  <a:pt x="0" y="2554519"/>
                  <a:pt x="0" y="2057400"/>
                </a:cubicBezTo>
                <a:cubicBezTo>
                  <a:pt x="0" y="921129"/>
                  <a:pt x="921129" y="0"/>
                  <a:pt x="2057400"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CCC7F2D7-0500-18AD-893F-3BFF96B94526}"/>
              </a:ext>
              <a:ext uri="{C183D7F6-B498-43B3-948B-1728B52AA6E4}">
                <adec:decorative xmlns:adec="http://schemas.microsoft.com/office/drawing/2017/decorative" val="1"/>
              </a:ext>
            </a:extLst>
          </p:cNvPr>
          <p:cNvSpPr/>
          <p:nvPr userDrawn="1"/>
        </p:nvSpPr>
        <p:spPr>
          <a:xfrm>
            <a:off x="637622" y="1953365"/>
            <a:ext cx="5149695" cy="3684552"/>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1B05A4D-E9FB-4913-E53E-1DE2DC2D9B04}"/>
              </a:ext>
              <a:ext uri="{C183D7F6-B498-43B3-948B-1728B52AA6E4}">
                <adec:decorative xmlns:adec="http://schemas.microsoft.com/office/drawing/2017/decorative" val="1"/>
              </a:ext>
            </a:extLst>
          </p:cNvPr>
          <p:cNvSpPr/>
          <p:nvPr userDrawn="1"/>
        </p:nvSpPr>
        <p:spPr>
          <a:xfrm>
            <a:off x="8558269" y="6194361"/>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
            <a:extLst>
              <a:ext uri="{FF2B5EF4-FFF2-40B4-BE49-F238E27FC236}">
                <a16:creationId xmlns:a16="http://schemas.microsoft.com/office/drawing/2014/main" id="{CC1FF5F2-E394-6897-C493-6584D74D8CEB}"/>
              </a:ext>
              <a:ext uri="{C183D7F6-B498-43B3-948B-1728B52AA6E4}">
                <adec:decorative xmlns:adec="http://schemas.microsoft.com/office/drawing/2017/decorative" val="1"/>
              </a:ext>
            </a:extLst>
          </p:cNvPr>
          <p:cNvSpPr/>
          <p:nvPr userDrawn="1"/>
        </p:nvSpPr>
        <p:spPr>
          <a:xfrm rot="16200000">
            <a:off x="446860" y="-169312"/>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FA8D9022-B854-F233-7BEE-8185E402F657}"/>
              </a:ext>
              <a:ext uri="{C183D7F6-B498-43B3-948B-1728B52AA6E4}">
                <adec:decorative xmlns:adec="http://schemas.microsoft.com/office/drawing/2017/decorative" val="1"/>
              </a:ext>
            </a:extLst>
          </p:cNvPr>
          <p:cNvGrpSpPr/>
          <p:nvPr userDrawn="1"/>
        </p:nvGrpSpPr>
        <p:grpSpPr>
          <a:xfrm>
            <a:off x="1203700" y="2891437"/>
            <a:ext cx="4183547" cy="2282229"/>
            <a:chOff x="6448201" y="2832180"/>
            <a:chExt cx="4483608" cy="2139696"/>
          </a:xfrm>
        </p:grpSpPr>
        <p:cxnSp>
          <p:nvCxnSpPr>
            <p:cNvPr id="24" name="Straight Connector 23">
              <a:extLst>
                <a:ext uri="{FF2B5EF4-FFF2-40B4-BE49-F238E27FC236}">
                  <a16:creationId xmlns:a16="http://schemas.microsoft.com/office/drawing/2014/main" id="{A1459528-99D6-5A0F-AEFA-AC4E7BC126D1}"/>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5AD794-5E76-98BF-3FC7-85579E091361}"/>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DD1146-913C-8E63-E619-A08A11AAF125}"/>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43E402-60F2-D003-3878-233462D26AA9}"/>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D0478807-656D-4B2C-5C1E-4A08154F6567}"/>
              </a:ext>
              <a:ext uri="{C183D7F6-B498-43B3-948B-1728B52AA6E4}">
                <adec:decorative xmlns:adec="http://schemas.microsoft.com/office/drawing/2017/decorative" val="1"/>
              </a:ext>
            </a:extLst>
          </p:cNvPr>
          <p:cNvSpPr txBox="1">
            <a:spLocks/>
          </p:cNvSpPr>
          <p:nvPr userDrawn="1"/>
        </p:nvSpPr>
        <p:spPr>
          <a:xfrm>
            <a:off x="824131" y="2343177"/>
            <a:ext cx="476768" cy="283048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sz="2200" b="1" dirty="0">
                <a:solidFill>
                  <a:schemeClr val="tx2"/>
                </a:solidFill>
                <a:latin typeface="+mj-lt"/>
                <a:cs typeface="Segoe UI Semibold" panose="020B0502040204020203" pitchFamily="34" charset="0"/>
              </a:rPr>
              <a:t>1. </a:t>
            </a:r>
          </a:p>
          <a:p>
            <a:pPr>
              <a:lnSpc>
                <a:spcPct val="150000"/>
              </a:lnSpc>
            </a:pPr>
            <a:r>
              <a:rPr lang="en-US" sz="2200" b="1" dirty="0">
                <a:solidFill>
                  <a:schemeClr val="tx2"/>
                </a:solidFill>
                <a:latin typeface="+mj-lt"/>
                <a:cs typeface="Segoe UI Semibold" panose="020B0502040204020203" pitchFamily="34" charset="0"/>
              </a:rPr>
              <a:t>2. </a:t>
            </a:r>
          </a:p>
          <a:p>
            <a:pPr>
              <a:lnSpc>
                <a:spcPct val="150000"/>
              </a:lnSpc>
            </a:pPr>
            <a:r>
              <a:rPr lang="en-US" sz="2200" b="1" dirty="0">
                <a:solidFill>
                  <a:schemeClr val="tx2"/>
                </a:solidFill>
                <a:latin typeface="+mj-lt"/>
                <a:cs typeface="Segoe UI Semibold" panose="020B0502040204020203" pitchFamily="34" charset="0"/>
              </a:rPr>
              <a:t>3. </a:t>
            </a:r>
          </a:p>
          <a:p>
            <a:pPr>
              <a:lnSpc>
                <a:spcPct val="150000"/>
              </a:lnSpc>
            </a:pPr>
            <a:r>
              <a:rPr lang="en-US" sz="2200" b="1" dirty="0">
                <a:solidFill>
                  <a:schemeClr val="tx2"/>
                </a:solidFill>
                <a:latin typeface="+mj-lt"/>
                <a:cs typeface="Segoe UI Semibold" panose="020B0502040204020203" pitchFamily="34" charset="0"/>
              </a:rPr>
              <a:t>4.</a:t>
            </a:r>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1144528" y="2454311"/>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0" name="Text Placeholder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1144528" y="3222369"/>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1" name="Text Placeholder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1144528" y="3992637"/>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2" name="Text Placeholder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1144528" y="4775296"/>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21" name="Picture Placeholder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67936795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5AC3F0E-B550-5DF3-6FEE-B1EFAC15A05B}"/>
              </a:ext>
              <a:ext uri="{C183D7F6-B498-43B3-948B-1728B52AA6E4}">
                <adec:decorative xmlns:adec="http://schemas.microsoft.com/office/drawing/2017/decorative" val="1"/>
              </a:ext>
            </a:extLst>
          </p:cNvPr>
          <p:cNvSpPr/>
          <p:nvPr userDrawn="1"/>
        </p:nvSpPr>
        <p:spPr>
          <a:xfrm>
            <a:off x="5622727" y="3014462"/>
            <a:ext cx="642974" cy="64297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17">
            <a:extLst>
              <a:ext uri="{FF2B5EF4-FFF2-40B4-BE49-F238E27FC236}">
                <a16:creationId xmlns:a16="http://schemas.microsoft.com/office/drawing/2014/main" id="{4B8B6206-1D28-8534-BE4D-6893F8FE67B7}"/>
              </a:ext>
              <a:ext uri="{C183D7F6-B498-43B3-948B-1728B52AA6E4}">
                <adec:decorative xmlns:adec="http://schemas.microsoft.com/office/drawing/2017/decorative" val="1"/>
              </a:ext>
            </a:extLst>
          </p:cNvPr>
          <p:cNvSpPr/>
          <p:nvPr userDrawn="1"/>
        </p:nvSpPr>
        <p:spPr>
          <a:xfrm>
            <a:off x="8484620" y="5988532"/>
            <a:ext cx="2953834" cy="883756"/>
          </a:xfrm>
          <a:custGeom>
            <a:avLst/>
            <a:gdLst>
              <a:gd name="connsiteX0" fmla="*/ 1476917 w 2953834"/>
              <a:gd name="connsiteY0" fmla="*/ 0 h 883756"/>
              <a:gd name="connsiteX1" fmla="*/ 2950639 w 2953834"/>
              <a:gd name="connsiteY1" fmla="*/ 877123 h 883756"/>
              <a:gd name="connsiteX2" fmla="*/ 2953834 w 2953834"/>
              <a:gd name="connsiteY2" fmla="*/ 883756 h 883756"/>
              <a:gd name="connsiteX3" fmla="*/ 0 w 2953834"/>
              <a:gd name="connsiteY3" fmla="*/ 883756 h 883756"/>
              <a:gd name="connsiteX4" fmla="*/ 3195 w 2953834"/>
              <a:gd name="connsiteY4" fmla="*/ 877123 h 883756"/>
              <a:gd name="connsiteX5" fmla="*/ 1476917 w 2953834"/>
              <a:gd name="connsiteY5" fmla="*/ 0 h 88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834" h="883756">
                <a:moveTo>
                  <a:pt x="1476917" y="0"/>
                </a:moveTo>
                <a:cubicBezTo>
                  <a:pt x="2113290" y="0"/>
                  <a:pt x="2666825" y="354669"/>
                  <a:pt x="2950639" y="877123"/>
                </a:cubicBezTo>
                <a:lnTo>
                  <a:pt x="2953834" y="883756"/>
                </a:lnTo>
                <a:lnTo>
                  <a:pt x="0" y="883756"/>
                </a:lnTo>
                <a:lnTo>
                  <a:pt x="3195" y="877123"/>
                </a:lnTo>
                <a:cubicBezTo>
                  <a:pt x="287009" y="354669"/>
                  <a:pt x="840544" y="0"/>
                  <a:pt x="147691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7F5405D2-9527-BA12-A7AC-4B93151CCBC5}"/>
              </a:ext>
              <a:ext uri="{C183D7F6-B498-43B3-948B-1728B52AA6E4}">
                <adec:decorative xmlns:adec="http://schemas.microsoft.com/office/drawing/2017/decorative" val="1"/>
              </a:ext>
            </a:extLst>
          </p:cNvPr>
          <p:cNvSpPr/>
          <p:nvPr userDrawn="1"/>
        </p:nvSpPr>
        <p:spPr>
          <a:xfrm>
            <a:off x="8484620" y="6069965"/>
            <a:ext cx="510053" cy="51005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Freeform 10">
            <a:extLst>
              <a:ext uri="{FF2B5EF4-FFF2-40B4-BE49-F238E27FC236}">
                <a16:creationId xmlns:a16="http://schemas.microsoft.com/office/drawing/2014/main" id="{A0CC5EDC-49D4-6111-36CB-3C8A2D02A8DE}"/>
              </a:ext>
              <a:ext uri="{C183D7F6-B498-43B3-948B-1728B52AA6E4}">
                <adec:decorative xmlns:adec="http://schemas.microsoft.com/office/drawing/2017/decorative" val="1"/>
              </a:ext>
            </a:extLst>
          </p:cNvPr>
          <p:cNvSpPr/>
          <p:nvPr userDrawn="1"/>
        </p:nvSpPr>
        <p:spPr>
          <a:xfrm>
            <a:off x="0" y="0"/>
            <a:ext cx="6306096" cy="5630799"/>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21" name="Picture Placeholder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a:noAutofit/>
          </a:bodyPr>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91152299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82D433C4-79DD-42C5-9147-9E5DDECB6624}"/>
              </a:ext>
              <a:ext uri="{C183D7F6-B498-43B3-948B-1728B52AA6E4}">
                <adec:decorative xmlns:adec="http://schemas.microsoft.com/office/drawing/2017/decorative" val="1"/>
              </a:ext>
            </a:extLst>
          </p:cNvPr>
          <p:cNvSpPr/>
          <p:nvPr userDrawn="1"/>
        </p:nvSpPr>
        <p:spPr>
          <a:xfrm>
            <a:off x="8544421" y="1377730"/>
            <a:ext cx="3658597" cy="5494558"/>
          </a:xfrm>
          <a:custGeom>
            <a:avLst/>
            <a:gdLst>
              <a:gd name="connsiteX0" fmla="*/ 3224347 w 3658597"/>
              <a:gd name="connsiteY0" fmla="*/ 0 h 5494558"/>
              <a:gd name="connsiteX1" fmla="*/ 3554018 w 3658597"/>
              <a:gd name="connsiteY1" fmla="*/ 16647 h 5494558"/>
              <a:gd name="connsiteX2" fmla="*/ 3658597 w 3658597"/>
              <a:gd name="connsiteY2" fmla="*/ 29936 h 5494558"/>
              <a:gd name="connsiteX3" fmla="*/ 3658597 w 3658597"/>
              <a:gd name="connsiteY3" fmla="*/ 5494558 h 5494558"/>
              <a:gd name="connsiteX4" fmla="*/ 935531 w 3658597"/>
              <a:gd name="connsiteY4" fmla="*/ 5494558 h 5494558"/>
              <a:gd name="connsiteX5" fmla="*/ 736284 w 3658597"/>
              <a:gd name="connsiteY5" fmla="*/ 5275331 h 5494558"/>
              <a:gd name="connsiteX6" fmla="*/ 0 w 3658597"/>
              <a:gd name="connsiteY6" fmla="*/ 3224347 h 5494558"/>
              <a:gd name="connsiteX7" fmla="*/ 3224347 w 3658597"/>
              <a:gd name="connsiteY7" fmla="*/ 0 h 549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597" h="5494558">
                <a:moveTo>
                  <a:pt x="3224347" y="0"/>
                </a:moveTo>
                <a:cubicBezTo>
                  <a:pt x="3335644" y="0"/>
                  <a:pt x="3445625" y="5639"/>
                  <a:pt x="3554018" y="16647"/>
                </a:cubicBezTo>
                <a:lnTo>
                  <a:pt x="3658597" y="29936"/>
                </a:lnTo>
                <a:lnTo>
                  <a:pt x="3658597" y="5494558"/>
                </a:lnTo>
                <a:lnTo>
                  <a:pt x="935531" y="5494558"/>
                </a:lnTo>
                <a:lnTo>
                  <a:pt x="736284" y="5275331"/>
                </a:lnTo>
                <a:cubicBezTo>
                  <a:pt x="276312" y="4717974"/>
                  <a:pt x="0" y="4003429"/>
                  <a:pt x="0" y="3224347"/>
                </a:cubicBezTo>
                <a:cubicBezTo>
                  <a:pt x="0" y="1443589"/>
                  <a:pt x="1443589" y="0"/>
                  <a:pt x="322434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12">
            <a:extLst>
              <a:ext uri="{FF2B5EF4-FFF2-40B4-BE49-F238E27FC236}">
                <a16:creationId xmlns:a16="http://schemas.microsoft.com/office/drawing/2014/main" id="{B6078FDE-6CEC-993E-3339-544DEDA6AB82}"/>
              </a:ext>
              <a:ext uri="{C183D7F6-B498-43B3-948B-1728B52AA6E4}">
                <adec:decorative xmlns:adec="http://schemas.microsoft.com/office/drawing/2017/decorative" val="1"/>
              </a:ext>
            </a:extLst>
          </p:cNvPr>
          <p:cNvSpPr/>
          <p:nvPr userDrawn="1"/>
        </p:nvSpPr>
        <p:spPr>
          <a:xfrm>
            <a:off x="-11551" y="0"/>
            <a:ext cx="1175601" cy="1651285"/>
          </a:xfrm>
          <a:custGeom>
            <a:avLst/>
            <a:gdLst>
              <a:gd name="connsiteX0" fmla="*/ 0 w 1858209"/>
              <a:gd name="connsiteY0" fmla="*/ 0 h 2610096"/>
              <a:gd name="connsiteX1" fmla="*/ 1532533 w 1858209"/>
              <a:gd name="connsiteY1" fmla="*/ 0 h 2610096"/>
              <a:gd name="connsiteX2" fmla="*/ 1579125 w 1858209"/>
              <a:gd name="connsiteY2" fmla="*/ 62307 h 2610096"/>
              <a:gd name="connsiteX3" fmla="*/ 1858209 w 1858209"/>
              <a:gd name="connsiteY3" fmla="*/ 975965 h 2610096"/>
              <a:gd name="connsiteX4" fmla="*/ 224078 w 1858209"/>
              <a:gd name="connsiteY4" fmla="*/ 2610096 h 2610096"/>
              <a:gd name="connsiteX5" fmla="*/ 56998 w 1858209"/>
              <a:gd name="connsiteY5" fmla="*/ 2601659 h 2610096"/>
              <a:gd name="connsiteX6" fmla="*/ 0 w 1858209"/>
              <a:gd name="connsiteY6" fmla="*/ 2592960 h 26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209" h="2610096">
                <a:moveTo>
                  <a:pt x="0" y="0"/>
                </a:moveTo>
                <a:lnTo>
                  <a:pt x="1532533" y="0"/>
                </a:lnTo>
                <a:lnTo>
                  <a:pt x="1579125" y="62307"/>
                </a:lnTo>
                <a:cubicBezTo>
                  <a:pt x="1755324" y="323116"/>
                  <a:pt x="1858209" y="637525"/>
                  <a:pt x="1858209" y="975965"/>
                </a:cubicBezTo>
                <a:cubicBezTo>
                  <a:pt x="1858209" y="1878471"/>
                  <a:pt x="1126584" y="2610096"/>
                  <a:pt x="224078" y="2610096"/>
                </a:cubicBezTo>
                <a:cubicBezTo>
                  <a:pt x="167671" y="2610096"/>
                  <a:pt x="111932" y="2607238"/>
                  <a:pt x="56998" y="2601659"/>
                </a:cubicBezTo>
                <a:lnTo>
                  <a:pt x="0" y="259296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DE6A9E29-841B-F63A-A4FB-958C2A39A40A}"/>
              </a:ext>
              <a:ext uri="{C183D7F6-B498-43B3-948B-1728B52AA6E4}">
                <adec:decorative xmlns:adec="http://schemas.microsoft.com/office/drawing/2017/decorative" val="1"/>
              </a:ext>
            </a:extLst>
          </p:cNvPr>
          <p:cNvSpPr/>
          <p:nvPr userDrawn="1"/>
        </p:nvSpPr>
        <p:spPr>
          <a:xfrm>
            <a:off x="7897386" y="4880996"/>
            <a:ext cx="1499065" cy="1499065"/>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Oval 14">
            <a:extLst>
              <a:ext uri="{FF2B5EF4-FFF2-40B4-BE49-F238E27FC236}">
                <a16:creationId xmlns:a16="http://schemas.microsoft.com/office/drawing/2014/main" id="{541E8E1F-3A86-62FC-58AB-E196456B4583}"/>
              </a:ext>
              <a:ext uri="{C183D7F6-B498-43B3-948B-1728B52AA6E4}">
                <adec:decorative xmlns:adec="http://schemas.microsoft.com/office/drawing/2017/decorative" val="1"/>
              </a:ext>
            </a:extLst>
          </p:cNvPr>
          <p:cNvSpPr/>
          <p:nvPr userDrawn="1"/>
        </p:nvSpPr>
        <p:spPr>
          <a:xfrm>
            <a:off x="651124" y="1169282"/>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6" name="Content Placeholder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spcBef>
                <a:spcPts val="600"/>
              </a:spcBef>
              <a:spcAft>
                <a:spcPts val="600"/>
              </a:spcAft>
              <a:defRPr sz="1600">
                <a:solidFill>
                  <a:schemeClr val="tx2"/>
                </a:solidFill>
              </a:defRPr>
            </a:lvl1pPr>
            <a:lvl2pPr>
              <a:lnSpc>
                <a:spcPct val="100000"/>
              </a:lnSpc>
              <a:spcBef>
                <a:spcPts val="600"/>
              </a:spcBef>
              <a:spcAft>
                <a:spcPts val="1200"/>
              </a:spcAft>
              <a:buFont typeface="+mj-lt"/>
              <a:buAutoNum type="arabicPeriod"/>
              <a:defRPr sz="1600">
                <a:solidFill>
                  <a:schemeClr val="tx2"/>
                </a:solidFill>
              </a:defRPr>
            </a:lvl2pPr>
          </a:lstStyle>
          <a:p>
            <a:pPr lvl="0"/>
            <a:r>
              <a:rPr lang="en-US" dirty="0"/>
              <a:t>Click to add text </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14754430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EA15E1F6-FCC0-B1B8-8F0A-02FAAB3F0D1E}"/>
              </a:ext>
              <a:ext uri="{C183D7F6-B498-43B3-948B-1728B52AA6E4}">
                <adec:decorative xmlns:adec="http://schemas.microsoft.com/office/drawing/2017/decorative" val="1"/>
              </a:ext>
            </a:extLst>
          </p:cNvPr>
          <p:cNvSpPr/>
          <p:nvPr userDrawn="1"/>
        </p:nvSpPr>
        <p:spPr>
          <a:xfrm>
            <a:off x="9965453" y="5422957"/>
            <a:ext cx="600979" cy="600979"/>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7">
            <a:extLst>
              <a:ext uri="{FF2B5EF4-FFF2-40B4-BE49-F238E27FC236}">
                <a16:creationId xmlns:a16="http://schemas.microsoft.com/office/drawing/2014/main" id="{8A0AB697-65DD-D82E-FD2B-BB10E141E719}"/>
              </a:ext>
              <a:ext uri="{C183D7F6-B498-43B3-948B-1728B52AA6E4}">
                <adec:decorative xmlns:adec="http://schemas.microsoft.com/office/drawing/2017/decorative" val="1"/>
              </a:ext>
            </a:extLst>
          </p:cNvPr>
          <p:cNvSpPr/>
          <p:nvPr userDrawn="1"/>
        </p:nvSpPr>
        <p:spPr>
          <a:xfrm>
            <a:off x="0" y="684941"/>
            <a:ext cx="5739305" cy="6173059"/>
          </a:xfrm>
          <a:custGeom>
            <a:avLst/>
            <a:gdLst>
              <a:gd name="connsiteX0" fmla="*/ 2105216 w 5739305"/>
              <a:gd name="connsiteY0" fmla="*/ 0 h 6173059"/>
              <a:gd name="connsiteX1" fmla="*/ 5739305 w 5739305"/>
              <a:gd name="connsiteY1" fmla="*/ 3634089 h 6173059"/>
              <a:gd name="connsiteX2" fmla="*/ 4909456 w 5739305"/>
              <a:gd name="connsiteY2" fmla="*/ 5945707 h 6173059"/>
              <a:gd name="connsiteX3" fmla="*/ 4702825 w 5739305"/>
              <a:gd name="connsiteY3" fmla="*/ 6173059 h 6173059"/>
              <a:gd name="connsiteX4" fmla="*/ 0 w 5739305"/>
              <a:gd name="connsiteY4" fmla="*/ 6173059 h 6173059"/>
              <a:gd name="connsiteX5" fmla="*/ 0 w 5739305"/>
              <a:gd name="connsiteY5" fmla="*/ 675505 h 6173059"/>
              <a:gd name="connsiteX6" fmla="*/ 73362 w 5739305"/>
              <a:gd name="connsiteY6" fmla="*/ 620646 h 6173059"/>
              <a:gd name="connsiteX7" fmla="*/ 2105216 w 5739305"/>
              <a:gd name="connsiteY7" fmla="*/ 0 h 617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9305" h="6173059">
                <a:moveTo>
                  <a:pt x="2105216" y="0"/>
                </a:moveTo>
                <a:cubicBezTo>
                  <a:pt x="4112268" y="0"/>
                  <a:pt x="5739305" y="1627037"/>
                  <a:pt x="5739305" y="3634089"/>
                </a:cubicBezTo>
                <a:cubicBezTo>
                  <a:pt x="5739305" y="4512174"/>
                  <a:pt x="5427880" y="5317522"/>
                  <a:pt x="4909456" y="5945707"/>
                </a:cubicBezTo>
                <a:lnTo>
                  <a:pt x="4702825" y="6173059"/>
                </a:lnTo>
                <a:lnTo>
                  <a:pt x="0" y="6173059"/>
                </a:lnTo>
                <a:lnTo>
                  <a:pt x="0" y="675505"/>
                </a:lnTo>
                <a:lnTo>
                  <a:pt x="73362" y="620646"/>
                </a:lnTo>
                <a:cubicBezTo>
                  <a:pt x="653367" y="228802"/>
                  <a:pt x="1352572" y="0"/>
                  <a:pt x="2105216"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Oval 38">
            <a:extLst>
              <a:ext uri="{FF2B5EF4-FFF2-40B4-BE49-F238E27FC236}">
                <a16:creationId xmlns:a16="http://schemas.microsoft.com/office/drawing/2014/main" id="{6DF637CE-F1AA-EB3D-67EB-815F56FFB509}"/>
              </a:ext>
              <a:ext uri="{C183D7F6-B498-43B3-948B-1728B52AA6E4}">
                <adec:decorative xmlns:adec="http://schemas.microsoft.com/office/drawing/2017/decorative" val="1"/>
              </a:ext>
            </a:extLst>
          </p:cNvPr>
          <p:cNvSpPr/>
          <p:nvPr userDrawn="1"/>
        </p:nvSpPr>
        <p:spPr>
          <a:xfrm>
            <a:off x="3500869" y="447695"/>
            <a:ext cx="1499065" cy="1499065"/>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C7F2D7-0500-18AD-893F-3BFF96B94526}"/>
              </a:ext>
              <a:ext uri="{C183D7F6-B498-43B3-948B-1728B52AA6E4}">
                <adec:decorative xmlns:adec="http://schemas.microsoft.com/office/drawing/2017/decorative" val="1"/>
              </a:ext>
            </a:extLst>
          </p:cNvPr>
          <p:cNvSpPr/>
          <p:nvPr userDrawn="1"/>
        </p:nvSpPr>
        <p:spPr>
          <a:xfrm>
            <a:off x="6412386" y="1273861"/>
            <a:ext cx="5149695" cy="4264053"/>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grpSp>
        <p:nvGrpSpPr>
          <p:cNvPr id="4" name="Group 3">
            <a:extLst>
              <a:ext uri="{FF2B5EF4-FFF2-40B4-BE49-F238E27FC236}">
                <a16:creationId xmlns:a16="http://schemas.microsoft.com/office/drawing/2014/main" id="{E93D01B9-382B-1FFC-B0E8-50A5B1AA53F2}"/>
              </a:ext>
              <a:ext uri="{C183D7F6-B498-43B3-948B-1728B52AA6E4}">
                <adec:decorative xmlns:adec="http://schemas.microsoft.com/office/drawing/2017/decorative" val="1"/>
              </a:ext>
            </a:extLst>
          </p:cNvPr>
          <p:cNvGrpSpPr/>
          <p:nvPr userDrawn="1"/>
        </p:nvGrpSpPr>
        <p:grpSpPr>
          <a:xfrm>
            <a:off x="7155536" y="2000952"/>
            <a:ext cx="3844355" cy="3094988"/>
            <a:chOff x="6448201" y="2832180"/>
            <a:chExt cx="4489704" cy="2901696"/>
          </a:xfrm>
        </p:grpSpPr>
        <p:cxnSp>
          <p:nvCxnSpPr>
            <p:cNvPr id="5" name="Straight Connector 4">
              <a:extLst>
                <a:ext uri="{FF2B5EF4-FFF2-40B4-BE49-F238E27FC236}">
                  <a16:creationId xmlns:a16="http://schemas.microsoft.com/office/drawing/2014/main" id="{2DE06067-B8E1-70ED-D2D3-44CF8CDCDA07}"/>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0DAD0A-6F95-3AC2-7012-1BFF86880C36}"/>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8BE1B0-4E81-D3BC-6252-7981ADD19C22}"/>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02BDCE-1B33-A927-9656-8B1F13D3E546}"/>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0822DF-56EF-F16B-1D58-9C3EAC7944A0}"/>
                </a:ext>
              </a:extLst>
            </p:cNvPr>
            <p:cNvCxnSpPr>
              <a:cxnSpLocks/>
            </p:cNvCxnSpPr>
            <p:nvPr/>
          </p:nvCxnSpPr>
          <p:spPr>
            <a:xfrm>
              <a:off x="6460393" y="5733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Content Placeholder 2">
            <a:extLst>
              <a:ext uri="{FF2B5EF4-FFF2-40B4-BE49-F238E27FC236}">
                <a16:creationId xmlns:a16="http://schemas.microsoft.com/office/drawing/2014/main" id="{B70A54A3-3D1B-FF08-2460-114DA5BF6D5A}"/>
              </a:ext>
              <a:ext uri="{C183D7F6-B498-43B3-948B-1728B52AA6E4}">
                <adec:decorative xmlns:adec="http://schemas.microsoft.com/office/drawing/2017/decorative" val="1"/>
              </a:ext>
            </a:extLst>
          </p:cNvPr>
          <p:cNvSpPr txBox="1">
            <a:spLocks/>
          </p:cNvSpPr>
          <p:nvPr userDrawn="1"/>
        </p:nvSpPr>
        <p:spPr>
          <a:xfrm>
            <a:off x="6812124" y="1474457"/>
            <a:ext cx="493649" cy="406564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sz="2200" b="1" dirty="0">
                <a:solidFill>
                  <a:schemeClr val="tx2"/>
                </a:solidFill>
                <a:latin typeface="+mj-lt"/>
                <a:cs typeface="Segoe UI Semibold" panose="020B0502040204020203" pitchFamily="34" charset="0"/>
              </a:rPr>
              <a:t>1. </a:t>
            </a:r>
          </a:p>
          <a:p>
            <a:pPr>
              <a:lnSpc>
                <a:spcPct val="150000"/>
              </a:lnSpc>
            </a:pPr>
            <a:r>
              <a:rPr lang="en-US" sz="2200" b="1" dirty="0">
                <a:solidFill>
                  <a:schemeClr val="tx2"/>
                </a:solidFill>
                <a:latin typeface="+mj-lt"/>
                <a:cs typeface="Segoe UI Semibold" panose="020B0502040204020203" pitchFamily="34" charset="0"/>
              </a:rPr>
              <a:t>2. </a:t>
            </a:r>
          </a:p>
          <a:p>
            <a:pPr>
              <a:lnSpc>
                <a:spcPct val="150000"/>
              </a:lnSpc>
            </a:pPr>
            <a:r>
              <a:rPr lang="en-US" sz="2200" b="1" dirty="0">
                <a:solidFill>
                  <a:schemeClr val="tx2"/>
                </a:solidFill>
                <a:latin typeface="+mj-lt"/>
                <a:cs typeface="Segoe UI Semibold" panose="020B0502040204020203" pitchFamily="34" charset="0"/>
              </a:rPr>
              <a:t>3. </a:t>
            </a:r>
          </a:p>
          <a:p>
            <a:pPr>
              <a:lnSpc>
                <a:spcPct val="150000"/>
              </a:lnSpc>
            </a:pPr>
            <a:r>
              <a:rPr lang="en-US" sz="2200" b="1" dirty="0">
                <a:solidFill>
                  <a:schemeClr val="tx2"/>
                </a:solidFill>
                <a:latin typeface="+mj-lt"/>
                <a:cs typeface="Segoe UI Semibold" panose="020B0502040204020203" pitchFamily="34" charset="0"/>
              </a:rPr>
              <a:t>4. </a:t>
            </a:r>
          </a:p>
          <a:p>
            <a:pPr>
              <a:lnSpc>
                <a:spcPct val="150000"/>
              </a:lnSpc>
            </a:pPr>
            <a:r>
              <a:rPr lang="en-US" sz="2200" b="1" dirty="0">
                <a:solidFill>
                  <a:schemeClr val="tx2"/>
                </a:solidFill>
                <a:latin typeface="+mj-lt"/>
                <a:cs typeface="Segoe UI Semibold" panose="020B0502040204020203" pitchFamily="34" charset="0"/>
              </a:rPr>
              <a:t>5.</a:t>
            </a:r>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7155536" y="1605845"/>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0" name="Text Placeholder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7155536" y="2373903"/>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1" name="Text Placeholder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7155536" y="3144171"/>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2" name="Text Placeholder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7155536" y="3926830"/>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28" name="Text Placeholder 17">
            <a:extLst>
              <a:ext uri="{FF2B5EF4-FFF2-40B4-BE49-F238E27FC236}">
                <a16:creationId xmlns:a16="http://schemas.microsoft.com/office/drawing/2014/main" id="{6FF71D66-09F6-C545-173C-E4918A91F006}"/>
              </a:ext>
            </a:extLst>
          </p:cNvPr>
          <p:cNvSpPr>
            <a:spLocks noGrp="1"/>
          </p:cNvSpPr>
          <p:nvPr>
            <p:ph type="body" sz="quarter" idx="18" hasCustomPrompt="1"/>
          </p:nvPr>
        </p:nvSpPr>
        <p:spPr>
          <a:xfrm>
            <a:off x="7155536" y="4693042"/>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 name="Picture Placeholder 2">
            <a:extLst>
              <a:ext uri="{FF2B5EF4-FFF2-40B4-BE49-F238E27FC236}">
                <a16:creationId xmlns:a16="http://schemas.microsoft.com/office/drawing/2014/main" id="{96D49D04-3BCD-7CCF-7AE2-41C646366DF8}"/>
              </a:ext>
            </a:extLst>
          </p:cNvPr>
          <p:cNvSpPr>
            <a:spLocks noGrp="1"/>
          </p:cNvSpPr>
          <p:nvPr>
            <p:ph type="pic" sz="quarter" idx="19"/>
          </p:nvPr>
        </p:nvSpPr>
        <p:spPr>
          <a:xfrm rot="16200000">
            <a:off x="10403704" y="596187"/>
            <a:ext cx="2384490" cy="1192108"/>
          </a:xfrm>
        </p:spPr>
        <p:txBody>
          <a:bodyPr anchor="b"/>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2078635403"/>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22">
            <a:extLst>
              <a:ext uri="{FF2B5EF4-FFF2-40B4-BE49-F238E27FC236}">
                <a16:creationId xmlns:a16="http://schemas.microsoft.com/office/drawing/2014/main" id="{CCB0938D-C7B4-782B-BFAF-F503DE1CAEF0}"/>
              </a:ext>
              <a:ext uri="{C183D7F6-B498-43B3-948B-1728B52AA6E4}">
                <adec:decorative xmlns:adec="http://schemas.microsoft.com/office/drawing/2017/decorative" val="1"/>
              </a:ext>
            </a:extLst>
          </p:cNvPr>
          <p:cNvSpPr/>
          <p:nvPr userDrawn="1"/>
        </p:nvSpPr>
        <p:spPr>
          <a:xfrm>
            <a:off x="-14287" y="4334114"/>
            <a:ext cx="1149441" cy="1499066"/>
          </a:xfrm>
          <a:custGeom>
            <a:avLst/>
            <a:gdLst>
              <a:gd name="connsiteX0" fmla="*/ 399908 w 1149441"/>
              <a:gd name="connsiteY0" fmla="*/ 0 h 1499066"/>
              <a:gd name="connsiteX1" fmla="*/ 1149441 w 1149441"/>
              <a:gd name="connsiteY1" fmla="*/ 749533 h 1499066"/>
              <a:gd name="connsiteX2" fmla="*/ 399908 w 1149441"/>
              <a:gd name="connsiteY2" fmla="*/ 1499066 h 1499066"/>
              <a:gd name="connsiteX3" fmla="*/ 108156 w 1149441"/>
              <a:gd name="connsiteY3" fmla="*/ 1440164 h 1499066"/>
              <a:gd name="connsiteX4" fmla="*/ 0 w 1149441"/>
              <a:gd name="connsiteY4" fmla="*/ 1381459 h 1499066"/>
              <a:gd name="connsiteX5" fmla="*/ 0 w 1149441"/>
              <a:gd name="connsiteY5" fmla="*/ 117607 h 1499066"/>
              <a:gd name="connsiteX6" fmla="*/ 108156 w 1149441"/>
              <a:gd name="connsiteY6" fmla="*/ 58902 h 1499066"/>
              <a:gd name="connsiteX7" fmla="*/ 399908 w 1149441"/>
              <a:gd name="connsiteY7" fmla="*/ 0 h 14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441" h="1499066">
                <a:moveTo>
                  <a:pt x="399908" y="0"/>
                </a:moveTo>
                <a:cubicBezTo>
                  <a:pt x="813864" y="0"/>
                  <a:pt x="1149441" y="335577"/>
                  <a:pt x="1149441" y="749533"/>
                </a:cubicBezTo>
                <a:cubicBezTo>
                  <a:pt x="1149441" y="1163489"/>
                  <a:pt x="813864" y="1499066"/>
                  <a:pt x="399908" y="1499066"/>
                </a:cubicBezTo>
                <a:cubicBezTo>
                  <a:pt x="296419" y="1499066"/>
                  <a:pt x="197829" y="1478093"/>
                  <a:pt x="108156" y="1440164"/>
                </a:cubicBezTo>
                <a:lnTo>
                  <a:pt x="0" y="1381459"/>
                </a:lnTo>
                <a:lnTo>
                  <a:pt x="0" y="117607"/>
                </a:lnTo>
                <a:lnTo>
                  <a:pt x="108156" y="58902"/>
                </a:lnTo>
                <a:cubicBezTo>
                  <a:pt x="197829" y="20974"/>
                  <a:pt x="296419" y="0"/>
                  <a:pt x="399908"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9">
            <a:extLst>
              <a:ext uri="{FF2B5EF4-FFF2-40B4-BE49-F238E27FC236}">
                <a16:creationId xmlns:a16="http://schemas.microsoft.com/office/drawing/2014/main" id="{27AD3143-C49E-0951-0DB8-A9ABF0AB7E13}"/>
              </a:ext>
              <a:ext uri="{C183D7F6-B498-43B3-948B-1728B52AA6E4}">
                <adec:decorative xmlns:adec="http://schemas.microsoft.com/office/drawing/2017/decorative" val="1"/>
              </a:ext>
            </a:extLst>
          </p:cNvPr>
          <p:cNvSpPr/>
          <p:nvPr userDrawn="1"/>
        </p:nvSpPr>
        <p:spPr>
          <a:xfrm>
            <a:off x="6018661" y="-1535"/>
            <a:ext cx="6184356" cy="5906209"/>
          </a:xfrm>
          <a:custGeom>
            <a:avLst/>
            <a:gdLst>
              <a:gd name="connsiteX0" fmla="*/ 605352 w 6184356"/>
              <a:gd name="connsiteY0" fmla="*/ 0 h 5906209"/>
              <a:gd name="connsiteX1" fmla="*/ 6184356 w 6184356"/>
              <a:gd name="connsiteY1" fmla="*/ 0 h 5906209"/>
              <a:gd name="connsiteX2" fmla="*/ 6184356 w 6184356"/>
              <a:gd name="connsiteY2" fmla="*/ 5104584 h 5906209"/>
              <a:gd name="connsiteX3" fmla="*/ 5989771 w 6184356"/>
              <a:gd name="connsiteY3" fmla="*/ 5250092 h 5906209"/>
              <a:gd name="connsiteX4" fmla="*/ 3841790 w 6184356"/>
              <a:gd name="connsiteY4" fmla="*/ 5906209 h 5906209"/>
              <a:gd name="connsiteX5" fmla="*/ 0 w 6184356"/>
              <a:gd name="connsiteY5" fmla="*/ 2064419 h 5906209"/>
              <a:gd name="connsiteX6" fmla="*/ 463684 w 6184356"/>
              <a:gd name="connsiteY6" fmla="*/ 233194 h 590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356" h="5906209">
                <a:moveTo>
                  <a:pt x="605352" y="0"/>
                </a:moveTo>
                <a:lnTo>
                  <a:pt x="6184356" y="0"/>
                </a:lnTo>
                <a:lnTo>
                  <a:pt x="6184356" y="5104584"/>
                </a:lnTo>
                <a:lnTo>
                  <a:pt x="5989771" y="5250092"/>
                </a:lnTo>
                <a:cubicBezTo>
                  <a:pt x="5376618" y="5664330"/>
                  <a:pt x="4637451" y="5906209"/>
                  <a:pt x="3841790" y="5906209"/>
                </a:cubicBezTo>
                <a:cubicBezTo>
                  <a:pt x="1720028" y="5906209"/>
                  <a:pt x="0" y="4186181"/>
                  <a:pt x="0" y="2064419"/>
                </a:cubicBezTo>
                <a:cubicBezTo>
                  <a:pt x="0" y="1401369"/>
                  <a:pt x="167972" y="777550"/>
                  <a:pt x="463684" y="23319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2"/>
              </a:solidFill>
            </a:endParaRPr>
          </a:p>
        </p:txBody>
      </p:sp>
      <p:sp>
        <p:nvSpPr>
          <p:cNvPr id="22" name="Oval 21">
            <a:extLst>
              <a:ext uri="{FF2B5EF4-FFF2-40B4-BE49-F238E27FC236}">
                <a16:creationId xmlns:a16="http://schemas.microsoft.com/office/drawing/2014/main" id="{91F142C3-F309-0D74-D5C5-3EAB19D43031}"/>
              </a:ext>
              <a:ext uri="{C183D7F6-B498-43B3-948B-1728B52AA6E4}">
                <adec:decorative xmlns:adec="http://schemas.microsoft.com/office/drawing/2017/decorative" val="1"/>
              </a:ext>
            </a:extLst>
          </p:cNvPr>
          <p:cNvSpPr/>
          <p:nvPr userDrawn="1"/>
        </p:nvSpPr>
        <p:spPr>
          <a:xfrm>
            <a:off x="5689666" y="1067784"/>
            <a:ext cx="635955" cy="63595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4" name="Picture Placeholder 3">
            <a:extLst>
              <a:ext uri="{FF2B5EF4-FFF2-40B4-BE49-F238E27FC236}">
                <a16:creationId xmlns:a16="http://schemas.microsoft.com/office/drawing/2014/main" id="{790AB7A2-D41E-7F8C-E35B-D135E2EFA555}"/>
              </a:ext>
            </a:extLst>
          </p:cNvPr>
          <p:cNvSpPr>
            <a:spLocks noGrp="1"/>
          </p:cNvSpPr>
          <p:nvPr>
            <p:ph type="pic" sz="quarter" idx="17"/>
          </p:nvPr>
        </p:nvSpPr>
        <p:spPr>
          <a:xfrm flipV="1">
            <a:off x="2963611" y="-9427"/>
            <a:ext cx="2384497" cy="1181008"/>
          </a:xfrm>
        </p:spPr>
        <p:txBody>
          <a:bodyPr/>
          <a:lstStyle>
            <a:lvl1pPr algn="ctr">
              <a:defRPr/>
            </a:lvl1pPr>
          </a:lstStyle>
          <a:p>
            <a:r>
              <a:rPr lang="en-US"/>
              <a:t>Click icon to add picture</a:t>
            </a:r>
            <a:endParaRPr lang="en-US" dirty="0"/>
          </a:p>
        </p:txBody>
      </p:sp>
      <p:sp>
        <p:nvSpPr>
          <p:cNvPr id="23" name="Content Placeholder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146778155"/>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444D42C-1BDD-684F-2ED7-CBF2B31FA0BD}"/>
              </a:ext>
              <a:ext uri="{C183D7F6-B498-43B3-948B-1728B52AA6E4}">
                <adec:decorative xmlns:adec="http://schemas.microsoft.com/office/drawing/2017/decorative" val="1"/>
              </a:ext>
            </a:extLst>
          </p:cNvPr>
          <p:cNvSpPr/>
          <p:nvPr userDrawn="1"/>
        </p:nvSpPr>
        <p:spPr>
          <a:xfrm>
            <a:off x="0" y="-11017"/>
            <a:ext cx="5797960" cy="5177077"/>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2B266F6B-F29A-5957-62EB-27F8C2FAEB4C}"/>
              </a:ext>
              <a:ext uri="{C183D7F6-B498-43B3-948B-1728B52AA6E4}">
                <adec:decorative xmlns:adec="http://schemas.microsoft.com/office/drawing/2017/decorative" val="1"/>
              </a:ext>
            </a:extLst>
          </p:cNvPr>
          <p:cNvSpPr/>
          <p:nvPr userDrawn="1"/>
        </p:nvSpPr>
        <p:spPr>
          <a:xfrm>
            <a:off x="5282616" y="378865"/>
            <a:ext cx="813384" cy="813384"/>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0AC709F-F9A3-D8F0-A42E-A2C94191DFC0}"/>
              </a:ext>
              <a:ext uri="{C183D7F6-B498-43B3-948B-1728B52AA6E4}">
                <adec:decorative xmlns:adec="http://schemas.microsoft.com/office/drawing/2017/decorative" val="1"/>
              </a:ext>
            </a:extLst>
          </p:cNvPr>
          <p:cNvSpPr/>
          <p:nvPr userDrawn="1"/>
        </p:nvSpPr>
        <p:spPr>
          <a:xfrm>
            <a:off x="6875619" y="5909834"/>
            <a:ext cx="397747" cy="397747"/>
          </a:xfrm>
          <a:prstGeom prst="ellipse">
            <a:avLst/>
          </a:prstGeom>
          <a:solidFill>
            <a:schemeClr val="accent6">
              <a:alpha val="303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23" name="Content Placeholder 16">
            <a:extLst>
              <a:ext uri="{FF2B5EF4-FFF2-40B4-BE49-F238E27FC236}">
                <a16:creationId xmlns:a16="http://schemas.microsoft.com/office/drawing/2014/main" id="{A56C6565-B97C-5C01-FA9D-8CF1B20447E2}"/>
              </a:ext>
              <a:ext uri="{C183D7F6-B498-43B3-948B-1728B52AA6E4}">
                <adec:decorative xmlns:adec="http://schemas.microsoft.com/office/drawing/2017/decorative" val="0"/>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2" name="Footer Placeholder 18">
            <a:extLst>
              <a:ext uri="{FF2B5EF4-FFF2-40B4-BE49-F238E27FC236}">
                <a16:creationId xmlns:a16="http://schemas.microsoft.com/office/drawing/2014/main" id="{3914E26B-E8E4-55F2-CC5E-DD0D0AD5C89D}"/>
              </a:ext>
            </a:extLst>
          </p:cNvPr>
          <p:cNvSpPr>
            <a:spLocks noGrp="1"/>
          </p:cNvSpPr>
          <p:nvPr>
            <p:ph type="ftr" sz="quarter" idx="12"/>
          </p:nvPr>
        </p:nvSpPr>
        <p:spPr>
          <a:xfrm>
            <a:off x="539496" y="6126480"/>
            <a:ext cx="4114800" cy="365125"/>
          </a:xfrm>
        </p:spPr>
        <p:txBody>
          <a:bodyPr/>
          <a:lstStyle/>
          <a:p>
            <a:endParaRPr lang="en-US" dirty="0"/>
          </a:p>
        </p:txBody>
      </p:sp>
      <p:sp>
        <p:nvSpPr>
          <p:cNvPr id="3" name="Picture Placeholder 2">
            <a:extLst>
              <a:ext uri="{FF2B5EF4-FFF2-40B4-BE49-F238E27FC236}">
                <a16:creationId xmlns:a16="http://schemas.microsoft.com/office/drawing/2014/main" id="{A65E2D1E-4C5D-A613-CB40-98902C0D832F}"/>
              </a:ext>
              <a:ext uri="{C183D7F6-B498-43B3-948B-1728B52AA6E4}">
                <adec:decorative xmlns:adec="http://schemas.microsoft.com/office/drawing/2017/decorative" val="0"/>
              </a:ext>
            </a:extLst>
          </p:cNvPr>
          <p:cNvSpPr>
            <a:spLocks noGrp="1"/>
          </p:cNvSpPr>
          <p:nvPr>
            <p:ph type="pic" sz="quarter" idx="17"/>
          </p:nvPr>
        </p:nvSpPr>
        <p:spPr>
          <a:xfrm>
            <a:off x="8263206" y="5671159"/>
            <a:ext cx="2384497" cy="1186842"/>
          </a:xfrm>
        </p:spPr>
        <p:txBody>
          <a:bodyPr/>
          <a:lstStyle>
            <a:lvl1pPr algn="ctr">
              <a:defRPr/>
            </a:lvl1pPr>
          </a:lstStyle>
          <a:p>
            <a:r>
              <a:rPr lang="en-US"/>
              <a:t>Click icon to add picture</a:t>
            </a:r>
            <a:endParaRPr lang="en-US" dirty="0"/>
          </a:p>
        </p:txBody>
      </p:sp>
      <p:sp>
        <p:nvSpPr>
          <p:cNvPr id="5" name="Slide Number Placeholder 19">
            <a:extLst>
              <a:ext uri="{FF2B5EF4-FFF2-40B4-BE49-F238E27FC236}">
                <a16:creationId xmlns:a16="http://schemas.microsoft.com/office/drawing/2014/main" id="{294A49EB-EEA6-1B79-F5DE-CFBFC6FFA2C7}"/>
              </a:ext>
            </a:extLst>
          </p:cNvPr>
          <p:cNvSpPr>
            <a:spLocks noGrp="1"/>
          </p:cNvSpPr>
          <p:nvPr>
            <p:ph type="sldNum" sz="quarter" idx="13"/>
          </p:nvPr>
        </p:nvSpPr>
        <p:spPr>
          <a:xfrm>
            <a:off x="10793690" y="6190487"/>
            <a:ext cx="846621" cy="365760"/>
          </a:xfrm>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47803514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23" name="Content Placeholder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02874483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39496" y="6126480"/>
            <a:ext cx="4114800" cy="365125"/>
          </a:xfrm>
          <a:prstGeom prst="rect">
            <a:avLst/>
          </a:prstGeom>
        </p:spPr>
        <p:txBody>
          <a:bodyPr vert="horz" lIns="91440" tIns="45720" rIns="91440" bIns="45720" rtlCol="0" anchor="ctr">
            <a:noAutofit/>
          </a:bodyPr>
          <a:lstStyle>
            <a:lvl1pPr algn="l">
              <a:defRPr sz="1400" baseline="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897112" y="6190487"/>
            <a:ext cx="2743200" cy="365760"/>
          </a:xfrm>
          <a:prstGeom prst="rect">
            <a:avLst/>
          </a:prstGeom>
        </p:spPr>
        <p:txBody>
          <a:bodyPr vert="horz" lIns="91440" tIns="45720" rIns="91440" bIns="45720" rtlCol="0" anchor="ctr">
            <a:noAutofit/>
          </a:bodyPr>
          <a:lstStyle>
            <a:lvl1pPr algn="r">
              <a:defRPr sz="1200" baseline="0">
                <a:solidFill>
                  <a:schemeClr val="tx1">
                    <a:lumMod val="65000"/>
                    <a:lumOff val="35000"/>
                  </a:schemeClr>
                </a:solidFill>
              </a:defRPr>
            </a:lvl1pPr>
          </a:lstStyle>
          <a:p>
            <a:fld id="{D1BC2EDA-D519-4F34-BF3F-BFFF500F4B03}" type="slidenum">
              <a:rPr lang="en-US" smtClean="0"/>
              <a:t>‹#›</a:t>
            </a:fld>
            <a:endParaRPr lang="en-US" dirty="0"/>
          </a:p>
        </p:txBody>
      </p:sp>
    </p:spTree>
    <p:extLst>
      <p:ext uri="{BB962C8B-B14F-4D97-AF65-F5344CB8AC3E}">
        <p14:creationId xmlns:p14="http://schemas.microsoft.com/office/powerpoint/2010/main" val="2240362562"/>
      </p:ext>
    </p:extLst>
  </p:cSld>
  <p:clrMap bg1="lt1" tx1="dk1" bg2="lt2" tx2="dk2" accent1="accent1" accent2="accent2" accent3="accent3" accent4="accent4" accent5="accent5" accent6="accent6" hlink="hlink" folHlink="folHlink"/>
  <p:sldLayoutIdLst>
    <p:sldLayoutId id="2147483663"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E9CFE-1820-51D6-3F5B-5FD2FCD3B736}"/>
              </a:ext>
            </a:extLst>
          </p:cNvPr>
          <p:cNvSpPr>
            <a:spLocks noGrp="1"/>
          </p:cNvSpPr>
          <p:nvPr>
            <p:ph type="title"/>
          </p:nvPr>
        </p:nvSpPr>
        <p:spPr>
          <a:xfrm>
            <a:off x="6096000" y="2090492"/>
            <a:ext cx="5881893" cy="2492393"/>
          </a:xfrm>
        </p:spPr>
        <p:txBody>
          <a:bodyPr/>
          <a:lstStyle/>
          <a:p>
            <a:pPr algn="ctr"/>
            <a:r>
              <a:rPr lang="en-US" dirty="0"/>
              <a:t>I Know What to Do When I’m Sick!</a:t>
            </a:r>
          </a:p>
        </p:txBody>
      </p:sp>
      <p:pic>
        <p:nvPicPr>
          <p:cNvPr id="21" name="Picture Placeholder 10" descr="Overwhelmed monster picture">
            <a:extLst>
              <a:ext uri="{FF2B5EF4-FFF2-40B4-BE49-F238E27FC236}">
                <a16:creationId xmlns:a16="http://schemas.microsoft.com/office/drawing/2014/main" id="{AC8B7BBA-26C8-CB53-DE41-470B696859E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 r="18"/>
          <a:stretch/>
        </p:blipFill>
        <p:spPr>
          <a:xfrm>
            <a:off x="1005840" y="1316736"/>
            <a:ext cx="4325112" cy="4325112"/>
          </a:xfrm>
          <a:noFill/>
          <a:effectLst>
            <a:outerShdw blurRad="66753" dist="39609" dir="12780000" sx="101109" sy="101109" algn="t" rotWithShape="0">
              <a:prstClr val="black">
                <a:alpha val="17409"/>
              </a:prstClr>
            </a:outerShdw>
          </a:effectLst>
        </p:spPr>
      </p:pic>
      <p:pic>
        <p:nvPicPr>
          <p:cNvPr id="5" name="Picture 4">
            <a:extLst>
              <a:ext uri="{FF2B5EF4-FFF2-40B4-BE49-F238E27FC236}">
                <a16:creationId xmlns:a16="http://schemas.microsoft.com/office/drawing/2014/main" id="{80FEDF76-5D45-BA96-9BE6-240E35A7EA10}"/>
              </a:ext>
            </a:extLst>
          </p:cNvPr>
          <p:cNvPicPr>
            <a:picLocks noChangeAspect="1"/>
          </p:cNvPicPr>
          <p:nvPr/>
        </p:nvPicPr>
        <p:blipFill>
          <a:blip r:embed="rId4"/>
          <a:stretch>
            <a:fillRect/>
          </a:stretch>
        </p:blipFill>
        <p:spPr>
          <a:xfrm>
            <a:off x="10497729" y="4806943"/>
            <a:ext cx="1376862" cy="1669810"/>
          </a:xfrm>
          <a:prstGeom prst="rect">
            <a:avLst/>
          </a:prstGeom>
        </p:spPr>
      </p:pic>
    </p:spTree>
    <p:extLst>
      <p:ext uri="{BB962C8B-B14F-4D97-AF65-F5344CB8AC3E}">
        <p14:creationId xmlns:p14="http://schemas.microsoft.com/office/powerpoint/2010/main" val="21598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C5862-0C2B-57ED-FCA8-5CDEC8BE1367}"/>
              </a:ext>
            </a:extLst>
          </p:cNvPr>
          <p:cNvSpPr>
            <a:spLocks noGrp="1"/>
          </p:cNvSpPr>
          <p:nvPr>
            <p:ph type="title"/>
          </p:nvPr>
        </p:nvSpPr>
        <p:spPr>
          <a:ln>
            <a:solidFill>
              <a:schemeClr val="accent2"/>
            </a:solidFill>
          </a:ln>
        </p:spPr>
        <p:txBody>
          <a:bodyPr/>
          <a:lstStyle/>
          <a:p>
            <a:r>
              <a:rPr lang="en-US" dirty="0"/>
              <a:t>5. Ask for help if you need it</a:t>
            </a:r>
          </a:p>
        </p:txBody>
      </p:sp>
      <p:sp>
        <p:nvSpPr>
          <p:cNvPr id="5" name="TextBox 4">
            <a:extLst>
              <a:ext uri="{FF2B5EF4-FFF2-40B4-BE49-F238E27FC236}">
                <a16:creationId xmlns:a16="http://schemas.microsoft.com/office/drawing/2014/main" id="{1BEAAC57-92B0-BECD-735E-8A9F35C3A8E2}"/>
              </a:ext>
            </a:extLst>
          </p:cNvPr>
          <p:cNvSpPr txBox="1"/>
          <p:nvPr/>
        </p:nvSpPr>
        <p:spPr>
          <a:xfrm>
            <a:off x="414310" y="2779183"/>
            <a:ext cx="6422571" cy="181588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2800" dirty="0"/>
              <a:t>tell an adult when you don’t feel well</a:t>
            </a:r>
          </a:p>
          <a:p>
            <a:endParaRPr lang="en-US" sz="2800" dirty="0"/>
          </a:p>
          <a:p>
            <a:pPr marL="285750" indent="-285750">
              <a:buFont typeface="Arial" panose="020B0604020202020204" pitchFamily="34" charset="0"/>
              <a:buChar char="•"/>
            </a:pPr>
            <a:r>
              <a:rPr lang="en-US" sz="2800" dirty="0"/>
              <a:t>ask for help with hand washing, getting tissues, etc. if you need it</a:t>
            </a:r>
          </a:p>
        </p:txBody>
      </p:sp>
      <p:pic>
        <p:nvPicPr>
          <p:cNvPr id="6" name="Picture 5">
            <a:extLst>
              <a:ext uri="{FF2B5EF4-FFF2-40B4-BE49-F238E27FC236}">
                <a16:creationId xmlns:a16="http://schemas.microsoft.com/office/drawing/2014/main" id="{66D5684E-4E20-A850-64B7-F60F2C04CFE7}"/>
              </a:ext>
            </a:extLst>
          </p:cNvPr>
          <p:cNvPicPr>
            <a:picLocks noChangeAspect="1"/>
          </p:cNvPicPr>
          <p:nvPr/>
        </p:nvPicPr>
        <p:blipFill>
          <a:blip r:embed="rId3"/>
          <a:srcRect l="14805" t="7172" r="14771" b="6298"/>
          <a:stretch>
            <a:fillRect/>
          </a:stretch>
        </p:blipFill>
        <p:spPr>
          <a:xfrm>
            <a:off x="7912608" y="2699657"/>
            <a:ext cx="4105222" cy="4038600"/>
          </a:xfrm>
          <a:prstGeom prst="rect">
            <a:avLst/>
          </a:prstGeom>
        </p:spPr>
      </p:pic>
      <p:sp>
        <p:nvSpPr>
          <p:cNvPr id="7" name="Speech Bubble: Rectangle with Corners Rounded 6">
            <a:extLst>
              <a:ext uri="{FF2B5EF4-FFF2-40B4-BE49-F238E27FC236}">
                <a16:creationId xmlns:a16="http://schemas.microsoft.com/office/drawing/2014/main" id="{D7AF8409-F76A-98BF-2761-ADBC0ECC8091}"/>
              </a:ext>
            </a:extLst>
          </p:cNvPr>
          <p:cNvSpPr/>
          <p:nvPr/>
        </p:nvSpPr>
        <p:spPr>
          <a:xfrm>
            <a:off x="7195457" y="2413393"/>
            <a:ext cx="2111828" cy="1910412"/>
          </a:xfrm>
          <a:prstGeom prst="wedgeRoundRectCallout">
            <a:avLst>
              <a:gd name="adj1" fmla="val -4338"/>
              <a:gd name="adj2" fmla="val 704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Comic Sans MS" panose="030F0702030302020204" pitchFamily="66" charset="0"/>
              </a:rPr>
              <a:t>My stomach hurts</a:t>
            </a:r>
          </a:p>
        </p:txBody>
      </p:sp>
    </p:spTree>
    <p:extLst>
      <p:ext uri="{BB962C8B-B14F-4D97-AF65-F5344CB8AC3E}">
        <p14:creationId xmlns:p14="http://schemas.microsoft.com/office/powerpoint/2010/main" val="53017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544E-4B04-31E8-E298-2593623E936F}"/>
              </a:ext>
            </a:extLst>
          </p:cNvPr>
          <p:cNvSpPr>
            <a:spLocks noGrp="1"/>
          </p:cNvSpPr>
          <p:nvPr>
            <p:ph type="title"/>
          </p:nvPr>
        </p:nvSpPr>
        <p:spPr>
          <a:ln>
            <a:solidFill>
              <a:schemeClr val="accent2"/>
            </a:solidFill>
          </a:ln>
        </p:spPr>
        <p:txBody>
          <a:bodyPr/>
          <a:lstStyle/>
          <a:p>
            <a:r>
              <a:rPr lang="en-US" dirty="0"/>
              <a:t>Remember: When I’m Sick…</a:t>
            </a:r>
          </a:p>
        </p:txBody>
      </p:sp>
      <p:sp>
        <p:nvSpPr>
          <p:cNvPr id="3" name="TextBox 2">
            <a:extLst>
              <a:ext uri="{FF2B5EF4-FFF2-40B4-BE49-F238E27FC236}">
                <a16:creationId xmlns:a16="http://schemas.microsoft.com/office/drawing/2014/main" id="{804EBC7D-28FC-3315-D6C0-EA04EC174DFB}"/>
              </a:ext>
            </a:extLst>
          </p:cNvPr>
          <p:cNvSpPr txBox="1"/>
          <p:nvPr/>
        </p:nvSpPr>
        <p:spPr>
          <a:xfrm>
            <a:off x="631370" y="1709057"/>
            <a:ext cx="11008941" cy="4524315"/>
          </a:xfrm>
          <a:prstGeom prst="rect">
            <a:avLst/>
          </a:prstGeom>
          <a:noFill/>
          <a:ln>
            <a:solidFill>
              <a:schemeClr val="accent2"/>
            </a:solidFill>
          </a:ln>
        </p:spPr>
        <p:txBody>
          <a:bodyPr wrap="square" rtlCol="0">
            <a:spAutoFit/>
          </a:bodyPr>
          <a:lstStyle/>
          <a:p>
            <a:pPr marL="514350" indent="-514350">
              <a:buAutoNum type="arabicPeriod"/>
            </a:pPr>
            <a:r>
              <a:rPr lang="en-US" sz="3200" dirty="0"/>
              <a:t>Cover coughs and sneezes</a:t>
            </a:r>
          </a:p>
          <a:p>
            <a:pPr marL="514350" indent="-514350">
              <a:buAutoNum type="arabicPeriod"/>
            </a:pPr>
            <a:endParaRPr lang="en-US" sz="3200" dirty="0"/>
          </a:p>
          <a:p>
            <a:pPr marL="514350" indent="-514350">
              <a:buAutoNum type="arabicPeriod"/>
            </a:pPr>
            <a:r>
              <a:rPr lang="en-US" sz="3200" dirty="0"/>
              <a:t>Wash hands often</a:t>
            </a:r>
          </a:p>
          <a:p>
            <a:pPr marL="514350" indent="-514350">
              <a:buAutoNum type="arabicPeriod"/>
            </a:pPr>
            <a:endParaRPr lang="en-US" sz="3200" dirty="0"/>
          </a:p>
          <a:p>
            <a:pPr marL="514350" indent="-514350">
              <a:buAutoNum type="arabicPeriod"/>
            </a:pPr>
            <a:r>
              <a:rPr lang="en-US" sz="3200" dirty="0"/>
              <a:t>Stay home if needed</a:t>
            </a:r>
          </a:p>
          <a:p>
            <a:pPr marL="514350" indent="-514350">
              <a:buAutoNum type="arabicPeriod"/>
            </a:pPr>
            <a:endParaRPr lang="en-US" sz="3200" dirty="0"/>
          </a:p>
          <a:p>
            <a:pPr marL="514350" indent="-514350">
              <a:buAutoNum type="arabicPeriod"/>
            </a:pPr>
            <a:r>
              <a:rPr lang="en-US" sz="3200" dirty="0"/>
              <a:t>Don’t share personal items</a:t>
            </a:r>
          </a:p>
          <a:p>
            <a:pPr marL="514350" indent="-514350">
              <a:buAutoNum type="arabicPeriod"/>
            </a:pPr>
            <a:endParaRPr lang="en-US" sz="3200" dirty="0"/>
          </a:p>
          <a:p>
            <a:pPr marL="514350" indent="-514350">
              <a:buAutoNum type="arabicPeriod"/>
            </a:pPr>
            <a:r>
              <a:rPr lang="en-US" sz="3200" dirty="0"/>
              <a:t>Ask for help</a:t>
            </a:r>
          </a:p>
        </p:txBody>
      </p:sp>
      <p:pic>
        <p:nvPicPr>
          <p:cNvPr id="4" name="Picture 3">
            <a:extLst>
              <a:ext uri="{FF2B5EF4-FFF2-40B4-BE49-F238E27FC236}">
                <a16:creationId xmlns:a16="http://schemas.microsoft.com/office/drawing/2014/main" id="{AB276D44-A4D7-4A8B-D64E-35EE1D44860F}"/>
              </a:ext>
            </a:extLst>
          </p:cNvPr>
          <p:cNvPicPr>
            <a:picLocks noChangeAspect="1"/>
          </p:cNvPicPr>
          <p:nvPr/>
        </p:nvPicPr>
        <p:blipFill>
          <a:blip r:embed="rId3"/>
          <a:stretch>
            <a:fillRect/>
          </a:stretch>
        </p:blipFill>
        <p:spPr>
          <a:xfrm>
            <a:off x="7659188" y="2296885"/>
            <a:ext cx="2965269" cy="3706586"/>
          </a:xfrm>
          <a:prstGeom prst="rect">
            <a:avLst/>
          </a:prstGeom>
        </p:spPr>
      </p:pic>
    </p:spTree>
    <p:extLst>
      <p:ext uri="{BB962C8B-B14F-4D97-AF65-F5344CB8AC3E}">
        <p14:creationId xmlns:p14="http://schemas.microsoft.com/office/powerpoint/2010/main" val="188714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44AA-AFA3-D073-F4CB-FC53639FCAB0}"/>
              </a:ext>
            </a:extLst>
          </p:cNvPr>
          <p:cNvSpPr>
            <a:spLocks noGrp="1"/>
          </p:cNvSpPr>
          <p:nvPr>
            <p:ph type="title"/>
          </p:nvPr>
        </p:nvSpPr>
        <p:spPr>
          <a:ln>
            <a:solidFill>
              <a:schemeClr val="accent2"/>
            </a:solidFill>
          </a:ln>
        </p:spPr>
        <p:txBody>
          <a:bodyPr/>
          <a:lstStyle/>
          <a:p>
            <a:r>
              <a:rPr lang="en-US" dirty="0"/>
              <a:t>So…what do YOU think?</a:t>
            </a:r>
          </a:p>
        </p:txBody>
      </p:sp>
      <p:sp>
        <p:nvSpPr>
          <p:cNvPr id="3" name="TextBox 2">
            <a:extLst>
              <a:ext uri="{FF2B5EF4-FFF2-40B4-BE49-F238E27FC236}">
                <a16:creationId xmlns:a16="http://schemas.microsoft.com/office/drawing/2014/main" id="{DF4581E1-3758-1355-DA92-10801432D31C}"/>
              </a:ext>
            </a:extLst>
          </p:cNvPr>
          <p:cNvSpPr txBox="1"/>
          <p:nvPr/>
        </p:nvSpPr>
        <p:spPr>
          <a:xfrm>
            <a:off x="609600" y="2515362"/>
            <a:ext cx="6770914" cy="3539430"/>
          </a:xfrm>
          <a:prstGeom prst="rect">
            <a:avLst/>
          </a:prstGeom>
          <a:noFill/>
          <a:ln>
            <a:solidFill>
              <a:schemeClr val="accent2"/>
            </a:solidFill>
          </a:ln>
        </p:spPr>
        <p:txBody>
          <a:bodyPr wrap="square" rtlCol="0">
            <a:spAutoFit/>
          </a:bodyPr>
          <a:lstStyle/>
          <a:p>
            <a:pPr algn="ctr"/>
            <a:r>
              <a:rPr lang="en-US" sz="3200" dirty="0"/>
              <a:t>You’re sitting with your friends at lunch and the boy next to you is sneezing and wiping his nose </a:t>
            </a:r>
          </a:p>
          <a:p>
            <a:pPr algn="ctr"/>
            <a:r>
              <a:rPr lang="en-US" sz="3200" dirty="0"/>
              <a:t>on his sleeve.  </a:t>
            </a:r>
          </a:p>
          <a:p>
            <a:pPr algn="ctr"/>
            <a:r>
              <a:rPr lang="en-US" sz="3200" dirty="0"/>
              <a:t>He keeps doing it!  </a:t>
            </a:r>
          </a:p>
          <a:p>
            <a:endParaRPr lang="en-US" sz="3200" dirty="0"/>
          </a:p>
          <a:p>
            <a:pPr algn="ctr"/>
            <a:r>
              <a:rPr lang="en-US" sz="3200" dirty="0"/>
              <a:t>What can you do?</a:t>
            </a:r>
          </a:p>
        </p:txBody>
      </p:sp>
      <p:pic>
        <p:nvPicPr>
          <p:cNvPr id="4" name="Picture 3">
            <a:extLst>
              <a:ext uri="{FF2B5EF4-FFF2-40B4-BE49-F238E27FC236}">
                <a16:creationId xmlns:a16="http://schemas.microsoft.com/office/drawing/2014/main" id="{EDA09392-4819-DE6B-685B-5901D06D737E}"/>
              </a:ext>
            </a:extLst>
          </p:cNvPr>
          <p:cNvPicPr>
            <a:picLocks noChangeAspect="1"/>
          </p:cNvPicPr>
          <p:nvPr/>
        </p:nvPicPr>
        <p:blipFill>
          <a:blip r:embed="rId3"/>
          <a:stretch>
            <a:fillRect/>
          </a:stretch>
        </p:blipFill>
        <p:spPr>
          <a:xfrm>
            <a:off x="7935685" y="2397222"/>
            <a:ext cx="4149132" cy="3775710"/>
          </a:xfrm>
          <a:prstGeom prst="rect">
            <a:avLst/>
          </a:prstGeom>
        </p:spPr>
      </p:pic>
    </p:spTree>
    <p:extLst>
      <p:ext uri="{BB962C8B-B14F-4D97-AF65-F5344CB8AC3E}">
        <p14:creationId xmlns:p14="http://schemas.microsoft.com/office/powerpoint/2010/main" val="270153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BC8BA-F035-3D20-DAE7-04EF432EA308}"/>
              </a:ext>
            </a:extLst>
          </p:cNvPr>
          <p:cNvSpPr>
            <a:spLocks noGrp="1"/>
          </p:cNvSpPr>
          <p:nvPr>
            <p:ph type="title"/>
          </p:nvPr>
        </p:nvSpPr>
        <p:spPr>
          <a:xfrm>
            <a:off x="287383" y="1874955"/>
            <a:ext cx="4837176" cy="1166759"/>
          </a:xfrm>
          <a:ln>
            <a:solidFill>
              <a:schemeClr val="accent2"/>
            </a:solidFill>
          </a:ln>
        </p:spPr>
        <p:txBody>
          <a:bodyPr/>
          <a:lstStyle/>
          <a:p>
            <a:pPr algn="ctr"/>
            <a:r>
              <a:rPr lang="en-US" dirty="0"/>
              <a:t>We all get sick sometimes</a:t>
            </a:r>
          </a:p>
        </p:txBody>
      </p:sp>
      <p:sp>
        <p:nvSpPr>
          <p:cNvPr id="19" name="Slide Number Placeholder 7">
            <a:extLst>
              <a:ext uri="{FF2B5EF4-FFF2-40B4-BE49-F238E27FC236}">
                <a16:creationId xmlns:a16="http://schemas.microsoft.com/office/drawing/2014/main" id="{BE71C81B-D2D7-0980-5857-B1C98347E578}"/>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2</a:t>
            </a:fld>
            <a:endParaRPr lang="en-US" sz="1400" dirty="0">
              <a:solidFill>
                <a:schemeClr val="bg2">
                  <a:lumMod val="50000"/>
                </a:schemeClr>
              </a:solidFill>
              <a:cs typeface="Segoe UI" panose="020B0502040204020203" pitchFamily="34" charset="0"/>
            </a:endParaRPr>
          </a:p>
        </p:txBody>
      </p:sp>
      <p:pic>
        <p:nvPicPr>
          <p:cNvPr id="8" name="Picture 7">
            <a:extLst>
              <a:ext uri="{FF2B5EF4-FFF2-40B4-BE49-F238E27FC236}">
                <a16:creationId xmlns:a16="http://schemas.microsoft.com/office/drawing/2014/main" id="{87BC7892-2311-34B5-7DDD-BF593A0FF26D}"/>
              </a:ext>
            </a:extLst>
          </p:cNvPr>
          <p:cNvPicPr>
            <a:picLocks noChangeAspect="1"/>
          </p:cNvPicPr>
          <p:nvPr/>
        </p:nvPicPr>
        <p:blipFill>
          <a:blip r:embed="rId3"/>
          <a:srcRect b="7747"/>
          <a:stretch>
            <a:fillRect/>
          </a:stretch>
        </p:blipFill>
        <p:spPr>
          <a:xfrm>
            <a:off x="5521134" y="472010"/>
            <a:ext cx="2177656" cy="3096668"/>
          </a:xfrm>
          <a:prstGeom prst="rect">
            <a:avLst/>
          </a:prstGeom>
        </p:spPr>
      </p:pic>
      <p:pic>
        <p:nvPicPr>
          <p:cNvPr id="9" name="Picture 8">
            <a:extLst>
              <a:ext uri="{FF2B5EF4-FFF2-40B4-BE49-F238E27FC236}">
                <a16:creationId xmlns:a16="http://schemas.microsoft.com/office/drawing/2014/main" id="{A1426D32-94AB-159C-2D6F-A6D3D0FFE952}"/>
              </a:ext>
            </a:extLst>
          </p:cNvPr>
          <p:cNvPicPr>
            <a:picLocks noChangeAspect="1"/>
          </p:cNvPicPr>
          <p:nvPr/>
        </p:nvPicPr>
        <p:blipFill>
          <a:blip r:embed="rId4"/>
          <a:stretch>
            <a:fillRect/>
          </a:stretch>
        </p:blipFill>
        <p:spPr>
          <a:xfrm>
            <a:off x="7538220" y="3610405"/>
            <a:ext cx="1982561" cy="2775585"/>
          </a:xfrm>
          <a:prstGeom prst="rect">
            <a:avLst/>
          </a:prstGeom>
        </p:spPr>
      </p:pic>
      <p:pic>
        <p:nvPicPr>
          <p:cNvPr id="10" name="Picture 9">
            <a:extLst>
              <a:ext uri="{FF2B5EF4-FFF2-40B4-BE49-F238E27FC236}">
                <a16:creationId xmlns:a16="http://schemas.microsoft.com/office/drawing/2014/main" id="{29D5F088-C44E-7D07-5D26-CB7FA002EE27}"/>
              </a:ext>
            </a:extLst>
          </p:cNvPr>
          <p:cNvPicPr>
            <a:picLocks noChangeAspect="1"/>
          </p:cNvPicPr>
          <p:nvPr/>
        </p:nvPicPr>
        <p:blipFill>
          <a:blip r:embed="rId5"/>
          <a:stretch>
            <a:fillRect/>
          </a:stretch>
        </p:blipFill>
        <p:spPr>
          <a:xfrm flipH="1">
            <a:off x="1382485" y="3272714"/>
            <a:ext cx="3286772" cy="3286772"/>
          </a:xfrm>
          <a:prstGeom prst="rect">
            <a:avLst/>
          </a:prstGeom>
        </p:spPr>
      </p:pic>
      <p:pic>
        <p:nvPicPr>
          <p:cNvPr id="11" name="Picture 10">
            <a:extLst>
              <a:ext uri="{FF2B5EF4-FFF2-40B4-BE49-F238E27FC236}">
                <a16:creationId xmlns:a16="http://schemas.microsoft.com/office/drawing/2014/main" id="{95C0EE48-C616-611E-B858-46483DB3ED84}"/>
              </a:ext>
            </a:extLst>
          </p:cNvPr>
          <p:cNvPicPr>
            <a:picLocks noChangeAspect="1"/>
          </p:cNvPicPr>
          <p:nvPr/>
        </p:nvPicPr>
        <p:blipFill>
          <a:blip r:embed="rId6"/>
          <a:srcRect l="22024" r="11563"/>
          <a:stretch>
            <a:fillRect/>
          </a:stretch>
        </p:blipFill>
        <p:spPr>
          <a:xfrm>
            <a:off x="9830888" y="405290"/>
            <a:ext cx="2100943" cy="3163388"/>
          </a:xfrm>
          <a:prstGeom prst="rect">
            <a:avLst/>
          </a:prstGeom>
        </p:spPr>
      </p:pic>
      <p:sp>
        <p:nvSpPr>
          <p:cNvPr id="12" name="TextBox 11">
            <a:extLst>
              <a:ext uri="{FF2B5EF4-FFF2-40B4-BE49-F238E27FC236}">
                <a16:creationId xmlns:a16="http://schemas.microsoft.com/office/drawing/2014/main" id="{95EB3606-F4EC-0E65-FD4D-F5675BE8533F}"/>
              </a:ext>
            </a:extLst>
          </p:cNvPr>
          <p:cNvSpPr txBox="1"/>
          <p:nvPr/>
        </p:nvSpPr>
        <p:spPr>
          <a:xfrm>
            <a:off x="1321390" y="6374820"/>
            <a:ext cx="2699658" cy="369332"/>
          </a:xfrm>
          <a:prstGeom prst="rect">
            <a:avLst/>
          </a:prstGeom>
          <a:noFill/>
        </p:spPr>
        <p:txBody>
          <a:bodyPr wrap="square" rtlCol="0">
            <a:spAutoFit/>
          </a:bodyPr>
          <a:lstStyle/>
          <a:p>
            <a:pPr algn="ctr"/>
            <a:r>
              <a:rPr lang="en-US" b="1" dirty="0">
                <a:solidFill>
                  <a:schemeClr val="tx2"/>
                </a:solidFill>
              </a:rPr>
              <a:t>stomach ache</a:t>
            </a:r>
          </a:p>
        </p:txBody>
      </p:sp>
      <p:sp>
        <p:nvSpPr>
          <p:cNvPr id="16" name="TextBox 15">
            <a:extLst>
              <a:ext uri="{FF2B5EF4-FFF2-40B4-BE49-F238E27FC236}">
                <a16:creationId xmlns:a16="http://schemas.microsoft.com/office/drawing/2014/main" id="{AFB59BB5-BAEF-7125-8CFD-69A8FBC0718B}"/>
              </a:ext>
            </a:extLst>
          </p:cNvPr>
          <p:cNvSpPr txBox="1"/>
          <p:nvPr/>
        </p:nvSpPr>
        <p:spPr>
          <a:xfrm>
            <a:off x="5211148" y="3531568"/>
            <a:ext cx="2797628" cy="369332"/>
          </a:xfrm>
          <a:prstGeom prst="rect">
            <a:avLst/>
          </a:prstGeom>
          <a:noFill/>
        </p:spPr>
        <p:txBody>
          <a:bodyPr wrap="square" rtlCol="0">
            <a:spAutoFit/>
          </a:bodyPr>
          <a:lstStyle/>
          <a:p>
            <a:pPr algn="ctr"/>
            <a:r>
              <a:rPr lang="en-US" b="1" dirty="0">
                <a:solidFill>
                  <a:schemeClr val="tx2"/>
                </a:solidFill>
              </a:rPr>
              <a:t>runny nose</a:t>
            </a:r>
          </a:p>
        </p:txBody>
      </p:sp>
      <p:sp>
        <p:nvSpPr>
          <p:cNvPr id="17" name="TextBox 16">
            <a:extLst>
              <a:ext uri="{FF2B5EF4-FFF2-40B4-BE49-F238E27FC236}">
                <a16:creationId xmlns:a16="http://schemas.microsoft.com/office/drawing/2014/main" id="{D686AD9B-E607-4117-9346-8B69031E141A}"/>
              </a:ext>
            </a:extLst>
          </p:cNvPr>
          <p:cNvSpPr txBox="1"/>
          <p:nvPr/>
        </p:nvSpPr>
        <p:spPr>
          <a:xfrm>
            <a:off x="9870393" y="3568678"/>
            <a:ext cx="1878244" cy="369332"/>
          </a:xfrm>
          <a:prstGeom prst="rect">
            <a:avLst/>
          </a:prstGeom>
          <a:noFill/>
        </p:spPr>
        <p:txBody>
          <a:bodyPr wrap="square" rtlCol="0">
            <a:spAutoFit/>
          </a:bodyPr>
          <a:lstStyle/>
          <a:p>
            <a:pPr algn="ctr"/>
            <a:r>
              <a:rPr lang="en-US" b="1" dirty="0">
                <a:solidFill>
                  <a:schemeClr val="tx2"/>
                </a:solidFill>
              </a:rPr>
              <a:t>ear ache</a:t>
            </a:r>
          </a:p>
        </p:txBody>
      </p:sp>
      <p:sp>
        <p:nvSpPr>
          <p:cNvPr id="18" name="TextBox 17">
            <a:extLst>
              <a:ext uri="{FF2B5EF4-FFF2-40B4-BE49-F238E27FC236}">
                <a16:creationId xmlns:a16="http://schemas.microsoft.com/office/drawing/2014/main" id="{9E729DC2-ED6E-0F23-4161-35612967B672}"/>
              </a:ext>
            </a:extLst>
          </p:cNvPr>
          <p:cNvSpPr txBox="1"/>
          <p:nvPr/>
        </p:nvSpPr>
        <p:spPr>
          <a:xfrm>
            <a:off x="7228113" y="6362734"/>
            <a:ext cx="2602774" cy="369332"/>
          </a:xfrm>
          <a:prstGeom prst="rect">
            <a:avLst/>
          </a:prstGeom>
          <a:noFill/>
        </p:spPr>
        <p:txBody>
          <a:bodyPr wrap="square" rtlCol="0">
            <a:spAutoFit/>
          </a:bodyPr>
          <a:lstStyle/>
          <a:p>
            <a:pPr algn="ctr"/>
            <a:r>
              <a:rPr lang="en-US" b="1" dirty="0">
                <a:solidFill>
                  <a:schemeClr val="tx2"/>
                </a:solidFill>
              </a:rPr>
              <a:t>sore throat</a:t>
            </a:r>
          </a:p>
        </p:txBody>
      </p:sp>
    </p:spTree>
    <p:extLst>
      <p:ext uri="{BB962C8B-B14F-4D97-AF65-F5344CB8AC3E}">
        <p14:creationId xmlns:p14="http://schemas.microsoft.com/office/powerpoint/2010/main" val="186432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7000">
              <a:srgbClr val="EAFCFE"/>
            </a:gs>
          </a:gsLst>
          <a:lin ang="7200000" scaled="0"/>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ED132-6EBC-88AD-E3AA-B781559F3410}"/>
              </a:ext>
            </a:extLst>
          </p:cNvPr>
          <p:cNvSpPr>
            <a:spLocks noGrp="1"/>
          </p:cNvSpPr>
          <p:nvPr>
            <p:ph type="title"/>
          </p:nvPr>
        </p:nvSpPr>
        <p:spPr>
          <a:ln>
            <a:solidFill>
              <a:schemeClr val="accent2"/>
            </a:solidFill>
          </a:ln>
        </p:spPr>
        <p:txBody>
          <a:bodyPr>
            <a:normAutofit/>
          </a:bodyPr>
          <a:lstStyle/>
          <a:p>
            <a:pPr algn="ctr"/>
            <a:r>
              <a:rPr lang="en-US" dirty="0"/>
              <a:t>When we get sick, it’s important to take care of ourselves!</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3</a:t>
            </a:fld>
            <a:endParaRPr lang="en-US" sz="1400" dirty="0">
              <a:solidFill>
                <a:schemeClr val="bg2">
                  <a:lumMod val="50000"/>
                </a:schemeClr>
              </a:solidFill>
              <a:cs typeface="Segoe UI" panose="020B0502040204020203" pitchFamily="34" charset="0"/>
            </a:endParaRPr>
          </a:p>
        </p:txBody>
      </p:sp>
      <p:pic>
        <p:nvPicPr>
          <p:cNvPr id="4" name="Picture 3">
            <a:extLst>
              <a:ext uri="{FF2B5EF4-FFF2-40B4-BE49-F238E27FC236}">
                <a16:creationId xmlns:a16="http://schemas.microsoft.com/office/drawing/2014/main" id="{F37BFFBD-693E-5039-74A7-7449606AADDB}"/>
              </a:ext>
            </a:extLst>
          </p:cNvPr>
          <p:cNvPicPr>
            <a:picLocks noChangeAspect="1"/>
          </p:cNvPicPr>
          <p:nvPr/>
        </p:nvPicPr>
        <p:blipFill>
          <a:blip r:embed="rId3"/>
          <a:stretch>
            <a:fillRect/>
          </a:stretch>
        </p:blipFill>
        <p:spPr>
          <a:xfrm>
            <a:off x="6435498" y="376094"/>
            <a:ext cx="4983616" cy="6088358"/>
          </a:xfrm>
          <a:prstGeom prst="rect">
            <a:avLst/>
          </a:prstGeom>
        </p:spPr>
      </p:pic>
      <p:sp>
        <p:nvSpPr>
          <p:cNvPr id="6" name="TextBox 5">
            <a:extLst>
              <a:ext uri="{FF2B5EF4-FFF2-40B4-BE49-F238E27FC236}">
                <a16:creationId xmlns:a16="http://schemas.microsoft.com/office/drawing/2014/main" id="{210C2AEF-7E16-D337-1D00-38B944501B0C}"/>
              </a:ext>
            </a:extLst>
          </p:cNvPr>
          <p:cNvSpPr txBox="1"/>
          <p:nvPr/>
        </p:nvSpPr>
        <p:spPr>
          <a:xfrm>
            <a:off x="8098971" y="1371600"/>
            <a:ext cx="2743200" cy="1200329"/>
          </a:xfrm>
          <a:prstGeom prst="rect">
            <a:avLst/>
          </a:prstGeom>
          <a:noFill/>
        </p:spPr>
        <p:txBody>
          <a:bodyPr wrap="square" rtlCol="0">
            <a:spAutoFit/>
          </a:bodyPr>
          <a:lstStyle/>
          <a:p>
            <a:pPr algn="ctr"/>
            <a:r>
              <a:rPr lang="en-US" sz="2400" b="1" dirty="0">
                <a:solidFill>
                  <a:schemeClr val="tx2"/>
                </a:solidFill>
                <a:latin typeface="Comic Sans MS" panose="030F0702030302020204" pitchFamily="66" charset="0"/>
              </a:rPr>
              <a:t>We need to practice good health hygiene!</a:t>
            </a:r>
          </a:p>
        </p:txBody>
      </p:sp>
    </p:spTree>
    <p:extLst>
      <p:ext uri="{BB962C8B-B14F-4D97-AF65-F5344CB8AC3E}">
        <p14:creationId xmlns:p14="http://schemas.microsoft.com/office/powerpoint/2010/main" val="60220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8000">
              <a:srgbClr val="EAFCFE"/>
            </a:gs>
          </a:gsLst>
          <a:lin ang="17400000" scaled="0"/>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7169C0-7EAF-938E-14B7-CF06762D00F3}"/>
              </a:ext>
            </a:extLst>
          </p:cNvPr>
          <p:cNvSpPr>
            <a:spLocks noGrp="1"/>
          </p:cNvSpPr>
          <p:nvPr>
            <p:ph type="title"/>
          </p:nvPr>
        </p:nvSpPr>
        <p:spPr>
          <a:xfrm>
            <a:off x="521208" y="566928"/>
            <a:ext cx="11119104" cy="640080"/>
          </a:xfrm>
          <a:ln>
            <a:solidFill>
              <a:schemeClr val="accent2"/>
            </a:solidFill>
          </a:ln>
        </p:spPr>
        <p:txBody>
          <a:bodyPr/>
          <a:lstStyle/>
          <a:p>
            <a:r>
              <a:rPr lang="en-US" dirty="0"/>
              <a:t>Why is health hygiene important?</a:t>
            </a:r>
          </a:p>
        </p:txBody>
      </p:sp>
      <p:sp>
        <p:nvSpPr>
          <p:cNvPr id="11" name="Content Placeholder 10">
            <a:extLst>
              <a:ext uri="{FF2B5EF4-FFF2-40B4-BE49-F238E27FC236}">
                <a16:creationId xmlns:a16="http://schemas.microsoft.com/office/drawing/2014/main" id="{5713B1F7-4040-16B1-AD32-1C8AACFFDAD6}"/>
              </a:ext>
            </a:extLst>
          </p:cNvPr>
          <p:cNvSpPr>
            <a:spLocks noGrp="1"/>
          </p:cNvSpPr>
          <p:nvPr>
            <p:ph sz="quarter" idx="15"/>
          </p:nvPr>
        </p:nvSpPr>
        <p:spPr>
          <a:xfrm>
            <a:off x="640080" y="2002536"/>
            <a:ext cx="5138928" cy="3440321"/>
          </a:xfrm>
          <a:ln w="19050">
            <a:solidFill>
              <a:schemeClr val="accent2"/>
            </a:solidFill>
          </a:ln>
        </p:spPr>
        <p:txBody>
          <a:bodyPr/>
          <a:lstStyle/>
          <a:p>
            <a:pPr marL="342900" indent="-342900">
              <a:buFont typeface="Arial" panose="020B0604020202020204" pitchFamily="34" charset="0"/>
              <a:buChar char="•"/>
            </a:pPr>
            <a:r>
              <a:rPr lang="en-US" sz="2800" dirty="0"/>
              <a:t>It helps us get better faster</a:t>
            </a:r>
          </a:p>
          <a:p>
            <a:pPr marL="342900" indent="-342900">
              <a:buFont typeface="Arial" panose="020B0604020202020204" pitchFamily="34" charset="0"/>
              <a:buChar char="•"/>
            </a:pPr>
            <a:r>
              <a:rPr lang="en-US" sz="2800" dirty="0"/>
              <a:t>We won’t spread germs so it keeps our friends, family, and teachers from getting sick</a:t>
            </a:r>
          </a:p>
          <a:p>
            <a:pPr marL="342900" indent="-342900">
              <a:buFont typeface="Arial" panose="020B0604020202020204" pitchFamily="34" charset="0"/>
              <a:buChar char="•"/>
            </a:pPr>
            <a:r>
              <a:rPr lang="en-US" sz="2800" dirty="0"/>
              <a:t>It makes our school a safe and happy place!</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4</a:t>
            </a:fld>
            <a:endParaRPr lang="en-US" sz="1400" dirty="0">
              <a:solidFill>
                <a:schemeClr val="bg2">
                  <a:lumMod val="50000"/>
                </a:schemeClr>
              </a:solidFill>
              <a:cs typeface="Segoe UI" panose="020B0502040204020203" pitchFamily="34" charset="0"/>
            </a:endParaRPr>
          </a:p>
        </p:txBody>
      </p:sp>
      <p:pic>
        <p:nvPicPr>
          <p:cNvPr id="5" name="Picture 4">
            <a:extLst>
              <a:ext uri="{FF2B5EF4-FFF2-40B4-BE49-F238E27FC236}">
                <a16:creationId xmlns:a16="http://schemas.microsoft.com/office/drawing/2014/main" id="{B73B338E-DC04-2EFA-C921-DA812575EBDE}"/>
              </a:ext>
            </a:extLst>
          </p:cNvPr>
          <p:cNvPicPr>
            <a:picLocks noChangeAspect="1"/>
          </p:cNvPicPr>
          <p:nvPr/>
        </p:nvPicPr>
        <p:blipFill>
          <a:blip r:embed="rId3"/>
          <a:stretch>
            <a:fillRect/>
          </a:stretch>
        </p:blipFill>
        <p:spPr>
          <a:xfrm>
            <a:off x="7136646" y="1631850"/>
            <a:ext cx="3515394" cy="3941635"/>
          </a:xfrm>
          <a:prstGeom prst="rect">
            <a:avLst/>
          </a:prstGeom>
        </p:spPr>
      </p:pic>
    </p:spTree>
    <p:extLst>
      <p:ext uri="{BB962C8B-B14F-4D97-AF65-F5344CB8AC3E}">
        <p14:creationId xmlns:p14="http://schemas.microsoft.com/office/powerpoint/2010/main" val="399017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7FA792-7CC8-6C5F-8E4F-307FA211BACD}"/>
              </a:ext>
            </a:extLst>
          </p:cNvPr>
          <p:cNvSpPr>
            <a:spLocks noGrp="1"/>
          </p:cNvSpPr>
          <p:nvPr>
            <p:ph type="title"/>
          </p:nvPr>
        </p:nvSpPr>
        <p:spPr>
          <a:xfrm>
            <a:off x="6300216" y="2609523"/>
            <a:ext cx="4590288" cy="1396419"/>
          </a:xfrm>
          <a:ln>
            <a:solidFill>
              <a:schemeClr val="accent2"/>
            </a:solidFill>
          </a:ln>
        </p:spPr>
        <p:txBody>
          <a:bodyPr vert="horz" lIns="91440" tIns="45720" rIns="91440" bIns="45720" rtlCol="0" anchor="t" anchorCtr="0">
            <a:normAutofit/>
          </a:bodyPr>
          <a:lstStyle/>
          <a:p>
            <a:pPr algn="ctr">
              <a:lnSpc>
                <a:spcPct val="90000"/>
              </a:lnSpc>
            </a:pPr>
            <a:r>
              <a:rPr lang="en-US" sz="3800" b="1" kern="1200" dirty="0">
                <a:latin typeface="+mn-lt"/>
                <a:ea typeface="+mj-ea"/>
                <a:cs typeface="+mj-cs"/>
              </a:rPr>
              <a:t>What should we do when we’re sick?</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6298598" y="3895344"/>
            <a:ext cx="4591906" cy="102412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spcAft>
                <a:spcPts val="1200"/>
              </a:spcAft>
            </a:pPr>
            <a:endParaRPr lang="en-US" sz="2200" b="1" kern="1200" dirty="0">
              <a:solidFill>
                <a:schemeClr val="tx2"/>
              </a:solidFill>
              <a:latin typeface="+mj-lt"/>
              <a:ea typeface="+mn-ea"/>
              <a:cs typeface="Segoe UI Semibold" panose="020B0702040204020203" pitchFamily="34" charset="0"/>
            </a:endParaRPr>
          </a:p>
        </p:txBody>
      </p:sp>
      <p:pic>
        <p:nvPicPr>
          <p:cNvPr id="4" name="Picture 3">
            <a:extLst>
              <a:ext uri="{FF2B5EF4-FFF2-40B4-BE49-F238E27FC236}">
                <a16:creationId xmlns:a16="http://schemas.microsoft.com/office/drawing/2014/main" id="{4EB917BA-7D42-7E16-66EE-5D203B57F8EC}"/>
              </a:ext>
            </a:extLst>
          </p:cNvPr>
          <p:cNvPicPr>
            <a:picLocks noChangeAspect="1"/>
          </p:cNvPicPr>
          <p:nvPr/>
        </p:nvPicPr>
        <p:blipFill>
          <a:blip r:embed="rId3"/>
          <a:srcRect r="2" b="2"/>
          <a:stretch>
            <a:fillRect/>
          </a:stretch>
        </p:blipFill>
        <p:spPr>
          <a:xfrm>
            <a:off x="1005840" y="1316736"/>
            <a:ext cx="4325112" cy="43251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137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8F4B-8D8A-0206-CBA9-3A5BAAF008C6}"/>
              </a:ext>
            </a:extLst>
          </p:cNvPr>
          <p:cNvSpPr>
            <a:spLocks noGrp="1"/>
          </p:cNvSpPr>
          <p:nvPr>
            <p:ph type="title"/>
          </p:nvPr>
        </p:nvSpPr>
        <p:spPr>
          <a:ln>
            <a:solidFill>
              <a:schemeClr val="accent2"/>
            </a:solidFill>
          </a:ln>
        </p:spPr>
        <p:txBody>
          <a:bodyPr/>
          <a:lstStyle/>
          <a:p>
            <a:r>
              <a:rPr lang="en-US" dirty="0"/>
              <a:t>1. Cover your coughs and sneezes</a:t>
            </a:r>
          </a:p>
        </p:txBody>
      </p:sp>
      <p:sp>
        <p:nvSpPr>
          <p:cNvPr id="5" name="TextBox 4">
            <a:extLst>
              <a:ext uri="{FF2B5EF4-FFF2-40B4-BE49-F238E27FC236}">
                <a16:creationId xmlns:a16="http://schemas.microsoft.com/office/drawing/2014/main" id="{0B4FA16E-1DAD-3D1C-EC63-7C51294B1209}"/>
              </a:ext>
            </a:extLst>
          </p:cNvPr>
          <p:cNvSpPr txBox="1"/>
          <p:nvPr/>
        </p:nvSpPr>
        <p:spPr>
          <a:xfrm>
            <a:off x="1389017" y="2902059"/>
            <a:ext cx="4691743" cy="181588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2800" dirty="0"/>
              <a:t>use a tissue or your elbow</a:t>
            </a:r>
          </a:p>
          <a:p>
            <a:endParaRPr lang="en-US" sz="2800" dirty="0"/>
          </a:p>
          <a:p>
            <a:pPr marL="285750" indent="-285750">
              <a:buFont typeface="Arial" panose="020B0604020202020204" pitchFamily="34" charset="0"/>
              <a:buChar char="•"/>
            </a:pPr>
            <a:r>
              <a:rPr lang="en-US" sz="2800" dirty="0"/>
              <a:t>throw used tissues in the trash right away</a:t>
            </a:r>
          </a:p>
        </p:txBody>
      </p:sp>
      <p:pic>
        <p:nvPicPr>
          <p:cNvPr id="6" name="Picture 5">
            <a:extLst>
              <a:ext uri="{FF2B5EF4-FFF2-40B4-BE49-F238E27FC236}">
                <a16:creationId xmlns:a16="http://schemas.microsoft.com/office/drawing/2014/main" id="{43FADA3E-7C4D-6F80-7314-0C8983C983D0}"/>
              </a:ext>
            </a:extLst>
          </p:cNvPr>
          <p:cNvPicPr>
            <a:picLocks noChangeAspect="1"/>
          </p:cNvPicPr>
          <p:nvPr/>
        </p:nvPicPr>
        <p:blipFill>
          <a:blip r:embed="rId3"/>
          <a:stretch>
            <a:fillRect/>
          </a:stretch>
        </p:blipFill>
        <p:spPr>
          <a:xfrm>
            <a:off x="8089901" y="2647260"/>
            <a:ext cx="3193142" cy="3831770"/>
          </a:xfrm>
          <a:prstGeom prst="rect">
            <a:avLst/>
          </a:prstGeom>
        </p:spPr>
      </p:pic>
    </p:spTree>
    <p:extLst>
      <p:ext uri="{BB962C8B-B14F-4D97-AF65-F5344CB8AC3E}">
        <p14:creationId xmlns:p14="http://schemas.microsoft.com/office/powerpoint/2010/main" val="421588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DEA4-C16A-87BC-D634-50DEC91FB62F}"/>
              </a:ext>
            </a:extLst>
          </p:cNvPr>
          <p:cNvSpPr>
            <a:spLocks noGrp="1"/>
          </p:cNvSpPr>
          <p:nvPr>
            <p:ph type="title"/>
          </p:nvPr>
        </p:nvSpPr>
        <p:spPr>
          <a:ln>
            <a:solidFill>
              <a:schemeClr val="accent2"/>
            </a:solidFill>
          </a:ln>
        </p:spPr>
        <p:txBody>
          <a:bodyPr/>
          <a:lstStyle/>
          <a:p>
            <a:r>
              <a:rPr lang="en-US" dirty="0"/>
              <a:t>2. Wash your hands. </a:t>
            </a:r>
            <a:r>
              <a:rPr lang="en-US" u="sng" dirty="0"/>
              <a:t>A LOT</a:t>
            </a:r>
            <a:r>
              <a:rPr lang="en-US" dirty="0"/>
              <a:t>!!</a:t>
            </a:r>
          </a:p>
        </p:txBody>
      </p:sp>
      <p:sp>
        <p:nvSpPr>
          <p:cNvPr id="4" name="Text Placeholder 3">
            <a:extLst>
              <a:ext uri="{FF2B5EF4-FFF2-40B4-BE49-F238E27FC236}">
                <a16:creationId xmlns:a16="http://schemas.microsoft.com/office/drawing/2014/main" id="{09712830-4548-40F7-9A7C-122A897B62C6}"/>
              </a:ext>
            </a:extLst>
          </p:cNvPr>
          <p:cNvSpPr>
            <a:spLocks noGrp="1"/>
          </p:cNvSpPr>
          <p:nvPr>
            <p:ph type="body" sz="quarter" idx="11"/>
          </p:nvPr>
        </p:nvSpPr>
        <p:spPr>
          <a:xfrm>
            <a:off x="7110549" y="2275115"/>
            <a:ext cx="4973900" cy="4457482"/>
          </a:xfrm>
          <a:ln>
            <a:noFill/>
          </a:ln>
        </p:spPr>
        <p:txBody>
          <a:bodyPr/>
          <a:lstStyle/>
          <a:p>
            <a:pPr marL="342900" indent="-342900">
              <a:buFont typeface="Arial" panose="020B0604020202020204" pitchFamily="34" charset="0"/>
              <a:buChar char="•"/>
            </a:pPr>
            <a:r>
              <a:rPr lang="en-US" sz="2800" dirty="0"/>
              <a:t>Use warm water and soap</a:t>
            </a:r>
          </a:p>
          <a:p>
            <a:endParaRPr lang="en-US" sz="2800" dirty="0"/>
          </a:p>
          <a:p>
            <a:pPr marL="342900" indent="-342900">
              <a:buFont typeface="Arial" panose="020B0604020202020204" pitchFamily="34" charset="0"/>
              <a:buChar char="•"/>
            </a:pPr>
            <a:r>
              <a:rPr lang="en-US" sz="2800" dirty="0"/>
              <a:t>Wash for at least 20 seconds</a:t>
            </a:r>
          </a:p>
          <a:p>
            <a:endParaRPr lang="en-US" sz="2800" dirty="0"/>
          </a:p>
          <a:p>
            <a:pPr marL="342900" indent="-342900">
              <a:buFont typeface="Arial" panose="020B0604020202020204" pitchFamily="34" charset="0"/>
              <a:buChar char="•"/>
            </a:pPr>
            <a:r>
              <a:rPr lang="en-US" sz="2800" dirty="0"/>
              <a:t>Wash after blowing your nose, sneezing, or coughing</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2B86C27-2D42-32A4-2562-9098FB94E85C}"/>
              </a:ext>
            </a:extLst>
          </p:cNvPr>
          <p:cNvPicPr>
            <a:picLocks noChangeAspect="1"/>
          </p:cNvPicPr>
          <p:nvPr/>
        </p:nvPicPr>
        <p:blipFill>
          <a:blip r:embed="rId3"/>
          <a:stretch>
            <a:fillRect/>
          </a:stretch>
        </p:blipFill>
        <p:spPr>
          <a:xfrm>
            <a:off x="401465" y="1961387"/>
            <a:ext cx="5558665" cy="4174671"/>
          </a:xfrm>
          <a:prstGeom prst="rect">
            <a:avLst/>
          </a:prstGeom>
          <a:effectLst>
            <a:softEdge rad="63500"/>
          </a:effectLst>
        </p:spPr>
      </p:pic>
    </p:spTree>
    <p:extLst>
      <p:ext uri="{BB962C8B-B14F-4D97-AF65-F5344CB8AC3E}">
        <p14:creationId xmlns:p14="http://schemas.microsoft.com/office/powerpoint/2010/main" val="32767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078C16-6554-9867-C6A3-B02B88D21D14}"/>
              </a:ext>
            </a:extLst>
          </p:cNvPr>
          <p:cNvSpPr>
            <a:spLocks noGrp="1"/>
          </p:cNvSpPr>
          <p:nvPr>
            <p:ph type="title"/>
          </p:nvPr>
        </p:nvSpPr>
        <p:spPr>
          <a:xfrm>
            <a:off x="309155" y="775498"/>
            <a:ext cx="4837176" cy="802931"/>
          </a:xfrm>
          <a:ln>
            <a:solidFill>
              <a:schemeClr val="accent2"/>
            </a:solidFill>
          </a:ln>
        </p:spPr>
        <p:txBody>
          <a:bodyPr/>
          <a:lstStyle/>
          <a:p>
            <a:r>
              <a:rPr lang="en-US" dirty="0"/>
              <a:t>3. Stay home if needed</a:t>
            </a:r>
          </a:p>
        </p:txBody>
      </p:sp>
      <p:pic>
        <p:nvPicPr>
          <p:cNvPr id="9" name="Picture 8">
            <a:extLst>
              <a:ext uri="{FF2B5EF4-FFF2-40B4-BE49-F238E27FC236}">
                <a16:creationId xmlns:a16="http://schemas.microsoft.com/office/drawing/2014/main" id="{D1642BFF-D515-E6D0-C0E2-3F37061583D2}"/>
              </a:ext>
            </a:extLst>
          </p:cNvPr>
          <p:cNvPicPr>
            <a:picLocks noChangeAspect="1"/>
          </p:cNvPicPr>
          <p:nvPr/>
        </p:nvPicPr>
        <p:blipFill>
          <a:blip r:embed="rId3"/>
          <a:stretch>
            <a:fillRect/>
          </a:stretch>
        </p:blipFill>
        <p:spPr>
          <a:xfrm>
            <a:off x="6053545" y="904875"/>
            <a:ext cx="5829300" cy="5048250"/>
          </a:xfrm>
          <a:prstGeom prst="rect">
            <a:avLst/>
          </a:prstGeom>
        </p:spPr>
      </p:pic>
      <p:sp>
        <p:nvSpPr>
          <p:cNvPr id="10" name="TextBox 9">
            <a:extLst>
              <a:ext uri="{FF2B5EF4-FFF2-40B4-BE49-F238E27FC236}">
                <a16:creationId xmlns:a16="http://schemas.microsoft.com/office/drawing/2014/main" id="{B57C3CDD-4A62-4AEC-ED47-E9308880FE8B}"/>
              </a:ext>
            </a:extLst>
          </p:cNvPr>
          <p:cNvSpPr txBox="1"/>
          <p:nvPr/>
        </p:nvSpPr>
        <p:spPr>
          <a:xfrm>
            <a:off x="424543" y="1970314"/>
            <a:ext cx="483717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If you feel very sick, it’s best to stay home and rest</a:t>
            </a:r>
          </a:p>
          <a:p>
            <a:endParaRPr lang="en-US" sz="2800" dirty="0"/>
          </a:p>
          <a:p>
            <a:pPr marL="285750" indent="-285750">
              <a:buFont typeface="Arial" panose="020B0604020202020204" pitchFamily="34" charset="0"/>
              <a:buChar char="•"/>
            </a:pPr>
            <a:r>
              <a:rPr lang="en-US" sz="2800" dirty="0"/>
              <a:t>Getting some rest can help you feel better!</a:t>
            </a:r>
          </a:p>
        </p:txBody>
      </p:sp>
    </p:spTree>
    <p:extLst>
      <p:ext uri="{BB962C8B-B14F-4D97-AF65-F5344CB8AC3E}">
        <p14:creationId xmlns:p14="http://schemas.microsoft.com/office/powerpoint/2010/main" val="272496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495367-1487-D7BE-942F-B696294B1D1E}"/>
              </a:ext>
            </a:extLst>
          </p:cNvPr>
          <p:cNvSpPr>
            <a:spLocks noGrp="1"/>
          </p:cNvSpPr>
          <p:nvPr>
            <p:ph type="title"/>
          </p:nvPr>
        </p:nvSpPr>
        <p:spPr>
          <a:xfrm>
            <a:off x="3093720" y="690343"/>
            <a:ext cx="6004560" cy="738297"/>
          </a:xfrm>
          <a:ln>
            <a:solidFill>
              <a:schemeClr val="accent2"/>
            </a:solidFill>
          </a:ln>
        </p:spPr>
        <p:txBody>
          <a:bodyPr>
            <a:normAutofit/>
          </a:bodyPr>
          <a:lstStyle/>
          <a:p>
            <a:r>
              <a:rPr lang="en-US" dirty="0"/>
              <a:t>4. Don’t share personal items!</a:t>
            </a:r>
          </a:p>
        </p:txBody>
      </p:sp>
      <p:sp>
        <p:nvSpPr>
          <p:cNvPr id="9" name="Content Placeholder 8">
            <a:extLst>
              <a:ext uri="{FF2B5EF4-FFF2-40B4-BE49-F238E27FC236}">
                <a16:creationId xmlns:a16="http://schemas.microsoft.com/office/drawing/2014/main" id="{2026887A-646F-24C4-2ED5-7FB4DEA19E38}"/>
              </a:ext>
            </a:extLst>
          </p:cNvPr>
          <p:cNvSpPr>
            <a:spLocks noGrp="1"/>
          </p:cNvSpPr>
          <p:nvPr>
            <p:ph sz="quarter" idx="16"/>
          </p:nvPr>
        </p:nvSpPr>
        <p:spPr>
          <a:xfrm>
            <a:off x="6854516" y="2777163"/>
            <a:ext cx="5129784" cy="2676580"/>
          </a:xfrm>
          <a:ln>
            <a:solidFill>
              <a:schemeClr val="accent2"/>
            </a:solidFill>
          </a:ln>
        </p:spPr>
        <p:txBody>
          <a:bodyPr/>
          <a:lstStyle/>
          <a:p>
            <a:pPr marL="342900" indent="-342900">
              <a:buFont typeface="Arial" panose="020B0604020202020204" pitchFamily="34" charset="0"/>
              <a:buChar char="•"/>
            </a:pPr>
            <a:r>
              <a:rPr lang="en-US" sz="2800" dirty="0"/>
              <a:t>Don’t share water bottles, drinks, food, or towels with others when you’re sick</a:t>
            </a:r>
          </a:p>
          <a:p>
            <a:pPr marL="342900" indent="-342900">
              <a:buFont typeface="Arial" panose="020B0604020202020204" pitchFamily="34" charset="0"/>
              <a:buChar char="•"/>
            </a:pPr>
            <a:r>
              <a:rPr lang="en-US" sz="2800" dirty="0"/>
              <a:t>This can keep germs from spreading!</a:t>
            </a:r>
          </a:p>
        </p:txBody>
      </p:sp>
      <p:pic>
        <p:nvPicPr>
          <p:cNvPr id="10" name="Picture 9">
            <a:extLst>
              <a:ext uri="{FF2B5EF4-FFF2-40B4-BE49-F238E27FC236}">
                <a16:creationId xmlns:a16="http://schemas.microsoft.com/office/drawing/2014/main" id="{92109EAC-463A-5293-2C8B-53B0F5904588}"/>
              </a:ext>
            </a:extLst>
          </p:cNvPr>
          <p:cNvPicPr>
            <a:picLocks noChangeAspect="1"/>
          </p:cNvPicPr>
          <p:nvPr/>
        </p:nvPicPr>
        <p:blipFill>
          <a:blip r:embed="rId3"/>
          <a:stretch>
            <a:fillRect/>
          </a:stretch>
        </p:blipFill>
        <p:spPr>
          <a:xfrm>
            <a:off x="1174691" y="2210480"/>
            <a:ext cx="4331833" cy="4331833"/>
          </a:xfrm>
          <a:prstGeom prst="rect">
            <a:avLst/>
          </a:prstGeom>
        </p:spPr>
      </p:pic>
    </p:spTree>
    <p:extLst>
      <p:ext uri="{BB962C8B-B14F-4D97-AF65-F5344CB8AC3E}">
        <p14:creationId xmlns:p14="http://schemas.microsoft.com/office/powerpoint/2010/main" val="3312758162"/>
      </p:ext>
    </p:extLst>
  </p:cSld>
  <p:clrMapOvr>
    <a:masterClrMapping/>
  </p:clrMapOvr>
</p:sld>
</file>

<file path=ppt/theme/theme1.xml><?xml version="1.0" encoding="utf-8"?>
<a:theme xmlns:a="http://schemas.openxmlformats.org/drawingml/2006/main" name="powerpoint tutorial">
  <a:themeElements>
    <a:clrScheme name="Custom 27">
      <a:dk1>
        <a:srgbClr val="000000"/>
      </a:dk1>
      <a:lt1>
        <a:srgbClr val="FFFFFF"/>
      </a:lt1>
      <a:dk2>
        <a:srgbClr val="005F73"/>
      </a:dk2>
      <a:lt2>
        <a:srgbClr val="E7E6E6"/>
      </a:lt2>
      <a:accent1>
        <a:srgbClr val="6A205F"/>
      </a:accent1>
      <a:accent2>
        <a:srgbClr val="C74F66"/>
      </a:accent2>
      <a:accent3>
        <a:srgbClr val="C40C67"/>
      </a:accent3>
      <a:accent4>
        <a:srgbClr val="FF7675"/>
      </a:accent4>
      <a:accent5>
        <a:srgbClr val="0696D0"/>
      </a:accent5>
      <a:accent6>
        <a:srgbClr val="360070"/>
      </a:accent6>
      <a:hlink>
        <a:srgbClr val="0563C1"/>
      </a:hlink>
      <a:folHlink>
        <a:srgbClr val="954F72"/>
      </a:folHlink>
    </a:clrScheme>
    <a:fontScheme name="Custom 92">
      <a:majorFont>
        <a:latin typeface="Segoe UI Semibold"/>
        <a:ea typeface=""/>
        <a:cs typeface=""/>
      </a:majorFont>
      <a:minorFont>
        <a:latin typeface="Segoe UI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3161501_Feeling overwhelmed_wac_SL_V2" id="{54A04B33-ABA9-48E3-837F-F7D8E1BC9C01}" vid="{4FC7F71D-D20D-44FB-9BA9-EEFEE62253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D4A114-614A-4F21-A975-61444CD3CFA6}">
  <ds:schemaRefs>
    <ds:schemaRef ds:uri="http://schemas.microsoft.com/sharepoint/v3/contenttype/forms"/>
  </ds:schemaRefs>
</ds:datastoreItem>
</file>

<file path=customXml/itemProps2.xml><?xml version="1.0" encoding="utf-8"?>
<ds:datastoreItem xmlns:ds="http://schemas.openxmlformats.org/officeDocument/2006/customXml" ds:itemID="{133C6515-913B-403D-8EC7-18403FEE92D4}"/>
</file>

<file path=customXml/itemProps3.xml><?xml version="1.0" encoding="utf-8"?>
<ds:datastoreItem xmlns:ds="http://schemas.openxmlformats.org/officeDocument/2006/customXml" ds:itemID="{ADD100F2-74DD-462C-BBFE-2504278ADF72}">
  <ds:schemaRefs>
    <ds:schemaRef ds:uri="http://schemas.microsoft.com/office/infopath/2007/PartnerControls"/>
    <ds:schemaRef ds:uri="http://www.w3.org/XML/1998/namespace"/>
    <ds:schemaRef ds:uri="http://schemas.openxmlformats.org/package/2006/metadata/core-properties"/>
    <ds:schemaRef ds:uri="http://purl.org/dc/dcmitype/"/>
    <ds:schemaRef ds:uri="230e9df3-be65-4c73-a93b-d1236ebd677e"/>
    <ds:schemaRef ds:uri="http://schemas.microsoft.com/office/2006/documentManagement/types"/>
    <ds:schemaRef ds:uri="16c05727-aa75-4e4a-9b5f-8a80a1165891"/>
    <ds:schemaRef ds:uri="http://schemas.microsoft.com/office/2006/metadata/properties"/>
    <ds:schemaRef ds:uri="http://purl.org/dc/elements/1.1/"/>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Feeling overwhelmed</Template>
  <TotalTime>97</TotalTime>
  <Words>721</Words>
  <Application>Microsoft Office PowerPoint</Application>
  <PresentationFormat>Widescreen</PresentationFormat>
  <Paragraphs>78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Segoe UI</vt:lpstr>
      <vt:lpstr>Segoe UI </vt:lpstr>
      <vt:lpstr>powerpoint tutorial</vt:lpstr>
      <vt:lpstr>I Know What to Do When I’m Sick!</vt:lpstr>
      <vt:lpstr>We all get sick sometimes</vt:lpstr>
      <vt:lpstr>When we get sick, it’s important to take care of ourselves!</vt:lpstr>
      <vt:lpstr>Why is health hygiene important?</vt:lpstr>
      <vt:lpstr>What should we do when we’re sick?</vt:lpstr>
      <vt:lpstr>1. Cover your coughs and sneezes</vt:lpstr>
      <vt:lpstr>2. Wash your hands. A LOT!!</vt:lpstr>
      <vt:lpstr>3. Stay home if needed</vt:lpstr>
      <vt:lpstr>4. Don’t share personal items!</vt:lpstr>
      <vt:lpstr>5. Ask for help if you need it</vt:lpstr>
      <vt:lpstr>Remember: When I’m Sick…</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cp:lastModifiedBy>Andrea Morris</cp:lastModifiedBy>
  <cp:revision>2</cp:revision>
  <dcterms:created xsi:type="dcterms:W3CDTF">2026-02-03T15:42:00Z</dcterms:created>
  <dcterms:modified xsi:type="dcterms:W3CDTF">2026-02-03T17:21:07Z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y fmtid="{D5CDD505-2E9C-101B-9397-08002B2CF9AE}" pid="3" name="MediaServiceImageTags">
    <vt:lpwstr/>
  </property>
</Properties>
</file>