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 id="2147483690" r:id="rId2"/>
  </p:sldMasterIdLst>
  <p:notesMasterIdLst>
    <p:notesMasterId r:id="rId14"/>
  </p:notesMasterIdLst>
  <p:sldIdLst>
    <p:sldId id="350" r:id="rId3"/>
    <p:sldId id="348" r:id="rId4"/>
    <p:sldId id="349" r:id="rId5"/>
    <p:sldId id="356" r:id="rId6"/>
    <p:sldId id="357" r:id="rId7"/>
    <p:sldId id="351" r:id="rId8"/>
    <p:sldId id="352" r:id="rId9"/>
    <p:sldId id="353" r:id="rId10"/>
    <p:sldId id="355" r:id="rId11"/>
    <p:sldId id="354" r:id="rId12"/>
    <p:sldId id="35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1" autoAdjust="0"/>
    <p:restoredTop sz="96298" autoAdjust="0"/>
  </p:normalViewPr>
  <p:slideViewPr>
    <p:cSldViewPr snapToGrid="0">
      <p:cViewPr varScale="1">
        <p:scale>
          <a:sx n="70" d="100"/>
          <a:sy n="70" d="100"/>
        </p:scale>
        <p:origin x="1469"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Morris" userId="f65e3435e9cdc556" providerId="LiveId" clId="{60F4EC15-5835-477B-8FCE-F8FFC7F6492A}"/>
    <pc:docChg chg="modSld">
      <pc:chgData name="Andrea Morris" userId="f65e3435e9cdc556" providerId="LiveId" clId="{60F4EC15-5835-477B-8FCE-F8FFC7F6492A}" dt="2026-02-19T16:34:04.519" v="9" actId="20577"/>
      <pc:docMkLst>
        <pc:docMk/>
      </pc:docMkLst>
      <pc:sldChg chg="modSp mod">
        <pc:chgData name="Andrea Morris" userId="f65e3435e9cdc556" providerId="LiveId" clId="{60F4EC15-5835-477B-8FCE-F8FFC7F6492A}" dt="2026-02-19T16:34:04.519" v="9" actId="20577"/>
        <pc:sldMkLst>
          <pc:docMk/>
          <pc:sldMk cId="921222511" sldId="354"/>
        </pc:sldMkLst>
        <pc:spChg chg="mod">
          <ac:chgData name="Andrea Morris" userId="f65e3435e9cdc556" providerId="LiveId" clId="{60F4EC15-5835-477B-8FCE-F8FFC7F6492A}" dt="2026-02-19T16:34:04.519" v="9" actId="20577"/>
          <ac:spMkLst>
            <pc:docMk/>
            <pc:sldMk cId="921222511" sldId="354"/>
            <ac:spMk id="3" creationId="{4CAE3430-11C2-3212-ACFF-FA27F81576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FA2CC-75C3-4E43-A6E4-8BB4AFC2C756}" type="datetimeFigureOut">
              <a:rPr lang="en-US" smtClean="0"/>
              <a:t>2/19/2026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61351-45AB-40CD-AF62-AF3DF6687339}" type="slidenum">
              <a:rPr lang="en-US" smtClean="0"/>
              <a:t>‹#›</a:t>
            </a:fld>
            <a:endParaRPr lang="en-US"/>
          </a:p>
        </p:txBody>
      </p:sp>
    </p:spTree>
    <p:extLst>
      <p:ext uri="{BB962C8B-B14F-4D97-AF65-F5344CB8AC3E}">
        <p14:creationId xmlns:p14="http://schemas.microsoft.com/office/powerpoint/2010/main" val="272307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today’s lesson is about the importance of keeping clothes on at school.</a:t>
            </a:r>
          </a:p>
        </p:txBody>
      </p:sp>
      <p:sp>
        <p:nvSpPr>
          <p:cNvPr id="4" name="Slide Number Placeholder 3"/>
          <p:cNvSpPr>
            <a:spLocks noGrp="1"/>
          </p:cNvSpPr>
          <p:nvPr>
            <p:ph type="sldNum" sz="quarter" idx="5"/>
          </p:nvPr>
        </p:nvSpPr>
        <p:spPr/>
        <p:txBody>
          <a:bodyPr/>
          <a:lstStyle/>
          <a:p>
            <a:fld id="{59161351-45AB-40CD-AF62-AF3DF6687339}" type="slidenum">
              <a:rPr lang="en-US" smtClean="0"/>
              <a:t>1</a:t>
            </a:fld>
            <a:endParaRPr lang="en-US"/>
          </a:p>
        </p:txBody>
      </p:sp>
    </p:spTree>
    <p:extLst>
      <p:ext uri="{BB962C8B-B14F-4D97-AF65-F5344CB8AC3E}">
        <p14:creationId xmlns:p14="http://schemas.microsoft.com/office/powerpoint/2010/main" val="322274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Highlight the importance of keeping clothes on at school and asking for help if needed.  Remind students that they can remove clothing at home in private spaces.</a:t>
            </a:r>
          </a:p>
        </p:txBody>
      </p:sp>
      <p:sp>
        <p:nvSpPr>
          <p:cNvPr id="4" name="Slide Number Placeholder 3"/>
          <p:cNvSpPr>
            <a:spLocks noGrp="1"/>
          </p:cNvSpPr>
          <p:nvPr>
            <p:ph type="sldNum" sz="quarter" idx="5"/>
          </p:nvPr>
        </p:nvSpPr>
        <p:spPr/>
        <p:txBody>
          <a:bodyPr/>
          <a:lstStyle/>
          <a:p>
            <a:fld id="{59161351-45AB-40CD-AF62-AF3DF6687339}" type="slidenum">
              <a:rPr lang="en-US" smtClean="0"/>
              <a:t>10</a:t>
            </a:fld>
            <a:endParaRPr lang="en-US"/>
          </a:p>
        </p:txBody>
      </p:sp>
    </p:spTree>
    <p:extLst>
      <p:ext uri="{BB962C8B-B14F-4D97-AF65-F5344CB8AC3E}">
        <p14:creationId xmlns:p14="http://schemas.microsoft.com/office/powerpoint/2010/main" val="303197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for their ideas on how to handle </a:t>
            </a:r>
            <a:r>
              <a:rPr lang="en-US"/>
              <a:t>the problem.</a:t>
            </a:r>
            <a:endParaRPr lang="en-US" dirty="0"/>
          </a:p>
        </p:txBody>
      </p:sp>
      <p:sp>
        <p:nvSpPr>
          <p:cNvPr id="4" name="Slide Number Placeholder 3"/>
          <p:cNvSpPr>
            <a:spLocks noGrp="1"/>
          </p:cNvSpPr>
          <p:nvPr>
            <p:ph type="sldNum" sz="quarter" idx="5"/>
          </p:nvPr>
        </p:nvSpPr>
        <p:spPr/>
        <p:txBody>
          <a:bodyPr/>
          <a:lstStyle/>
          <a:p>
            <a:fld id="{59161351-45AB-40CD-AF62-AF3DF6687339}" type="slidenum">
              <a:rPr lang="en-US" smtClean="0"/>
              <a:t>11</a:t>
            </a:fld>
            <a:endParaRPr lang="en-US"/>
          </a:p>
        </p:txBody>
      </p:sp>
    </p:spTree>
    <p:extLst>
      <p:ext uri="{BB962C8B-B14F-4D97-AF65-F5344CB8AC3E}">
        <p14:creationId xmlns:p14="http://schemas.microsoft.com/office/powerpoint/2010/main" val="252650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reasons for wearing clothes.  You can add that wearing clothing is a “school rule”.  Some students may do better with “school rules”.</a:t>
            </a:r>
          </a:p>
        </p:txBody>
      </p:sp>
      <p:sp>
        <p:nvSpPr>
          <p:cNvPr id="4" name="Slide Number Placeholder 3"/>
          <p:cNvSpPr>
            <a:spLocks noGrp="1"/>
          </p:cNvSpPr>
          <p:nvPr>
            <p:ph type="sldNum" sz="quarter" idx="5"/>
          </p:nvPr>
        </p:nvSpPr>
        <p:spPr/>
        <p:txBody>
          <a:bodyPr/>
          <a:lstStyle/>
          <a:p>
            <a:fld id="{59161351-45AB-40CD-AF62-AF3DF6687339}" type="slidenum">
              <a:rPr lang="en-US" smtClean="0"/>
              <a:t>2</a:t>
            </a:fld>
            <a:endParaRPr lang="en-US"/>
          </a:p>
        </p:txBody>
      </p:sp>
    </p:spTree>
    <p:extLst>
      <p:ext uri="{BB962C8B-B14F-4D97-AF65-F5344CB8AC3E}">
        <p14:creationId xmlns:p14="http://schemas.microsoft.com/office/powerpoint/2010/main" val="320811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Review all the places where clothing must be worn.  Ask students for additional examples.</a:t>
            </a:r>
          </a:p>
        </p:txBody>
      </p:sp>
      <p:sp>
        <p:nvSpPr>
          <p:cNvPr id="4" name="Slide Number Placeholder 3"/>
          <p:cNvSpPr>
            <a:spLocks noGrp="1"/>
          </p:cNvSpPr>
          <p:nvPr>
            <p:ph type="sldNum" sz="quarter" idx="5"/>
          </p:nvPr>
        </p:nvSpPr>
        <p:spPr/>
        <p:txBody>
          <a:bodyPr/>
          <a:lstStyle/>
          <a:p>
            <a:fld id="{59161351-45AB-40CD-AF62-AF3DF6687339}" type="slidenum">
              <a:rPr lang="en-US" smtClean="0"/>
              <a:t>3</a:t>
            </a:fld>
            <a:endParaRPr lang="en-US"/>
          </a:p>
        </p:txBody>
      </p:sp>
    </p:spTree>
    <p:extLst>
      <p:ext uri="{BB962C8B-B14F-4D97-AF65-F5344CB8AC3E}">
        <p14:creationId xmlns:p14="http://schemas.microsoft.com/office/powerpoint/2010/main" val="36466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Point out that everyone at school is wearing clothes.</a:t>
            </a:r>
          </a:p>
        </p:txBody>
      </p:sp>
      <p:sp>
        <p:nvSpPr>
          <p:cNvPr id="4" name="Slide Number Placeholder 3"/>
          <p:cNvSpPr>
            <a:spLocks noGrp="1"/>
          </p:cNvSpPr>
          <p:nvPr>
            <p:ph type="sldNum" sz="quarter" idx="5"/>
          </p:nvPr>
        </p:nvSpPr>
        <p:spPr/>
        <p:txBody>
          <a:bodyPr/>
          <a:lstStyle/>
          <a:p>
            <a:fld id="{59161351-45AB-40CD-AF62-AF3DF6687339}" type="slidenum">
              <a:rPr lang="en-US" smtClean="0"/>
              <a:t>4</a:t>
            </a:fld>
            <a:endParaRPr lang="en-US"/>
          </a:p>
        </p:txBody>
      </p:sp>
    </p:spTree>
    <p:extLst>
      <p:ext uri="{BB962C8B-B14F-4D97-AF65-F5344CB8AC3E}">
        <p14:creationId xmlns:p14="http://schemas.microsoft.com/office/powerpoint/2010/main" val="308688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people don’t feel comfortable around someone not wearing clothes.  They may not want to be around you until you put your clothing back on.</a:t>
            </a:r>
          </a:p>
        </p:txBody>
      </p:sp>
      <p:sp>
        <p:nvSpPr>
          <p:cNvPr id="4" name="Slide Number Placeholder 3"/>
          <p:cNvSpPr>
            <a:spLocks noGrp="1"/>
          </p:cNvSpPr>
          <p:nvPr>
            <p:ph type="sldNum" sz="quarter" idx="5"/>
          </p:nvPr>
        </p:nvSpPr>
        <p:spPr/>
        <p:txBody>
          <a:bodyPr/>
          <a:lstStyle/>
          <a:p>
            <a:fld id="{59161351-45AB-40CD-AF62-AF3DF6687339}" type="slidenum">
              <a:rPr lang="en-US" smtClean="0"/>
              <a:t>5</a:t>
            </a:fld>
            <a:endParaRPr lang="en-US"/>
          </a:p>
        </p:txBody>
      </p:sp>
    </p:spTree>
    <p:extLst>
      <p:ext uri="{BB962C8B-B14F-4D97-AF65-F5344CB8AC3E}">
        <p14:creationId xmlns:p14="http://schemas.microsoft.com/office/powerpoint/2010/main" val="372981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it’s okay to remove your clothes when you’re at home in your bedroom or in the bathroom.</a:t>
            </a:r>
          </a:p>
        </p:txBody>
      </p:sp>
      <p:sp>
        <p:nvSpPr>
          <p:cNvPr id="4" name="Slide Number Placeholder 3"/>
          <p:cNvSpPr>
            <a:spLocks noGrp="1"/>
          </p:cNvSpPr>
          <p:nvPr>
            <p:ph type="sldNum" sz="quarter" idx="5"/>
          </p:nvPr>
        </p:nvSpPr>
        <p:spPr/>
        <p:txBody>
          <a:bodyPr/>
          <a:lstStyle/>
          <a:p>
            <a:fld id="{59161351-45AB-40CD-AF62-AF3DF6687339}" type="slidenum">
              <a:rPr lang="en-US" smtClean="0"/>
              <a:t>6</a:t>
            </a:fld>
            <a:endParaRPr lang="en-US"/>
          </a:p>
        </p:txBody>
      </p:sp>
    </p:spTree>
    <p:extLst>
      <p:ext uri="{BB962C8B-B14F-4D97-AF65-F5344CB8AC3E}">
        <p14:creationId xmlns:p14="http://schemas.microsoft.com/office/powerpoint/2010/main" val="2631088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sometimes are clothes bother us.  Share examples.</a:t>
            </a:r>
          </a:p>
        </p:txBody>
      </p:sp>
      <p:sp>
        <p:nvSpPr>
          <p:cNvPr id="4" name="Slide Number Placeholder 3"/>
          <p:cNvSpPr>
            <a:spLocks noGrp="1"/>
          </p:cNvSpPr>
          <p:nvPr>
            <p:ph type="sldNum" sz="quarter" idx="5"/>
          </p:nvPr>
        </p:nvSpPr>
        <p:spPr/>
        <p:txBody>
          <a:bodyPr/>
          <a:lstStyle/>
          <a:p>
            <a:fld id="{59161351-45AB-40CD-AF62-AF3DF6687339}" type="slidenum">
              <a:rPr lang="en-US" smtClean="0"/>
              <a:t>7</a:t>
            </a:fld>
            <a:endParaRPr lang="en-US"/>
          </a:p>
        </p:txBody>
      </p:sp>
    </p:spTree>
    <p:extLst>
      <p:ext uri="{BB962C8B-B14F-4D97-AF65-F5344CB8AC3E}">
        <p14:creationId xmlns:p14="http://schemas.microsoft.com/office/powerpoint/2010/main" val="199520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these issues can make clothing uncomfortable to wear.  Ask students for more examples.</a:t>
            </a:r>
          </a:p>
        </p:txBody>
      </p:sp>
      <p:sp>
        <p:nvSpPr>
          <p:cNvPr id="4" name="Slide Number Placeholder 3"/>
          <p:cNvSpPr>
            <a:spLocks noGrp="1"/>
          </p:cNvSpPr>
          <p:nvPr>
            <p:ph type="sldNum" sz="quarter" idx="5"/>
          </p:nvPr>
        </p:nvSpPr>
        <p:spPr/>
        <p:txBody>
          <a:bodyPr/>
          <a:lstStyle/>
          <a:p>
            <a:fld id="{59161351-45AB-40CD-AF62-AF3DF6687339}" type="slidenum">
              <a:rPr lang="en-US" smtClean="0"/>
              <a:t>8</a:t>
            </a:fld>
            <a:endParaRPr lang="en-US"/>
          </a:p>
        </p:txBody>
      </p:sp>
    </p:spTree>
    <p:extLst>
      <p:ext uri="{BB962C8B-B14F-4D97-AF65-F5344CB8AC3E}">
        <p14:creationId xmlns:p14="http://schemas.microsoft.com/office/powerpoint/2010/main" val="277045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telling a teacher when you’re uncomfortable is a good way to get help with the problem.</a:t>
            </a:r>
          </a:p>
        </p:txBody>
      </p:sp>
      <p:sp>
        <p:nvSpPr>
          <p:cNvPr id="4" name="Slide Number Placeholder 3"/>
          <p:cNvSpPr>
            <a:spLocks noGrp="1"/>
          </p:cNvSpPr>
          <p:nvPr>
            <p:ph type="sldNum" sz="quarter" idx="5"/>
          </p:nvPr>
        </p:nvSpPr>
        <p:spPr/>
        <p:txBody>
          <a:bodyPr/>
          <a:lstStyle/>
          <a:p>
            <a:fld id="{59161351-45AB-40CD-AF62-AF3DF6687339}" type="slidenum">
              <a:rPr lang="en-US" smtClean="0"/>
              <a:t>9</a:t>
            </a:fld>
            <a:endParaRPr lang="en-US"/>
          </a:p>
        </p:txBody>
      </p:sp>
    </p:spTree>
    <p:extLst>
      <p:ext uri="{BB962C8B-B14F-4D97-AF65-F5344CB8AC3E}">
        <p14:creationId xmlns:p14="http://schemas.microsoft.com/office/powerpoint/2010/main" val="155879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35B702C-D0D3-F346-90C1-8CF162AFDD0D}"/>
              </a:ext>
            </a:extLst>
          </p:cNvPr>
          <p:cNvSpPr>
            <a:spLocks noGrp="1"/>
          </p:cNvSpPr>
          <p:nvPr>
            <p:ph type="pic" sz="quarter" idx="13"/>
          </p:nvPr>
        </p:nvSpPr>
        <p:spPr>
          <a:xfrm>
            <a:off x="0" y="3271838"/>
            <a:ext cx="9144000" cy="3586162"/>
          </a:xfrm>
          <a:solidFill>
            <a:schemeClr val="bg2"/>
          </a:solidFill>
        </p:spPr>
        <p:txBody>
          <a:bodyPr anchor="ctr"/>
          <a:lstStyle>
            <a:lvl1pPr marL="0" indent="0" algn="ctr">
              <a:buNone/>
              <a:defRPr/>
            </a:lvl1pPr>
          </a:lstStyle>
          <a:p>
            <a:r>
              <a:rPr lang="en-US"/>
              <a:t>Click icon to add picture</a:t>
            </a:r>
          </a:p>
        </p:txBody>
      </p:sp>
      <p:sp>
        <p:nvSpPr>
          <p:cNvPr id="18" name="Title 1">
            <a:extLst>
              <a:ext uri="{FF2B5EF4-FFF2-40B4-BE49-F238E27FC236}">
                <a16:creationId xmlns:a16="http://schemas.microsoft.com/office/drawing/2014/main" id="{938FEC7A-5B18-4B66-9EF5-0FC67C8D6310}"/>
              </a:ext>
            </a:extLst>
          </p:cNvPr>
          <p:cNvSpPr>
            <a:spLocks noGrp="1"/>
          </p:cNvSpPr>
          <p:nvPr>
            <p:ph type="ctrTitle"/>
          </p:nvPr>
        </p:nvSpPr>
        <p:spPr>
          <a:xfrm>
            <a:off x="814388" y="1044893"/>
            <a:ext cx="7515224" cy="1009805"/>
          </a:xfrm>
          <a:prstGeom prst="rect">
            <a:avLst/>
          </a:prstGeom>
        </p:spPr>
        <p:txBody>
          <a:bodyPr anchor="b"/>
          <a:lstStyle>
            <a:lvl1pPr algn="ctr">
              <a:defRPr sz="6000">
                <a:solidFill>
                  <a:schemeClr val="accent4">
                    <a:lumMod val="50000"/>
                  </a:schemeClr>
                </a:solidFill>
              </a:defRPr>
            </a:lvl1pPr>
          </a:lstStyle>
          <a:p>
            <a:r>
              <a:rPr lang="en-US"/>
              <a:t>Click to edit Master title style</a:t>
            </a:r>
            <a:endParaRPr lang="en-US" dirty="0"/>
          </a:p>
        </p:txBody>
      </p:sp>
      <p:sp>
        <p:nvSpPr>
          <p:cNvPr id="20" name="Subtitle 2">
            <a:extLst>
              <a:ext uri="{FF2B5EF4-FFF2-40B4-BE49-F238E27FC236}">
                <a16:creationId xmlns:a16="http://schemas.microsoft.com/office/drawing/2014/main" id="{B29E4FEF-DBF0-48D1-B1B7-AC8CEFB7F10D}"/>
              </a:ext>
            </a:extLst>
          </p:cNvPr>
          <p:cNvSpPr>
            <a:spLocks noGrp="1"/>
          </p:cNvSpPr>
          <p:nvPr>
            <p:ph type="subTitle" idx="1"/>
          </p:nvPr>
        </p:nvSpPr>
        <p:spPr>
          <a:xfrm>
            <a:off x="814388" y="2146774"/>
            <a:ext cx="7515224" cy="746124"/>
          </a:xfrm>
          <a:prstGeom prst="rect">
            <a:avLst/>
          </a:prstGeom>
        </p:spPr>
        <p:txBody>
          <a:bodyPr/>
          <a:lstStyle>
            <a:lvl1pPr marL="0" indent="0" algn="ctr">
              <a:buNone/>
              <a:defRPr sz="2400">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Date Placeholder 3">
            <a:extLst>
              <a:ext uri="{FF2B5EF4-FFF2-40B4-BE49-F238E27FC236}">
                <a16:creationId xmlns:a16="http://schemas.microsoft.com/office/drawing/2014/main" id="{9CD37997-F225-43D0-99F3-38A3F545A6B8}"/>
              </a:ext>
            </a:extLst>
          </p:cNvPr>
          <p:cNvSpPr>
            <a:spLocks noGrp="1"/>
          </p:cNvSpPr>
          <p:nvPr>
            <p:ph type="dt" sz="half" idx="10"/>
          </p:nvPr>
        </p:nvSpPr>
        <p:spPr>
          <a:xfrm>
            <a:off x="628650" y="6356350"/>
            <a:ext cx="2057400" cy="365125"/>
          </a:xfrm>
          <a:prstGeom prst="rect">
            <a:avLst/>
          </a:prstGeom>
        </p:spPr>
        <p:txBody>
          <a:bodyPr/>
          <a:lstStyle/>
          <a:p>
            <a:r>
              <a:rPr lang="en-US"/>
              <a:t>Date</a:t>
            </a:r>
          </a:p>
        </p:txBody>
      </p:sp>
      <p:sp>
        <p:nvSpPr>
          <p:cNvPr id="23" name="Footer Placeholder 4">
            <a:extLst>
              <a:ext uri="{FF2B5EF4-FFF2-40B4-BE49-F238E27FC236}">
                <a16:creationId xmlns:a16="http://schemas.microsoft.com/office/drawing/2014/main" id="{3591AFD2-6F19-4349-B6C5-EA75918EBA6F}"/>
              </a:ext>
            </a:extLst>
          </p:cNvPr>
          <p:cNvSpPr>
            <a:spLocks noGrp="1"/>
          </p:cNvSpPr>
          <p:nvPr>
            <p:ph type="ftr" sz="quarter" idx="11"/>
          </p:nvPr>
        </p:nvSpPr>
        <p:spPr>
          <a:xfrm>
            <a:off x="3028950" y="6356350"/>
            <a:ext cx="3086100" cy="365125"/>
          </a:xfrm>
          <a:prstGeom prst="rect">
            <a:avLst/>
          </a:prstGeom>
        </p:spPr>
        <p:txBody>
          <a:bodyPr/>
          <a:lstStyle/>
          <a:p>
            <a:r>
              <a:rPr lang="en-US"/>
              <a:t>Your Footer Here</a:t>
            </a:r>
          </a:p>
        </p:txBody>
      </p:sp>
      <p:sp>
        <p:nvSpPr>
          <p:cNvPr id="24" name="Slide Number Placeholder 5">
            <a:extLst>
              <a:ext uri="{FF2B5EF4-FFF2-40B4-BE49-F238E27FC236}">
                <a16:creationId xmlns:a16="http://schemas.microsoft.com/office/drawing/2014/main" id="{47EB3B26-5365-416B-8AE3-419320AA0831}"/>
              </a:ext>
            </a:extLst>
          </p:cNvPr>
          <p:cNvSpPr>
            <a:spLocks noGrp="1"/>
          </p:cNvSpPr>
          <p:nvPr>
            <p:ph type="sldNum" sz="quarter" idx="12"/>
          </p:nvPr>
        </p:nvSpPr>
        <p:spPr>
          <a:xfrm>
            <a:off x="6457950" y="6356350"/>
            <a:ext cx="2057400" cy="365125"/>
          </a:xfrm>
          <a:prstGeom prst="rect">
            <a:avLst/>
          </a:prstGeom>
        </p:spPr>
        <p:txBody>
          <a:bodyPr/>
          <a:lstStyle/>
          <a:p>
            <a:fld id="{E1D938BB-204F-405F-99D0-29E0C28153FC}" type="slidenum">
              <a:rPr lang="en-US" smtClean="0"/>
              <a:t>‹#›</a:t>
            </a:fld>
            <a:endParaRPr lang="en-US"/>
          </a:p>
        </p:txBody>
      </p:sp>
    </p:spTree>
    <p:extLst>
      <p:ext uri="{BB962C8B-B14F-4D97-AF65-F5344CB8AC3E}">
        <p14:creationId xmlns:p14="http://schemas.microsoft.com/office/powerpoint/2010/main" val="55683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60DBDAE-79FD-4B16-948A-F8F638D98611}"/>
              </a:ext>
            </a:extLst>
          </p:cNvPr>
          <p:cNvSpPr/>
          <p:nvPr userDrawn="1"/>
        </p:nvSpPr>
        <p:spPr>
          <a:xfrm>
            <a:off x="517684" y="1"/>
            <a:ext cx="8626317" cy="7719059"/>
          </a:xfrm>
          <a:custGeom>
            <a:avLst/>
            <a:gdLst>
              <a:gd name="connsiteX0" fmla="*/ 504053 w 8626317"/>
              <a:gd name="connsiteY0" fmla="*/ 0 h 7719059"/>
              <a:gd name="connsiteX1" fmla="*/ 8626317 w 8626317"/>
              <a:gd name="connsiteY1" fmla="*/ 0 h 7719059"/>
              <a:gd name="connsiteX2" fmla="*/ 8626317 w 8626317"/>
              <a:gd name="connsiteY2" fmla="*/ 7719059 h 7719059"/>
              <a:gd name="connsiteX3" fmla="*/ 8626316 w 8626317"/>
              <a:gd name="connsiteY3" fmla="*/ 7719059 h 7719059"/>
              <a:gd name="connsiteX4" fmla="*/ 8626316 w 8626317"/>
              <a:gd name="connsiteY4" fmla="*/ 6857999 h 7719059"/>
              <a:gd name="connsiteX5" fmla="*/ 5940268 w 8626317"/>
              <a:gd name="connsiteY5" fmla="*/ 6857999 h 7719059"/>
              <a:gd name="connsiteX6" fmla="*/ 5940268 w 8626317"/>
              <a:gd name="connsiteY6" fmla="*/ 6857998 h 7719059"/>
              <a:gd name="connsiteX7" fmla="*/ 504052 w 8626317"/>
              <a:gd name="connsiteY7" fmla="*/ 6857998 h 7719059"/>
              <a:gd name="connsiteX8" fmla="*/ 504052 w 8626317"/>
              <a:gd name="connsiteY8" fmla="*/ 6642875 h 7719059"/>
              <a:gd name="connsiteX9" fmla="*/ 471923 w 8626317"/>
              <a:gd name="connsiteY9" fmla="*/ 6566520 h 7719059"/>
              <a:gd name="connsiteX10" fmla="*/ 31602 w 8626317"/>
              <a:gd name="connsiteY10" fmla="*/ 6125185 h 7719059"/>
              <a:gd name="connsiteX11" fmla="*/ 31602 w 8626317"/>
              <a:gd name="connsiteY11" fmla="*/ 5972475 h 7719059"/>
              <a:gd name="connsiteX12" fmla="*/ 471923 w 8626317"/>
              <a:gd name="connsiteY12" fmla="*/ 5530823 h 7719059"/>
              <a:gd name="connsiteX13" fmla="*/ 504052 w 8626317"/>
              <a:gd name="connsiteY13" fmla="*/ 5454468 h 7719059"/>
              <a:gd name="connsiteX14" fmla="*/ 504052 w 8626317"/>
              <a:gd name="connsiteY14" fmla="*/ 15868 h 7719059"/>
              <a:gd name="connsiteX15" fmla="*/ 504052 w 8626317"/>
              <a:gd name="connsiteY15" fmla="*/ 14601 h 7719059"/>
              <a:gd name="connsiteX16" fmla="*/ 504053 w 8626317"/>
              <a:gd name="connsiteY16" fmla="*/ 14601 h 771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26317" h="7719059">
                <a:moveTo>
                  <a:pt x="504053" y="0"/>
                </a:moveTo>
                <a:lnTo>
                  <a:pt x="8626317" y="0"/>
                </a:lnTo>
                <a:lnTo>
                  <a:pt x="8626317" y="7719059"/>
                </a:lnTo>
                <a:lnTo>
                  <a:pt x="8626316" y="7719059"/>
                </a:lnTo>
                <a:lnTo>
                  <a:pt x="8626316" y="6857999"/>
                </a:lnTo>
                <a:lnTo>
                  <a:pt x="5940268" y="6857999"/>
                </a:lnTo>
                <a:lnTo>
                  <a:pt x="5940268" y="6857998"/>
                </a:lnTo>
                <a:lnTo>
                  <a:pt x="504052" y="6857998"/>
                </a:lnTo>
                <a:lnTo>
                  <a:pt x="504052" y="6642875"/>
                </a:lnTo>
                <a:cubicBezTo>
                  <a:pt x="504052" y="6614994"/>
                  <a:pt x="492465" y="6587114"/>
                  <a:pt x="471923" y="6566520"/>
                </a:cubicBezTo>
                <a:lnTo>
                  <a:pt x="31602" y="6125185"/>
                </a:lnTo>
                <a:cubicBezTo>
                  <a:pt x="-10534" y="6083047"/>
                  <a:pt x="-10534" y="6014296"/>
                  <a:pt x="31602" y="5972475"/>
                </a:cubicBezTo>
                <a:lnTo>
                  <a:pt x="471923" y="5530823"/>
                </a:lnTo>
                <a:cubicBezTo>
                  <a:pt x="492465" y="5510546"/>
                  <a:pt x="504052" y="5483616"/>
                  <a:pt x="504052" y="5454468"/>
                </a:cubicBezTo>
                <a:lnTo>
                  <a:pt x="504052" y="15868"/>
                </a:lnTo>
                <a:lnTo>
                  <a:pt x="504052" y="14601"/>
                </a:lnTo>
                <a:lnTo>
                  <a:pt x="504053" y="14601"/>
                </a:lnTo>
                <a:close/>
              </a:path>
            </a:pathLst>
          </a:custGeom>
          <a:solidFill>
            <a:schemeClr val="accent6">
              <a:lumMod val="75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13" name="Freeform 12">
            <a:extLst>
              <a:ext uri="{FF2B5EF4-FFF2-40B4-BE49-F238E27FC236}">
                <a16:creationId xmlns:a16="http://schemas.microsoft.com/office/drawing/2014/main" id="{247F7694-A4C0-E345-9822-B1264B4419A3}"/>
              </a:ext>
            </a:extLst>
          </p:cNvPr>
          <p:cNvSpPr/>
          <p:nvPr userDrawn="1"/>
        </p:nvSpPr>
        <p:spPr>
          <a:xfrm>
            <a:off x="440842" y="522603"/>
            <a:ext cx="8185599" cy="1303022"/>
          </a:xfrm>
          <a:custGeom>
            <a:avLst/>
            <a:gdLst>
              <a:gd name="connsiteX0" fmla="*/ 101646 w 8185599"/>
              <a:gd name="connsiteY0" fmla="*/ 0 h 1303022"/>
              <a:gd name="connsiteX1" fmla="*/ 7828475 w 8185599"/>
              <a:gd name="connsiteY1" fmla="*/ 0 h 1303022"/>
              <a:gd name="connsiteX2" fmla="*/ 7930121 w 8185599"/>
              <a:gd name="connsiteY2" fmla="*/ 101587 h 1303022"/>
              <a:gd name="connsiteX3" fmla="*/ 7930121 w 8185599"/>
              <a:gd name="connsiteY3" fmla="*/ 312424 h 1303022"/>
              <a:gd name="connsiteX4" fmla="*/ 7959375 w 8185599"/>
              <a:gd name="connsiteY4" fmla="*/ 383547 h 1303022"/>
              <a:gd name="connsiteX5" fmla="*/ 8156221 w 8185599"/>
              <a:gd name="connsiteY5" fmla="*/ 580388 h 1303022"/>
              <a:gd name="connsiteX6" fmla="*/ 8156221 w 8185599"/>
              <a:gd name="connsiteY6" fmla="*/ 722634 h 1303022"/>
              <a:gd name="connsiteX7" fmla="*/ 7959375 w 8185599"/>
              <a:gd name="connsiteY7" fmla="*/ 919475 h 1303022"/>
              <a:gd name="connsiteX8" fmla="*/ 7930121 w 8185599"/>
              <a:gd name="connsiteY8" fmla="*/ 990598 h 1303022"/>
              <a:gd name="connsiteX9" fmla="*/ 7930121 w 8185599"/>
              <a:gd name="connsiteY9" fmla="*/ 1201435 h 1303022"/>
              <a:gd name="connsiteX10" fmla="*/ 7828475 w 8185599"/>
              <a:gd name="connsiteY10" fmla="*/ 1303022 h 1303022"/>
              <a:gd name="connsiteX11" fmla="*/ 101646 w 8185599"/>
              <a:gd name="connsiteY11" fmla="*/ 1303022 h 1303022"/>
              <a:gd name="connsiteX12" fmla="*/ 0 w 8185599"/>
              <a:gd name="connsiteY12" fmla="*/ 1201435 h 1303022"/>
              <a:gd name="connsiteX13" fmla="*/ 0 w 8185599"/>
              <a:gd name="connsiteY13" fmla="*/ 101587 h 1303022"/>
              <a:gd name="connsiteX14" fmla="*/ 101646 w 8185599"/>
              <a:gd name="connsiteY14" fmla="*/ 0 h 130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85599" h="1303022">
                <a:moveTo>
                  <a:pt x="101646" y="0"/>
                </a:moveTo>
                <a:lnTo>
                  <a:pt x="7828475" y="0"/>
                </a:lnTo>
                <a:cubicBezTo>
                  <a:pt x="7884009" y="0"/>
                  <a:pt x="7930121" y="45726"/>
                  <a:pt x="7930121" y="101587"/>
                </a:cubicBezTo>
                <a:lnTo>
                  <a:pt x="7930121" y="312424"/>
                </a:lnTo>
                <a:cubicBezTo>
                  <a:pt x="7930121" y="339087"/>
                  <a:pt x="7940038" y="364484"/>
                  <a:pt x="7959375" y="383547"/>
                </a:cubicBezTo>
                <a:lnTo>
                  <a:pt x="8156221" y="580388"/>
                </a:lnTo>
                <a:cubicBezTo>
                  <a:pt x="8195392" y="621047"/>
                  <a:pt x="8195392" y="684509"/>
                  <a:pt x="8156221" y="722634"/>
                </a:cubicBezTo>
                <a:lnTo>
                  <a:pt x="7959375" y="919475"/>
                </a:lnTo>
                <a:cubicBezTo>
                  <a:pt x="7940038" y="938538"/>
                  <a:pt x="7930121" y="963935"/>
                  <a:pt x="7930121" y="990598"/>
                </a:cubicBezTo>
                <a:lnTo>
                  <a:pt x="7930121" y="1201435"/>
                </a:lnTo>
                <a:cubicBezTo>
                  <a:pt x="7930121" y="1257296"/>
                  <a:pt x="7884009" y="1303022"/>
                  <a:pt x="7828475" y="1303022"/>
                </a:cubicBezTo>
                <a:lnTo>
                  <a:pt x="101646" y="1303022"/>
                </a:lnTo>
                <a:cubicBezTo>
                  <a:pt x="45617" y="1303022"/>
                  <a:pt x="0" y="1257296"/>
                  <a:pt x="0" y="1201435"/>
                </a:cubicBezTo>
                <a:lnTo>
                  <a:pt x="0" y="101587"/>
                </a:lnTo>
                <a:cubicBezTo>
                  <a:pt x="0" y="45726"/>
                  <a:pt x="45617" y="0"/>
                  <a:pt x="101646" y="0"/>
                </a:cubicBezTo>
                <a:close/>
              </a:path>
            </a:pathLst>
          </a:custGeom>
          <a:solidFill>
            <a:schemeClr val="accent6">
              <a:lumMod val="60000"/>
              <a:lumOff val="40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28" name="Title 1">
            <a:extLst>
              <a:ext uri="{FF2B5EF4-FFF2-40B4-BE49-F238E27FC236}">
                <a16:creationId xmlns:a16="http://schemas.microsoft.com/office/drawing/2014/main" id="{C89E6CC6-39BF-46E2-B1D0-7967F6F97C8D}"/>
              </a:ext>
            </a:extLst>
          </p:cNvPr>
          <p:cNvSpPr>
            <a:spLocks noGrp="1"/>
          </p:cNvSpPr>
          <p:nvPr>
            <p:ph type="title"/>
          </p:nvPr>
        </p:nvSpPr>
        <p:spPr>
          <a:xfrm>
            <a:off x="628650" y="681038"/>
            <a:ext cx="7586663" cy="1009650"/>
          </a:xfrm>
        </p:spPr>
        <p:txBody>
          <a:bodyPr/>
          <a:lstStyle>
            <a:lvl1pPr>
              <a:defRPr>
                <a:solidFill>
                  <a:schemeClr val="accent6">
                    <a:lumMod val="50000"/>
                  </a:schemeClr>
                </a:solidFill>
              </a:defRPr>
            </a:lvl1pPr>
          </a:lstStyle>
          <a:p>
            <a:r>
              <a:rPr lang="en-US"/>
              <a:t>Click to edit Master title style</a:t>
            </a:r>
            <a:endParaRPr lang="en-US" dirty="0"/>
          </a:p>
        </p:txBody>
      </p:sp>
      <p:sp>
        <p:nvSpPr>
          <p:cNvPr id="29" name="Content Placeholder 2">
            <a:extLst>
              <a:ext uri="{FF2B5EF4-FFF2-40B4-BE49-F238E27FC236}">
                <a16:creationId xmlns:a16="http://schemas.microsoft.com/office/drawing/2014/main" id="{EB79CB35-9B92-4624-B48F-C0CF7A2C5F8B}"/>
              </a:ext>
            </a:extLst>
          </p:cNvPr>
          <p:cNvSpPr>
            <a:spLocks noGrp="1"/>
          </p:cNvSpPr>
          <p:nvPr>
            <p:ph idx="1"/>
          </p:nvPr>
        </p:nvSpPr>
        <p:spPr>
          <a:xfrm>
            <a:off x="1214438" y="2007553"/>
            <a:ext cx="7300912" cy="4169409"/>
          </a:xfrm>
          <a:prstGeom prst="rect">
            <a:avLst/>
          </a:prstGeo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Date Placeholder 3">
            <a:extLst>
              <a:ext uri="{FF2B5EF4-FFF2-40B4-BE49-F238E27FC236}">
                <a16:creationId xmlns:a16="http://schemas.microsoft.com/office/drawing/2014/main" id="{6C1CE33F-5189-414B-9B26-A58EC61B34D2}"/>
              </a:ext>
            </a:extLst>
          </p:cNvPr>
          <p:cNvSpPr>
            <a:spLocks noGrp="1"/>
          </p:cNvSpPr>
          <p:nvPr>
            <p:ph type="dt" sz="half" idx="10"/>
          </p:nvPr>
        </p:nvSpPr>
        <p:spPr>
          <a:xfrm>
            <a:off x="1214438" y="6356350"/>
            <a:ext cx="1471612" cy="365125"/>
          </a:xfrm>
        </p:spPr>
        <p:txBody>
          <a:bodyPr/>
          <a:lstStyle>
            <a:lvl1pPr>
              <a:defRPr>
                <a:solidFill>
                  <a:schemeClr val="accent6">
                    <a:lumMod val="20000"/>
                    <a:lumOff val="80000"/>
                  </a:schemeClr>
                </a:solidFill>
              </a:defRPr>
            </a:lvl1pPr>
          </a:lstStyle>
          <a:p>
            <a:r>
              <a:rPr lang="en-US"/>
              <a:t>Date</a:t>
            </a:r>
            <a:endParaRPr lang="en-US" dirty="0"/>
          </a:p>
        </p:txBody>
      </p:sp>
      <p:sp>
        <p:nvSpPr>
          <p:cNvPr id="31" name="Footer Placeholder 4">
            <a:extLst>
              <a:ext uri="{FF2B5EF4-FFF2-40B4-BE49-F238E27FC236}">
                <a16:creationId xmlns:a16="http://schemas.microsoft.com/office/drawing/2014/main" id="{9E161DA4-AA69-44DA-AD82-6A3B9288D56D}"/>
              </a:ext>
            </a:extLst>
          </p:cNvPr>
          <p:cNvSpPr>
            <a:spLocks noGrp="1"/>
          </p:cNvSpPr>
          <p:nvPr>
            <p:ph type="ftr" sz="quarter" idx="11"/>
          </p:nvPr>
        </p:nvSpPr>
        <p:spPr>
          <a:xfrm>
            <a:off x="3028950" y="6356350"/>
            <a:ext cx="3086100" cy="365125"/>
          </a:xfrm>
        </p:spPr>
        <p:txBody>
          <a:bodyPr/>
          <a:lstStyle>
            <a:lvl1pPr>
              <a:defRPr>
                <a:solidFill>
                  <a:schemeClr val="accent6">
                    <a:lumMod val="20000"/>
                    <a:lumOff val="80000"/>
                  </a:schemeClr>
                </a:solidFill>
              </a:defRPr>
            </a:lvl1pPr>
          </a:lstStyle>
          <a:p>
            <a:r>
              <a:rPr lang="en-US"/>
              <a:t>Your Footer Here</a:t>
            </a:r>
          </a:p>
        </p:txBody>
      </p:sp>
      <p:sp>
        <p:nvSpPr>
          <p:cNvPr id="32" name="Slide Number Placeholder 5">
            <a:extLst>
              <a:ext uri="{FF2B5EF4-FFF2-40B4-BE49-F238E27FC236}">
                <a16:creationId xmlns:a16="http://schemas.microsoft.com/office/drawing/2014/main" id="{C1571870-B8E8-4979-BDF5-9E965C35F03B}"/>
              </a:ext>
            </a:extLst>
          </p:cNvPr>
          <p:cNvSpPr>
            <a:spLocks noGrp="1"/>
          </p:cNvSpPr>
          <p:nvPr>
            <p:ph type="sldNum" sz="quarter" idx="12"/>
          </p:nvPr>
        </p:nvSpPr>
        <p:spPr>
          <a:xfrm>
            <a:off x="6457950" y="6356350"/>
            <a:ext cx="2057400" cy="365125"/>
          </a:xfrm>
        </p:spPr>
        <p:txBody>
          <a:bodyPr/>
          <a:lstStyle>
            <a:lvl1pPr>
              <a:defRPr>
                <a:solidFill>
                  <a:schemeClr val="accent6">
                    <a:lumMod val="20000"/>
                    <a:lumOff val="80000"/>
                  </a:schemeClr>
                </a:solidFill>
              </a:defRPr>
            </a:lvl1pPr>
          </a:lstStyle>
          <a:p>
            <a:fld id="{83A218E8-C0C8-4525-BD5F-99356FF4A842}" type="slidenum">
              <a:rPr lang="en-US" smtClean="0"/>
              <a:pPr/>
              <a:t>‹#›</a:t>
            </a:fld>
            <a:endParaRPr lang="en-US"/>
          </a:p>
        </p:txBody>
      </p:sp>
    </p:spTree>
    <p:extLst>
      <p:ext uri="{BB962C8B-B14F-4D97-AF65-F5344CB8AC3E}">
        <p14:creationId xmlns:p14="http://schemas.microsoft.com/office/powerpoint/2010/main" val="9139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825519C-D4C3-964C-84DF-45E6D40832B9}"/>
              </a:ext>
            </a:extLst>
          </p:cNvPr>
          <p:cNvSpPr>
            <a:spLocks noGrp="1"/>
          </p:cNvSpPr>
          <p:nvPr>
            <p:ph type="pic" sz="quarter" idx="13"/>
          </p:nvPr>
        </p:nvSpPr>
        <p:spPr>
          <a:xfrm>
            <a:off x="6375400" y="1117473"/>
            <a:ext cx="2536180" cy="5510646"/>
          </a:xfrm>
          <a:custGeom>
            <a:avLst/>
            <a:gdLst>
              <a:gd name="connsiteX0" fmla="*/ 1464498 w 2536180"/>
              <a:gd name="connsiteY0" fmla="*/ 0 h 5510646"/>
              <a:gd name="connsiteX1" fmla="*/ 1567148 w 2536180"/>
              <a:gd name="connsiteY1" fmla="*/ 41818 h 5510646"/>
              <a:gd name="connsiteX2" fmla="*/ 2092936 w 2536180"/>
              <a:gd name="connsiteY2" fmla="*/ 567677 h 5510646"/>
              <a:gd name="connsiteX3" fmla="*/ 2194500 w 2536180"/>
              <a:gd name="connsiteY3" fmla="*/ 609623 h 5510646"/>
              <a:gd name="connsiteX4" fmla="*/ 2392698 w 2536180"/>
              <a:gd name="connsiteY4" fmla="*/ 609623 h 5510646"/>
              <a:gd name="connsiteX5" fmla="*/ 2536180 w 2536180"/>
              <a:gd name="connsiteY5" fmla="*/ 753109 h 5510646"/>
              <a:gd name="connsiteX6" fmla="*/ 2536180 w 2536180"/>
              <a:gd name="connsiteY6" fmla="*/ 5367160 h 5510646"/>
              <a:gd name="connsiteX7" fmla="*/ 2392698 w 2536180"/>
              <a:gd name="connsiteY7" fmla="*/ 5510646 h 5510646"/>
              <a:gd name="connsiteX8" fmla="*/ 143482 w 2536180"/>
              <a:gd name="connsiteY8" fmla="*/ 5510646 h 5510646"/>
              <a:gd name="connsiteX9" fmla="*/ 0 w 2536180"/>
              <a:gd name="connsiteY9" fmla="*/ 5367160 h 5510646"/>
              <a:gd name="connsiteX10" fmla="*/ 0 w 2536180"/>
              <a:gd name="connsiteY10" fmla="*/ 753109 h 5510646"/>
              <a:gd name="connsiteX11" fmla="*/ 143482 w 2536180"/>
              <a:gd name="connsiteY11" fmla="*/ 609623 h 5510646"/>
              <a:gd name="connsiteX12" fmla="*/ 735375 w 2536180"/>
              <a:gd name="connsiteY12" fmla="*/ 609623 h 5510646"/>
              <a:gd name="connsiteX13" fmla="*/ 836940 w 2536180"/>
              <a:gd name="connsiteY13" fmla="*/ 567677 h 5510646"/>
              <a:gd name="connsiteX14" fmla="*/ 1362727 w 2536180"/>
              <a:gd name="connsiteY14" fmla="*/ 41818 h 5510646"/>
              <a:gd name="connsiteX15" fmla="*/ 1464498 w 2536180"/>
              <a:gd name="connsiteY15" fmla="*/ 0 h 551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6180" h="5510646">
                <a:moveTo>
                  <a:pt x="1464498" y="0"/>
                </a:moveTo>
                <a:cubicBezTo>
                  <a:pt x="1501484" y="0"/>
                  <a:pt x="1538616" y="13940"/>
                  <a:pt x="1567148" y="41818"/>
                </a:cubicBezTo>
                <a:lnTo>
                  <a:pt x="2092936" y="567677"/>
                </a:lnTo>
                <a:cubicBezTo>
                  <a:pt x="2119589" y="594277"/>
                  <a:pt x="2156458" y="609623"/>
                  <a:pt x="2194500" y="609623"/>
                </a:cubicBezTo>
                <a:lnTo>
                  <a:pt x="2392698" y="609623"/>
                </a:lnTo>
                <a:cubicBezTo>
                  <a:pt x="2471366" y="609623"/>
                  <a:pt x="2536180" y="674332"/>
                  <a:pt x="2536180" y="753109"/>
                </a:cubicBezTo>
                <a:lnTo>
                  <a:pt x="2536180" y="5367160"/>
                </a:lnTo>
                <a:cubicBezTo>
                  <a:pt x="2536180" y="5445937"/>
                  <a:pt x="2471366" y="5510646"/>
                  <a:pt x="2392698" y="5510646"/>
                </a:cubicBezTo>
                <a:lnTo>
                  <a:pt x="143482" y="5510646"/>
                </a:lnTo>
                <a:cubicBezTo>
                  <a:pt x="64814" y="5510646"/>
                  <a:pt x="0" y="5445937"/>
                  <a:pt x="0" y="5367160"/>
                </a:cubicBezTo>
                <a:lnTo>
                  <a:pt x="0" y="753109"/>
                </a:lnTo>
                <a:cubicBezTo>
                  <a:pt x="0" y="674332"/>
                  <a:pt x="64814" y="609623"/>
                  <a:pt x="143482" y="609623"/>
                </a:cubicBezTo>
                <a:lnTo>
                  <a:pt x="735375" y="609623"/>
                </a:lnTo>
                <a:cubicBezTo>
                  <a:pt x="773418" y="609623"/>
                  <a:pt x="810286" y="594277"/>
                  <a:pt x="836940" y="567677"/>
                </a:cubicBezTo>
                <a:lnTo>
                  <a:pt x="1362727" y="41818"/>
                </a:lnTo>
                <a:cubicBezTo>
                  <a:pt x="1390672" y="13940"/>
                  <a:pt x="1427512" y="0"/>
                  <a:pt x="1464498" y="0"/>
                </a:cubicBezTo>
                <a:close/>
              </a:path>
            </a:pathLst>
          </a:custGeom>
          <a:solidFill>
            <a:schemeClr val="bg2"/>
          </a:solidFill>
        </p:spPr>
        <p:txBody>
          <a:bodyPr wrap="square" anchor="ctr">
            <a:noAutofit/>
          </a:bodyPr>
          <a:lstStyle>
            <a:lvl1pPr marL="0" indent="0" algn="ctr">
              <a:buNone/>
              <a:defRPr/>
            </a:lvl1pPr>
          </a:lstStyle>
          <a:p>
            <a:r>
              <a:rPr lang="en-US"/>
              <a:t>Click icon to add picture</a:t>
            </a:r>
          </a:p>
        </p:txBody>
      </p:sp>
      <p:sp>
        <p:nvSpPr>
          <p:cNvPr id="16" name="Freeform: Shape 15">
            <a:extLst>
              <a:ext uri="{FF2B5EF4-FFF2-40B4-BE49-F238E27FC236}">
                <a16:creationId xmlns:a16="http://schemas.microsoft.com/office/drawing/2014/main" id="{6FA31CDE-C30F-4BC6-BA77-050800DA8AE2}"/>
              </a:ext>
            </a:extLst>
          </p:cNvPr>
          <p:cNvSpPr/>
          <p:nvPr userDrawn="1"/>
        </p:nvSpPr>
        <p:spPr>
          <a:xfrm>
            <a:off x="-1" y="0"/>
            <a:ext cx="9144000" cy="1581152"/>
          </a:xfrm>
          <a:custGeom>
            <a:avLst/>
            <a:gdLst>
              <a:gd name="connsiteX0" fmla="*/ 0 w 9144000"/>
              <a:gd name="connsiteY0" fmla="*/ 0 h 1581152"/>
              <a:gd name="connsiteX1" fmla="*/ 8918567 w 9144000"/>
              <a:gd name="connsiteY1" fmla="*/ 0 h 1581152"/>
              <a:gd name="connsiteX2" fmla="*/ 9104623 w 9144000"/>
              <a:gd name="connsiteY2" fmla="*/ 0 h 1581152"/>
              <a:gd name="connsiteX3" fmla="*/ 9144000 w 9144000"/>
              <a:gd name="connsiteY3" fmla="*/ 0 h 1581152"/>
              <a:gd name="connsiteX4" fmla="*/ 9144000 w 9144000"/>
              <a:gd name="connsiteY4" fmla="*/ 1581152 h 1581152"/>
              <a:gd name="connsiteX5" fmla="*/ 9104623 w 9144000"/>
              <a:gd name="connsiteY5" fmla="*/ 1581152 h 1581152"/>
              <a:gd name="connsiteX6" fmla="*/ 8918567 w 9144000"/>
              <a:gd name="connsiteY6" fmla="*/ 1581152 h 1581152"/>
              <a:gd name="connsiteX7" fmla="*/ 8685642 w 9144000"/>
              <a:gd name="connsiteY7" fmla="*/ 1581152 h 1581152"/>
              <a:gd name="connsiteX8" fmla="*/ 8549494 w 9144000"/>
              <a:gd name="connsiteY8" fmla="*/ 1523982 h 1581152"/>
              <a:gd name="connsiteX9" fmla="*/ 7951371 w 9144000"/>
              <a:gd name="connsiteY9" fmla="*/ 925852 h 1581152"/>
              <a:gd name="connsiteX10" fmla="*/ 7678232 w 9144000"/>
              <a:gd name="connsiteY10" fmla="*/ 925852 h 1581152"/>
              <a:gd name="connsiteX11" fmla="*/ 7080109 w 9144000"/>
              <a:gd name="connsiteY11" fmla="*/ 1523982 h 1581152"/>
              <a:gd name="connsiteX12" fmla="*/ 6943118 w 9144000"/>
              <a:gd name="connsiteY12" fmla="*/ 1581152 h 1581152"/>
              <a:gd name="connsiteX13" fmla="*/ 0 w 9144000"/>
              <a:gd name="connsiteY13" fmla="*/ 1581152 h 158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0" h="1581152">
                <a:moveTo>
                  <a:pt x="0" y="0"/>
                </a:moveTo>
                <a:lnTo>
                  <a:pt x="8918567" y="0"/>
                </a:lnTo>
                <a:lnTo>
                  <a:pt x="9104623" y="0"/>
                </a:lnTo>
                <a:lnTo>
                  <a:pt x="9144000" y="0"/>
                </a:lnTo>
                <a:lnTo>
                  <a:pt x="9144000" y="1581152"/>
                </a:lnTo>
                <a:lnTo>
                  <a:pt x="9104623" y="1581152"/>
                </a:lnTo>
                <a:lnTo>
                  <a:pt x="8918567" y="1581152"/>
                </a:lnTo>
                <a:lnTo>
                  <a:pt x="8685642" y="1581152"/>
                </a:lnTo>
                <a:cubicBezTo>
                  <a:pt x="8634639" y="1581152"/>
                  <a:pt x="8586587" y="1560802"/>
                  <a:pt x="8549494" y="1523982"/>
                </a:cubicBezTo>
                <a:lnTo>
                  <a:pt x="7951371" y="925852"/>
                </a:lnTo>
                <a:cubicBezTo>
                  <a:pt x="7876342" y="850894"/>
                  <a:pt x="7753261" y="850894"/>
                  <a:pt x="7678232" y="925852"/>
                </a:cubicBezTo>
                <a:lnTo>
                  <a:pt x="7080109" y="1523982"/>
                </a:lnTo>
                <a:cubicBezTo>
                  <a:pt x="7043438" y="1560802"/>
                  <a:pt x="6993700" y="1581152"/>
                  <a:pt x="6943118" y="1581152"/>
                </a:cubicBezTo>
                <a:lnTo>
                  <a:pt x="0" y="1581152"/>
                </a:lnTo>
                <a:close/>
              </a:path>
            </a:pathLst>
          </a:custGeom>
          <a:solidFill>
            <a:schemeClr val="accent5">
              <a:lumMod val="75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28" name="Title 1">
            <a:extLst>
              <a:ext uri="{FF2B5EF4-FFF2-40B4-BE49-F238E27FC236}">
                <a16:creationId xmlns:a16="http://schemas.microsoft.com/office/drawing/2014/main" id="{946BF2A4-2203-49A4-A0A3-F3320F75E71D}"/>
              </a:ext>
            </a:extLst>
          </p:cNvPr>
          <p:cNvSpPr>
            <a:spLocks noGrp="1"/>
          </p:cNvSpPr>
          <p:nvPr>
            <p:ph type="title"/>
          </p:nvPr>
        </p:nvSpPr>
        <p:spPr>
          <a:xfrm>
            <a:off x="628650" y="365126"/>
            <a:ext cx="6515100" cy="1009344"/>
          </a:xfrm>
        </p:spPr>
        <p:txBody>
          <a:bodyPr/>
          <a:lstStyle>
            <a:lvl1pPr>
              <a:defRPr>
                <a:solidFill>
                  <a:schemeClr val="accent5">
                    <a:lumMod val="20000"/>
                    <a:lumOff val="80000"/>
                  </a:schemeClr>
                </a:solidFill>
              </a:defRPr>
            </a:lvl1pPr>
          </a:lstStyle>
          <a:p>
            <a:r>
              <a:rPr lang="en-US"/>
              <a:t>Click to edit Master title style</a:t>
            </a:r>
            <a:endParaRPr lang="en-US" dirty="0"/>
          </a:p>
        </p:txBody>
      </p:sp>
      <p:sp>
        <p:nvSpPr>
          <p:cNvPr id="29" name="Content Placeholder 2">
            <a:extLst>
              <a:ext uri="{FF2B5EF4-FFF2-40B4-BE49-F238E27FC236}">
                <a16:creationId xmlns:a16="http://schemas.microsoft.com/office/drawing/2014/main" id="{EE36C935-202C-45E1-AAC2-E76C25781D89}"/>
              </a:ext>
            </a:extLst>
          </p:cNvPr>
          <p:cNvSpPr>
            <a:spLocks noGrp="1"/>
          </p:cNvSpPr>
          <p:nvPr>
            <p:ph idx="1"/>
          </p:nvPr>
        </p:nvSpPr>
        <p:spPr>
          <a:xfrm>
            <a:off x="628650" y="1825625"/>
            <a:ext cx="5486400" cy="4351338"/>
          </a:xfrm>
          <a:prstGeom prst="rect">
            <a:avLst/>
          </a:prstGeo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Date Placeholder 3">
            <a:extLst>
              <a:ext uri="{FF2B5EF4-FFF2-40B4-BE49-F238E27FC236}">
                <a16:creationId xmlns:a16="http://schemas.microsoft.com/office/drawing/2014/main" id="{74413308-021A-4482-BA51-2E12E6BAE79E}"/>
              </a:ext>
            </a:extLst>
          </p:cNvPr>
          <p:cNvSpPr>
            <a:spLocks noGrp="1"/>
          </p:cNvSpPr>
          <p:nvPr>
            <p:ph type="dt" sz="half" idx="10"/>
          </p:nvPr>
        </p:nvSpPr>
        <p:spPr>
          <a:xfrm>
            <a:off x="628650" y="6356350"/>
            <a:ext cx="2057400" cy="365125"/>
          </a:xfrm>
        </p:spPr>
        <p:txBody>
          <a:bodyPr/>
          <a:lstStyle>
            <a:lvl1pPr>
              <a:defRPr>
                <a:solidFill>
                  <a:schemeClr val="accent5">
                    <a:lumMod val="40000"/>
                    <a:lumOff val="60000"/>
                  </a:schemeClr>
                </a:solidFill>
              </a:defRPr>
            </a:lvl1pPr>
          </a:lstStyle>
          <a:p>
            <a:r>
              <a:rPr lang="en-US"/>
              <a:t>Date</a:t>
            </a:r>
            <a:endParaRPr lang="en-US" dirty="0"/>
          </a:p>
        </p:txBody>
      </p:sp>
      <p:sp>
        <p:nvSpPr>
          <p:cNvPr id="31" name="Footer Placeholder 4">
            <a:extLst>
              <a:ext uri="{FF2B5EF4-FFF2-40B4-BE49-F238E27FC236}">
                <a16:creationId xmlns:a16="http://schemas.microsoft.com/office/drawing/2014/main" id="{F5ABE93D-47C7-4C5D-9CBC-D68A4B8C5E0A}"/>
              </a:ext>
            </a:extLst>
          </p:cNvPr>
          <p:cNvSpPr>
            <a:spLocks noGrp="1"/>
          </p:cNvSpPr>
          <p:nvPr>
            <p:ph type="ftr" sz="quarter" idx="11"/>
          </p:nvPr>
        </p:nvSpPr>
        <p:spPr>
          <a:xfrm>
            <a:off x="3028950" y="6356350"/>
            <a:ext cx="3086100" cy="365125"/>
          </a:xfrm>
        </p:spPr>
        <p:txBody>
          <a:bodyPr/>
          <a:lstStyle>
            <a:lvl1pPr>
              <a:defRPr>
                <a:solidFill>
                  <a:schemeClr val="accent5">
                    <a:lumMod val="40000"/>
                    <a:lumOff val="60000"/>
                  </a:schemeClr>
                </a:solidFill>
              </a:defRPr>
            </a:lvl1pPr>
          </a:lstStyle>
          <a:p>
            <a:r>
              <a:rPr lang="en-US"/>
              <a:t>Your Footer Here</a:t>
            </a:r>
          </a:p>
        </p:txBody>
      </p:sp>
      <p:sp>
        <p:nvSpPr>
          <p:cNvPr id="32" name="Slide Number Placeholder 5">
            <a:extLst>
              <a:ext uri="{FF2B5EF4-FFF2-40B4-BE49-F238E27FC236}">
                <a16:creationId xmlns:a16="http://schemas.microsoft.com/office/drawing/2014/main" id="{58BE1DA5-7A31-4970-8B1A-A57B63F7BC7D}"/>
              </a:ext>
            </a:extLst>
          </p:cNvPr>
          <p:cNvSpPr>
            <a:spLocks noGrp="1"/>
          </p:cNvSpPr>
          <p:nvPr>
            <p:ph type="sldNum" sz="quarter" idx="12"/>
          </p:nvPr>
        </p:nvSpPr>
        <p:spPr>
          <a:xfrm>
            <a:off x="6457950" y="6356350"/>
            <a:ext cx="2057400" cy="365125"/>
          </a:xfrm>
        </p:spPr>
        <p:txBody>
          <a:bodyPr/>
          <a:lstStyle>
            <a:lvl1pPr>
              <a:defRPr>
                <a:solidFill>
                  <a:schemeClr val="accent5">
                    <a:lumMod val="40000"/>
                    <a:lumOff val="60000"/>
                  </a:schemeClr>
                </a:solidFill>
              </a:defRPr>
            </a:lvl1pPr>
          </a:lstStyle>
          <a:p>
            <a:fld id="{83A218E8-C0C8-4525-BD5F-99356FF4A842}" type="slidenum">
              <a:rPr lang="en-US" smtClean="0"/>
              <a:pPr/>
              <a:t>‹#›</a:t>
            </a:fld>
            <a:endParaRPr lang="en-US"/>
          </a:p>
        </p:txBody>
      </p:sp>
    </p:spTree>
    <p:extLst>
      <p:ext uri="{BB962C8B-B14F-4D97-AF65-F5344CB8AC3E}">
        <p14:creationId xmlns:p14="http://schemas.microsoft.com/office/powerpoint/2010/main" val="365209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D8EBB6D-876B-3645-9882-D146244BF72E}"/>
              </a:ext>
            </a:extLst>
          </p:cNvPr>
          <p:cNvSpPr>
            <a:spLocks noGrp="1"/>
          </p:cNvSpPr>
          <p:nvPr>
            <p:ph type="pic" sz="quarter" idx="13"/>
          </p:nvPr>
        </p:nvSpPr>
        <p:spPr>
          <a:xfrm>
            <a:off x="4572001" y="0"/>
            <a:ext cx="4571999" cy="6858000"/>
          </a:xfrm>
          <a:solidFill>
            <a:schemeClr val="bg2"/>
          </a:solidFill>
        </p:spPr>
        <p:txBody>
          <a:bodyPr anchor="ctr"/>
          <a:lstStyle>
            <a:lvl1pPr marL="0" indent="0" algn="ctr">
              <a:buNone/>
              <a:defRPr/>
            </a:lvl1pPr>
          </a:lstStyle>
          <a:p>
            <a:r>
              <a:rPr lang="en-US"/>
              <a:t>Click icon to add picture</a:t>
            </a:r>
          </a:p>
        </p:txBody>
      </p:sp>
      <p:sp>
        <p:nvSpPr>
          <p:cNvPr id="10" name="Title 1">
            <a:extLst>
              <a:ext uri="{FF2B5EF4-FFF2-40B4-BE49-F238E27FC236}">
                <a16:creationId xmlns:a16="http://schemas.microsoft.com/office/drawing/2014/main" id="{17C3195D-1724-4A88-BD6D-9DFE6FCDC235}"/>
              </a:ext>
            </a:extLst>
          </p:cNvPr>
          <p:cNvSpPr>
            <a:spLocks noGrp="1"/>
          </p:cNvSpPr>
          <p:nvPr>
            <p:ph type="title"/>
          </p:nvPr>
        </p:nvSpPr>
        <p:spPr>
          <a:xfrm>
            <a:off x="623888" y="3429000"/>
            <a:ext cx="6034087" cy="1582738"/>
          </a:xfrm>
          <a:prstGeom prst="rect">
            <a:avLst/>
          </a:prstGeom>
        </p:spPr>
        <p:txBody>
          <a:bodyPr anchor="b"/>
          <a:lstStyle>
            <a:lvl1pPr>
              <a:defRPr sz="6000">
                <a:solidFill>
                  <a:schemeClr val="accent2">
                    <a:lumMod val="50000"/>
                  </a:schemeClr>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FA648EDA-6713-4A81-80F6-FECA02B6F6F4}"/>
              </a:ext>
            </a:extLst>
          </p:cNvPr>
          <p:cNvSpPr>
            <a:spLocks noGrp="1"/>
          </p:cNvSpPr>
          <p:nvPr>
            <p:ph type="body" idx="1"/>
          </p:nvPr>
        </p:nvSpPr>
        <p:spPr>
          <a:xfrm>
            <a:off x="623888" y="5148262"/>
            <a:ext cx="6034087" cy="595313"/>
          </a:xfrm>
          <a:prstGeom prst="rect">
            <a:avLst/>
          </a:prstGeom>
        </p:spPr>
        <p:txBody>
          <a:bodyPr/>
          <a:lstStyle>
            <a:lvl1pPr marL="0" indent="0">
              <a:buNone/>
              <a:defRPr sz="240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C3199031-3894-4988-AD6A-1D5A1837ED28}"/>
              </a:ext>
            </a:extLst>
          </p:cNvPr>
          <p:cNvSpPr>
            <a:spLocks noGrp="1"/>
          </p:cNvSpPr>
          <p:nvPr>
            <p:ph type="dt" sz="half" idx="10"/>
          </p:nvPr>
        </p:nvSpPr>
        <p:spPr>
          <a:xfrm>
            <a:off x="628650" y="6356350"/>
            <a:ext cx="2057400" cy="365125"/>
          </a:xfrm>
          <a:prstGeom prst="rect">
            <a:avLst/>
          </a:prstGeom>
        </p:spPr>
        <p:txBody>
          <a:bodyPr/>
          <a:lstStyle>
            <a:lvl1pPr>
              <a:defRPr>
                <a:solidFill>
                  <a:schemeClr val="accent2">
                    <a:lumMod val="20000"/>
                    <a:lumOff val="80000"/>
                  </a:schemeClr>
                </a:solidFill>
              </a:defRPr>
            </a:lvl1pPr>
          </a:lstStyle>
          <a:p>
            <a:r>
              <a:rPr lang="en-US"/>
              <a:t>Date</a:t>
            </a:r>
            <a:endParaRPr lang="en-US" dirty="0"/>
          </a:p>
        </p:txBody>
      </p:sp>
      <p:sp>
        <p:nvSpPr>
          <p:cNvPr id="13" name="Footer Placeholder 4">
            <a:extLst>
              <a:ext uri="{FF2B5EF4-FFF2-40B4-BE49-F238E27FC236}">
                <a16:creationId xmlns:a16="http://schemas.microsoft.com/office/drawing/2014/main" id="{F5C51C7F-11B2-45E9-BD36-07AB456FB742}"/>
              </a:ext>
            </a:extLst>
          </p:cNvPr>
          <p:cNvSpPr>
            <a:spLocks noGrp="1"/>
          </p:cNvSpPr>
          <p:nvPr>
            <p:ph type="ftr" sz="quarter" idx="11"/>
          </p:nvPr>
        </p:nvSpPr>
        <p:spPr>
          <a:xfrm>
            <a:off x="3028950" y="6356350"/>
            <a:ext cx="2457450" cy="365125"/>
          </a:xfrm>
          <a:prstGeom prst="rect">
            <a:avLst/>
          </a:prstGeom>
        </p:spPr>
        <p:txBody>
          <a:bodyPr/>
          <a:lstStyle>
            <a:lvl1pPr>
              <a:defRPr>
                <a:solidFill>
                  <a:schemeClr val="accent2">
                    <a:lumMod val="20000"/>
                    <a:lumOff val="80000"/>
                  </a:schemeClr>
                </a:solidFill>
              </a:defRPr>
            </a:lvl1pPr>
          </a:lstStyle>
          <a:p>
            <a:r>
              <a:rPr lang="en-US" dirty="0"/>
              <a:t>Your Footer Here</a:t>
            </a:r>
          </a:p>
        </p:txBody>
      </p:sp>
      <p:sp>
        <p:nvSpPr>
          <p:cNvPr id="14" name="Slide Number Placeholder 5">
            <a:extLst>
              <a:ext uri="{FF2B5EF4-FFF2-40B4-BE49-F238E27FC236}">
                <a16:creationId xmlns:a16="http://schemas.microsoft.com/office/drawing/2014/main" id="{9BE049E1-FD38-4199-B011-6F9B783A5F0F}"/>
              </a:ext>
            </a:extLst>
          </p:cNvPr>
          <p:cNvSpPr>
            <a:spLocks noGrp="1"/>
          </p:cNvSpPr>
          <p:nvPr>
            <p:ph type="sldNum" sz="quarter" idx="12"/>
          </p:nvPr>
        </p:nvSpPr>
        <p:spPr>
          <a:xfrm>
            <a:off x="5829300" y="6356350"/>
            <a:ext cx="2686050" cy="365125"/>
          </a:xfrm>
          <a:prstGeom prst="rect">
            <a:avLst/>
          </a:prstGeom>
        </p:spPr>
        <p:txBody>
          <a:bodyPr/>
          <a:lstStyle/>
          <a:p>
            <a:fld id="{9319E888-69DF-4A19-BF5D-F6CF70DE7D06}" type="slidenum">
              <a:rPr lang="en-US" smtClean="0"/>
              <a:t>‹#›</a:t>
            </a:fld>
            <a:endParaRPr lang="en-US"/>
          </a:p>
        </p:txBody>
      </p:sp>
    </p:spTree>
    <p:extLst>
      <p:ext uri="{BB962C8B-B14F-4D97-AF65-F5344CB8AC3E}">
        <p14:creationId xmlns:p14="http://schemas.microsoft.com/office/powerpoint/2010/main" val="274968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4B59E8A-19AC-8C45-BB7C-32593A86E2B7}"/>
              </a:ext>
            </a:extLst>
          </p:cNvPr>
          <p:cNvSpPr>
            <a:spLocks noGrp="1"/>
          </p:cNvSpPr>
          <p:nvPr>
            <p:ph type="pic" sz="quarter" idx="13"/>
          </p:nvPr>
        </p:nvSpPr>
        <p:spPr>
          <a:xfrm>
            <a:off x="552140" y="3024819"/>
            <a:ext cx="8008615" cy="3042278"/>
          </a:xfrm>
          <a:custGeom>
            <a:avLst/>
            <a:gdLst>
              <a:gd name="connsiteX0" fmla="*/ 6223732 w 8008615"/>
              <a:gd name="connsiteY0" fmla="*/ 0 h 3042278"/>
              <a:gd name="connsiteX1" fmla="*/ 6347569 w 8008615"/>
              <a:gd name="connsiteY1" fmla="*/ 51415 h 3042278"/>
              <a:gd name="connsiteX2" fmla="*/ 6988629 w 8008615"/>
              <a:gd name="connsiteY2" fmla="*/ 692760 h 3042278"/>
              <a:gd name="connsiteX3" fmla="*/ 7112095 w 8008615"/>
              <a:gd name="connsiteY3" fmla="*/ 743608 h 3042278"/>
              <a:gd name="connsiteX4" fmla="*/ 7833241 w 8008615"/>
              <a:gd name="connsiteY4" fmla="*/ 743608 h 3042278"/>
              <a:gd name="connsiteX5" fmla="*/ 8008615 w 8008615"/>
              <a:gd name="connsiteY5" fmla="*/ 918817 h 3042278"/>
              <a:gd name="connsiteX6" fmla="*/ 8008615 w 8008615"/>
              <a:gd name="connsiteY6" fmla="*/ 2867070 h 3042278"/>
              <a:gd name="connsiteX7" fmla="*/ 7833241 w 8008615"/>
              <a:gd name="connsiteY7" fmla="*/ 3042278 h 3042278"/>
              <a:gd name="connsiteX8" fmla="*/ 175374 w 8008615"/>
              <a:gd name="connsiteY8" fmla="*/ 3042278 h 3042278"/>
              <a:gd name="connsiteX9" fmla="*/ 0 w 8008615"/>
              <a:gd name="connsiteY9" fmla="*/ 2867070 h 3042278"/>
              <a:gd name="connsiteX10" fmla="*/ 0 w 8008615"/>
              <a:gd name="connsiteY10" fmla="*/ 918817 h 3042278"/>
              <a:gd name="connsiteX11" fmla="*/ 175374 w 8008615"/>
              <a:gd name="connsiteY11" fmla="*/ 743608 h 3042278"/>
              <a:gd name="connsiteX12" fmla="*/ 5335369 w 8008615"/>
              <a:gd name="connsiteY12" fmla="*/ 743608 h 3042278"/>
              <a:gd name="connsiteX13" fmla="*/ 5458465 w 8008615"/>
              <a:gd name="connsiteY13" fmla="*/ 692760 h 3042278"/>
              <a:gd name="connsiteX14" fmla="*/ 6099895 w 8008615"/>
              <a:gd name="connsiteY14" fmla="*/ 51415 h 3042278"/>
              <a:gd name="connsiteX15" fmla="*/ 6223732 w 8008615"/>
              <a:gd name="connsiteY15" fmla="*/ 0 h 304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8615" h="3042278">
                <a:moveTo>
                  <a:pt x="6223732" y="0"/>
                </a:moveTo>
                <a:cubicBezTo>
                  <a:pt x="6268503" y="0"/>
                  <a:pt x="6313273" y="17139"/>
                  <a:pt x="6347569" y="51415"/>
                </a:cubicBezTo>
                <a:lnTo>
                  <a:pt x="6988629" y="692760"/>
                </a:lnTo>
                <a:cubicBezTo>
                  <a:pt x="7020515" y="724487"/>
                  <a:pt x="7065008" y="743608"/>
                  <a:pt x="7112095" y="743608"/>
                </a:cubicBezTo>
                <a:lnTo>
                  <a:pt x="7833241" y="743608"/>
                </a:lnTo>
                <a:cubicBezTo>
                  <a:pt x="7930012" y="743608"/>
                  <a:pt x="8008615" y="822360"/>
                  <a:pt x="8008615" y="918817"/>
                </a:cubicBezTo>
                <a:lnTo>
                  <a:pt x="8008615" y="2867070"/>
                </a:lnTo>
                <a:cubicBezTo>
                  <a:pt x="8008615" y="2963526"/>
                  <a:pt x="7930012" y="3042278"/>
                  <a:pt x="7833241" y="3042278"/>
                </a:cubicBezTo>
                <a:lnTo>
                  <a:pt x="175374" y="3042278"/>
                </a:lnTo>
                <a:cubicBezTo>
                  <a:pt x="78603" y="3042278"/>
                  <a:pt x="0" y="2963526"/>
                  <a:pt x="0" y="2867070"/>
                </a:cubicBezTo>
                <a:lnTo>
                  <a:pt x="0" y="918817"/>
                </a:lnTo>
                <a:cubicBezTo>
                  <a:pt x="0" y="822360"/>
                  <a:pt x="78603" y="743608"/>
                  <a:pt x="175374" y="743608"/>
                </a:cubicBezTo>
                <a:lnTo>
                  <a:pt x="5335369" y="743608"/>
                </a:lnTo>
                <a:cubicBezTo>
                  <a:pt x="5380974" y="743608"/>
                  <a:pt x="5425466" y="725762"/>
                  <a:pt x="5458465" y="692760"/>
                </a:cubicBezTo>
                <a:lnTo>
                  <a:pt x="6099895" y="51415"/>
                </a:lnTo>
                <a:cubicBezTo>
                  <a:pt x="6134191" y="17139"/>
                  <a:pt x="6178962" y="0"/>
                  <a:pt x="6223732" y="0"/>
                </a:cubicBezTo>
                <a:close/>
              </a:path>
            </a:pathLst>
          </a:custGeom>
          <a:solidFill>
            <a:schemeClr val="bg2"/>
          </a:solidFill>
        </p:spPr>
        <p:txBody>
          <a:bodyPr wrap="square" anchor="ctr">
            <a:noAutofit/>
          </a:bodyPr>
          <a:lstStyle>
            <a:lvl1pPr marL="0" indent="0" algn="ctr">
              <a:buNone/>
              <a:defRPr/>
            </a:lvl1pPr>
          </a:lstStyle>
          <a:p>
            <a:r>
              <a:rPr lang="en-US"/>
              <a:t>Click icon to add picture</a:t>
            </a:r>
          </a:p>
        </p:txBody>
      </p:sp>
      <p:sp>
        <p:nvSpPr>
          <p:cNvPr id="10" name="Title 1">
            <a:extLst>
              <a:ext uri="{FF2B5EF4-FFF2-40B4-BE49-F238E27FC236}">
                <a16:creationId xmlns:a16="http://schemas.microsoft.com/office/drawing/2014/main" id="{DA380202-F3F2-4AC0-8936-ED6BADE05631}"/>
              </a:ext>
            </a:extLst>
          </p:cNvPr>
          <p:cNvSpPr>
            <a:spLocks noGrp="1"/>
          </p:cNvSpPr>
          <p:nvPr>
            <p:ph type="title"/>
          </p:nvPr>
        </p:nvSpPr>
        <p:spPr>
          <a:xfrm>
            <a:off x="623888" y="447513"/>
            <a:ext cx="7886700" cy="1800224"/>
          </a:xfrm>
          <a:prstGeom prst="rect">
            <a:avLst/>
          </a:prstGeom>
        </p:spPr>
        <p:txBody>
          <a:bodyPr anchor="b"/>
          <a:lstStyle>
            <a:lvl1pPr>
              <a:defRPr sz="6000">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557C91EF-9ECF-426B-B335-36ED8057F197}"/>
              </a:ext>
            </a:extLst>
          </p:cNvPr>
          <p:cNvSpPr>
            <a:spLocks noGrp="1"/>
          </p:cNvSpPr>
          <p:nvPr>
            <p:ph type="body" idx="1"/>
          </p:nvPr>
        </p:nvSpPr>
        <p:spPr>
          <a:xfrm>
            <a:off x="623888" y="2274726"/>
            <a:ext cx="7886700" cy="750094"/>
          </a:xfrm>
          <a:prstGeom prst="rect">
            <a:avLst/>
          </a:prstGeo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8242CDC6-C80B-4491-B1E2-366FDCB68A50}"/>
              </a:ext>
            </a:extLst>
          </p:cNvPr>
          <p:cNvSpPr>
            <a:spLocks noGrp="1"/>
          </p:cNvSpPr>
          <p:nvPr>
            <p:ph type="dt" sz="half" idx="10"/>
          </p:nvPr>
        </p:nvSpPr>
        <p:spPr>
          <a:xfrm>
            <a:off x="628650" y="6356350"/>
            <a:ext cx="2057400" cy="365125"/>
          </a:xfrm>
          <a:prstGeom prst="rect">
            <a:avLst/>
          </a:prstGeom>
        </p:spPr>
        <p:txBody>
          <a:bodyPr/>
          <a:lstStyle/>
          <a:p>
            <a:r>
              <a:rPr lang="en-US"/>
              <a:t>Date</a:t>
            </a:r>
          </a:p>
        </p:txBody>
      </p:sp>
      <p:sp>
        <p:nvSpPr>
          <p:cNvPr id="13" name="Footer Placeholder 4">
            <a:extLst>
              <a:ext uri="{FF2B5EF4-FFF2-40B4-BE49-F238E27FC236}">
                <a16:creationId xmlns:a16="http://schemas.microsoft.com/office/drawing/2014/main" id="{854C03DC-D27B-4334-B9C0-FE0B3C2E5722}"/>
              </a:ext>
            </a:extLst>
          </p:cNvPr>
          <p:cNvSpPr>
            <a:spLocks noGrp="1"/>
          </p:cNvSpPr>
          <p:nvPr>
            <p:ph type="ftr" sz="quarter" idx="11"/>
          </p:nvPr>
        </p:nvSpPr>
        <p:spPr>
          <a:xfrm>
            <a:off x="3028950" y="6356350"/>
            <a:ext cx="3086100" cy="365125"/>
          </a:xfrm>
          <a:prstGeom prst="rect">
            <a:avLst/>
          </a:prstGeom>
        </p:spPr>
        <p:txBody>
          <a:bodyPr/>
          <a:lstStyle/>
          <a:p>
            <a:r>
              <a:rPr lang="en-US"/>
              <a:t>Your Footer Here</a:t>
            </a:r>
          </a:p>
        </p:txBody>
      </p:sp>
      <p:sp>
        <p:nvSpPr>
          <p:cNvPr id="14" name="Slide Number Placeholder 5">
            <a:extLst>
              <a:ext uri="{FF2B5EF4-FFF2-40B4-BE49-F238E27FC236}">
                <a16:creationId xmlns:a16="http://schemas.microsoft.com/office/drawing/2014/main" id="{71518FF9-282A-4BBA-A731-44ABDF5A3329}"/>
              </a:ext>
            </a:extLst>
          </p:cNvPr>
          <p:cNvSpPr>
            <a:spLocks noGrp="1"/>
          </p:cNvSpPr>
          <p:nvPr>
            <p:ph type="sldNum" sz="quarter" idx="12"/>
          </p:nvPr>
        </p:nvSpPr>
        <p:spPr>
          <a:xfrm>
            <a:off x="6457950" y="6356350"/>
            <a:ext cx="2057400" cy="365125"/>
          </a:xfrm>
          <a:prstGeom prst="rect">
            <a:avLst/>
          </a:prstGeom>
        </p:spPr>
        <p:txBody>
          <a:bodyPr/>
          <a:lstStyle/>
          <a:p>
            <a:fld id="{9319E888-69DF-4A19-BF5D-F6CF70DE7D06}" type="slidenum">
              <a:rPr lang="en-US" smtClean="0"/>
              <a:t>‹#›</a:t>
            </a:fld>
            <a:endParaRPr lang="en-US"/>
          </a:p>
        </p:txBody>
      </p:sp>
    </p:spTree>
    <p:extLst>
      <p:ext uri="{BB962C8B-B14F-4D97-AF65-F5344CB8AC3E}">
        <p14:creationId xmlns:p14="http://schemas.microsoft.com/office/powerpoint/2010/main" val="3523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69C18646-74C9-3A4D-8C5E-F7E46B9923A1}"/>
              </a:ext>
            </a:extLst>
          </p:cNvPr>
          <p:cNvSpPr>
            <a:spLocks noGrp="1"/>
          </p:cNvSpPr>
          <p:nvPr>
            <p:ph type="pic" sz="quarter" idx="13"/>
          </p:nvPr>
        </p:nvSpPr>
        <p:spPr>
          <a:xfrm>
            <a:off x="5232400" y="139699"/>
            <a:ext cx="3677292" cy="2773687"/>
          </a:xfrm>
          <a:custGeom>
            <a:avLst/>
            <a:gdLst>
              <a:gd name="connsiteX0" fmla="*/ 713178 w 3677292"/>
              <a:gd name="connsiteY0" fmla="*/ 0 h 2773687"/>
              <a:gd name="connsiteX1" fmla="*/ 3541457 w 3677292"/>
              <a:gd name="connsiteY1" fmla="*/ 0 h 2773687"/>
              <a:gd name="connsiteX2" fmla="*/ 3677292 w 3677292"/>
              <a:gd name="connsiteY2" fmla="*/ 135859 h 2773687"/>
              <a:gd name="connsiteX3" fmla="*/ 3677292 w 3677292"/>
              <a:gd name="connsiteY3" fmla="*/ 2637828 h 2773687"/>
              <a:gd name="connsiteX4" fmla="*/ 3541457 w 3677292"/>
              <a:gd name="connsiteY4" fmla="*/ 2773687 h 2773687"/>
              <a:gd name="connsiteX5" fmla="*/ 713178 w 3677292"/>
              <a:gd name="connsiteY5" fmla="*/ 2773687 h 2773687"/>
              <a:gd name="connsiteX6" fmla="*/ 577172 w 3677292"/>
              <a:gd name="connsiteY6" fmla="*/ 2637828 h 2773687"/>
              <a:gd name="connsiteX7" fmla="*/ 577172 w 3677292"/>
              <a:gd name="connsiteY7" fmla="*/ 2077697 h 2773687"/>
              <a:gd name="connsiteX8" fmla="*/ 537874 w 3677292"/>
              <a:gd name="connsiteY8" fmla="*/ 1981260 h 2773687"/>
              <a:gd name="connsiteX9" fmla="*/ 39982 w 3677292"/>
              <a:gd name="connsiteY9" fmla="*/ 1483409 h 2773687"/>
              <a:gd name="connsiteX10" fmla="*/ 39982 w 3677292"/>
              <a:gd name="connsiteY10" fmla="*/ 1290278 h 2773687"/>
              <a:gd name="connsiteX11" fmla="*/ 537874 w 3677292"/>
              <a:gd name="connsiteY11" fmla="*/ 792427 h 2773687"/>
              <a:gd name="connsiteX12" fmla="*/ 577172 w 3677292"/>
              <a:gd name="connsiteY12" fmla="*/ 695990 h 2773687"/>
              <a:gd name="connsiteX13" fmla="*/ 577172 w 3677292"/>
              <a:gd name="connsiteY13" fmla="*/ 135859 h 2773687"/>
              <a:gd name="connsiteX14" fmla="*/ 713178 w 3677292"/>
              <a:gd name="connsiteY14" fmla="*/ 0 h 27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7292" h="2773687">
                <a:moveTo>
                  <a:pt x="713178" y="0"/>
                </a:moveTo>
                <a:lnTo>
                  <a:pt x="3541457" y="0"/>
                </a:lnTo>
                <a:cubicBezTo>
                  <a:pt x="3616294" y="0"/>
                  <a:pt x="3677292" y="60995"/>
                  <a:pt x="3677292" y="135859"/>
                </a:cubicBezTo>
                <a:lnTo>
                  <a:pt x="3677292" y="2637828"/>
                </a:lnTo>
                <a:cubicBezTo>
                  <a:pt x="3677292" y="2712692"/>
                  <a:pt x="3616294" y="2773687"/>
                  <a:pt x="3541457" y="2773687"/>
                </a:cubicBezTo>
                <a:lnTo>
                  <a:pt x="713178" y="2773687"/>
                </a:lnTo>
                <a:cubicBezTo>
                  <a:pt x="638170" y="2773687"/>
                  <a:pt x="577172" y="2712692"/>
                  <a:pt x="577172" y="2637828"/>
                </a:cubicBezTo>
                <a:lnTo>
                  <a:pt x="577172" y="2077697"/>
                </a:lnTo>
                <a:cubicBezTo>
                  <a:pt x="577172" y="2040843"/>
                  <a:pt x="563332" y="2006557"/>
                  <a:pt x="537874" y="1981260"/>
                </a:cubicBezTo>
                <a:lnTo>
                  <a:pt x="39982" y="1483409"/>
                </a:lnTo>
                <a:cubicBezTo>
                  <a:pt x="-13327" y="1429990"/>
                  <a:pt x="-13327" y="1344981"/>
                  <a:pt x="39982" y="1290278"/>
                </a:cubicBezTo>
                <a:lnTo>
                  <a:pt x="537874" y="792427"/>
                </a:lnTo>
                <a:cubicBezTo>
                  <a:pt x="563332" y="767130"/>
                  <a:pt x="577172" y="731560"/>
                  <a:pt x="577172" y="695990"/>
                </a:cubicBezTo>
                <a:lnTo>
                  <a:pt x="577172" y="135859"/>
                </a:lnTo>
                <a:cubicBezTo>
                  <a:pt x="577172" y="60995"/>
                  <a:pt x="638170" y="0"/>
                  <a:pt x="713178" y="0"/>
                </a:cubicBezTo>
                <a:close/>
              </a:path>
            </a:pathLst>
          </a:custGeom>
          <a:solidFill>
            <a:schemeClr val="bg2"/>
          </a:solidFill>
        </p:spPr>
        <p:txBody>
          <a:bodyPr wrap="square" anchor="ctr">
            <a:noAutofit/>
          </a:bodyPr>
          <a:lstStyle>
            <a:lvl1pPr marL="0" indent="0" algn="ctr">
              <a:buNone/>
              <a:defRPr/>
            </a:lvl1pPr>
          </a:lstStyle>
          <a:p>
            <a:r>
              <a:rPr lang="en-US"/>
              <a:t>Click icon to add picture</a:t>
            </a:r>
          </a:p>
        </p:txBody>
      </p:sp>
      <p:sp>
        <p:nvSpPr>
          <p:cNvPr id="15" name="Shape">
            <a:extLst>
              <a:ext uri="{FF2B5EF4-FFF2-40B4-BE49-F238E27FC236}">
                <a16:creationId xmlns:a16="http://schemas.microsoft.com/office/drawing/2014/main" id="{4644ED67-3115-B044-83F1-F65B864F699D}"/>
              </a:ext>
            </a:extLst>
          </p:cNvPr>
          <p:cNvSpPr/>
          <p:nvPr userDrawn="1"/>
        </p:nvSpPr>
        <p:spPr>
          <a:xfrm>
            <a:off x="0" y="0"/>
            <a:ext cx="5650236" cy="6858000"/>
          </a:xfrm>
          <a:custGeom>
            <a:avLst/>
            <a:gdLst/>
            <a:ahLst/>
            <a:cxnLst>
              <a:cxn ang="0">
                <a:pos x="wd2" y="hd2"/>
              </a:cxn>
              <a:cxn ang="5400000">
                <a:pos x="wd2" y="hd2"/>
              </a:cxn>
              <a:cxn ang="10800000">
                <a:pos x="wd2" y="hd2"/>
              </a:cxn>
              <a:cxn ang="16200000">
                <a:pos x="wd2" y="hd2"/>
              </a:cxn>
            </a:cxnLst>
            <a:rect l="0" t="0" r="r" b="b"/>
            <a:pathLst>
              <a:path w="21600" h="21600" extrusionOk="0">
                <a:moveTo>
                  <a:pt x="19274" y="4518"/>
                </a:moveTo>
                <a:lnTo>
                  <a:pt x="21425" y="2739"/>
                </a:lnTo>
                <a:cubicBezTo>
                  <a:pt x="21537" y="2647"/>
                  <a:pt x="21600" y="2522"/>
                  <a:pt x="21600" y="2394"/>
                </a:cubicBezTo>
                <a:lnTo>
                  <a:pt x="21600" y="0"/>
                </a:lnTo>
                <a:lnTo>
                  <a:pt x="0" y="0"/>
                </a:lnTo>
                <a:lnTo>
                  <a:pt x="0" y="21600"/>
                </a:lnTo>
                <a:lnTo>
                  <a:pt x="21600" y="21600"/>
                </a:lnTo>
                <a:lnTo>
                  <a:pt x="21600" y="7334"/>
                </a:lnTo>
                <a:cubicBezTo>
                  <a:pt x="21600" y="7205"/>
                  <a:pt x="21537" y="7081"/>
                  <a:pt x="21425" y="6988"/>
                </a:cubicBezTo>
                <a:lnTo>
                  <a:pt x="19274" y="5209"/>
                </a:lnTo>
                <a:cubicBezTo>
                  <a:pt x="19046" y="5016"/>
                  <a:pt x="19046" y="4707"/>
                  <a:pt x="19274" y="4518"/>
                </a:cubicBezTo>
                <a:close/>
              </a:path>
            </a:pathLst>
          </a:custGeom>
          <a:solidFill>
            <a:schemeClr val="tx2">
              <a:lumMod val="7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 name="Title 1">
            <a:extLst>
              <a:ext uri="{FF2B5EF4-FFF2-40B4-BE49-F238E27FC236}">
                <a16:creationId xmlns:a16="http://schemas.microsoft.com/office/drawing/2014/main" id="{1E401285-0A6E-4F70-86DB-227CB70FE112}"/>
              </a:ext>
            </a:extLst>
          </p:cNvPr>
          <p:cNvSpPr>
            <a:spLocks noGrp="1"/>
          </p:cNvSpPr>
          <p:nvPr>
            <p:ph type="title"/>
          </p:nvPr>
        </p:nvSpPr>
        <p:spPr>
          <a:xfrm>
            <a:off x="623888" y="1709738"/>
            <a:ext cx="4248150" cy="2852737"/>
          </a:xfrm>
          <a:prstGeom prst="rect">
            <a:avLst/>
          </a:prstGeom>
        </p:spPr>
        <p:txBody>
          <a:bodyPr anchor="b"/>
          <a:lstStyle>
            <a:lvl1pPr>
              <a:defRPr sz="6000">
                <a:solidFill>
                  <a:schemeClr val="tx2">
                    <a:lumMod val="20000"/>
                    <a:lumOff val="80000"/>
                  </a:schemeClr>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A11A794-A338-4A3D-A44B-9F224F209EE9}"/>
              </a:ext>
            </a:extLst>
          </p:cNvPr>
          <p:cNvSpPr>
            <a:spLocks noGrp="1"/>
          </p:cNvSpPr>
          <p:nvPr>
            <p:ph type="body" idx="1"/>
          </p:nvPr>
        </p:nvSpPr>
        <p:spPr>
          <a:xfrm>
            <a:off x="623888" y="4589463"/>
            <a:ext cx="4248150" cy="1500187"/>
          </a:xfrm>
          <a:prstGeom prst="rect">
            <a:avLst/>
          </a:prstGeom>
        </p:spPr>
        <p:txBody>
          <a:bodyPr/>
          <a:lstStyle>
            <a:lvl1pPr marL="0" indent="0">
              <a:buNone/>
              <a:defRPr sz="24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F084121D-C173-41BF-A8BF-A7307C52D566}"/>
              </a:ext>
            </a:extLst>
          </p:cNvPr>
          <p:cNvSpPr>
            <a:spLocks noGrp="1"/>
          </p:cNvSpPr>
          <p:nvPr>
            <p:ph type="dt" sz="half" idx="10"/>
          </p:nvPr>
        </p:nvSpPr>
        <p:spPr>
          <a:xfrm>
            <a:off x="628650" y="6356350"/>
            <a:ext cx="2057400" cy="365125"/>
          </a:xfrm>
          <a:prstGeom prst="rect">
            <a:avLst/>
          </a:prstGeom>
        </p:spPr>
        <p:txBody>
          <a:bodyPr/>
          <a:lstStyle>
            <a:lvl1pPr>
              <a:defRPr>
                <a:solidFill>
                  <a:schemeClr val="tx2">
                    <a:lumMod val="20000"/>
                    <a:lumOff val="80000"/>
                  </a:schemeClr>
                </a:solidFill>
              </a:defRPr>
            </a:lvl1pPr>
          </a:lstStyle>
          <a:p>
            <a:r>
              <a:rPr lang="en-US"/>
              <a:t>Date</a:t>
            </a:r>
          </a:p>
        </p:txBody>
      </p:sp>
      <p:sp>
        <p:nvSpPr>
          <p:cNvPr id="13" name="Footer Placeholder 4">
            <a:extLst>
              <a:ext uri="{FF2B5EF4-FFF2-40B4-BE49-F238E27FC236}">
                <a16:creationId xmlns:a16="http://schemas.microsoft.com/office/drawing/2014/main" id="{D7E377AD-FE2F-4ACD-975A-1CA31E6EAF7F}"/>
              </a:ext>
            </a:extLst>
          </p:cNvPr>
          <p:cNvSpPr>
            <a:spLocks noGrp="1"/>
          </p:cNvSpPr>
          <p:nvPr>
            <p:ph type="ftr" sz="quarter" idx="11"/>
          </p:nvPr>
        </p:nvSpPr>
        <p:spPr>
          <a:xfrm>
            <a:off x="3028950" y="6356350"/>
            <a:ext cx="2457450" cy="365125"/>
          </a:xfrm>
          <a:prstGeom prst="rect">
            <a:avLst/>
          </a:prstGeom>
        </p:spPr>
        <p:txBody>
          <a:bodyPr/>
          <a:lstStyle>
            <a:lvl1pPr>
              <a:defRPr>
                <a:solidFill>
                  <a:schemeClr val="tx2">
                    <a:lumMod val="20000"/>
                    <a:lumOff val="80000"/>
                  </a:schemeClr>
                </a:solidFill>
              </a:defRPr>
            </a:lvl1pPr>
          </a:lstStyle>
          <a:p>
            <a:r>
              <a:rPr lang="en-US"/>
              <a:t>Your Footer Here</a:t>
            </a:r>
            <a:endParaRPr lang="en-US" dirty="0"/>
          </a:p>
        </p:txBody>
      </p:sp>
      <p:sp>
        <p:nvSpPr>
          <p:cNvPr id="14" name="Slide Number Placeholder 5">
            <a:extLst>
              <a:ext uri="{FF2B5EF4-FFF2-40B4-BE49-F238E27FC236}">
                <a16:creationId xmlns:a16="http://schemas.microsoft.com/office/drawing/2014/main" id="{8DD8FB59-3532-4BA9-BBBF-A18CF50441F8}"/>
              </a:ext>
            </a:extLst>
          </p:cNvPr>
          <p:cNvSpPr>
            <a:spLocks noGrp="1"/>
          </p:cNvSpPr>
          <p:nvPr>
            <p:ph type="sldNum" sz="quarter" idx="12"/>
          </p:nvPr>
        </p:nvSpPr>
        <p:spPr>
          <a:xfrm>
            <a:off x="5829300" y="6356350"/>
            <a:ext cx="2686050" cy="365125"/>
          </a:xfrm>
          <a:prstGeom prst="rect">
            <a:avLst/>
          </a:prstGeom>
        </p:spPr>
        <p:txBody>
          <a:bodyPr/>
          <a:lstStyle/>
          <a:p>
            <a:fld id="{9319E888-69DF-4A19-BF5D-F6CF70DE7D06}" type="slidenum">
              <a:rPr lang="en-US" smtClean="0"/>
              <a:t>‹#›</a:t>
            </a:fld>
            <a:endParaRPr lang="en-US"/>
          </a:p>
        </p:txBody>
      </p:sp>
      <p:sp>
        <p:nvSpPr>
          <p:cNvPr id="18" name="Text Placeholder 17">
            <a:extLst>
              <a:ext uri="{FF2B5EF4-FFF2-40B4-BE49-F238E27FC236}">
                <a16:creationId xmlns:a16="http://schemas.microsoft.com/office/drawing/2014/main" id="{88B00100-82A6-46DB-AB35-5266F91AE755}"/>
              </a:ext>
            </a:extLst>
          </p:cNvPr>
          <p:cNvSpPr>
            <a:spLocks noGrp="1"/>
          </p:cNvSpPr>
          <p:nvPr>
            <p:ph type="body" sz="quarter" idx="14" hasCustomPrompt="1"/>
          </p:nvPr>
        </p:nvSpPr>
        <p:spPr>
          <a:xfrm>
            <a:off x="6457950" y="3180086"/>
            <a:ext cx="1701800" cy="228600"/>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9" name="Text Placeholder 17">
            <a:extLst>
              <a:ext uri="{FF2B5EF4-FFF2-40B4-BE49-F238E27FC236}">
                <a16:creationId xmlns:a16="http://schemas.microsoft.com/office/drawing/2014/main" id="{CCE23A20-9D3A-4A2C-8AD2-D6BCBFFE8052}"/>
              </a:ext>
            </a:extLst>
          </p:cNvPr>
          <p:cNvSpPr>
            <a:spLocks noGrp="1"/>
          </p:cNvSpPr>
          <p:nvPr>
            <p:ph type="body" sz="quarter" idx="15" hasCustomPrompt="1"/>
          </p:nvPr>
        </p:nvSpPr>
        <p:spPr>
          <a:xfrm>
            <a:off x="6457950" y="3410154"/>
            <a:ext cx="1701800" cy="228600"/>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20" name="Text Placeholder 17">
            <a:extLst>
              <a:ext uri="{FF2B5EF4-FFF2-40B4-BE49-F238E27FC236}">
                <a16:creationId xmlns:a16="http://schemas.microsoft.com/office/drawing/2014/main" id="{7686557C-B6EC-41CF-A5C6-C78D6675CEFD}"/>
              </a:ext>
            </a:extLst>
          </p:cNvPr>
          <p:cNvSpPr>
            <a:spLocks noGrp="1"/>
          </p:cNvSpPr>
          <p:nvPr>
            <p:ph type="body" sz="quarter" idx="16" hasCustomPrompt="1"/>
          </p:nvPr>
        </p:nvSpPr>
        <p:spPr>
          <a:xfrm>
            <a:off x="6457950" y="3640222"/>
            <a:ext cx="1701800" cy="228600"/>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189197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C8F66-424B-4BE0-9AB2-2669C9DD0C76}"/>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BE5F4461-CFCB-47B7-A030-98DC5B91FDC0}"/>
              </a:ext>
            </a:extLst>
          </p:cNvPr>
          <p:cNvSpPr>
            <a:spLocks noGrp="1"/>
          </p:cNvSpPr>
          <p:nvPr>
            <p:ph type="ftr" sz="quarter" idx="11"/>
          </p:nvPr>
        </p:nvSpPr>
        <p:spPr/>
        <p:txBody>
          <a:bodyPr/>
          <a:lstStyle/>
          <a:p>
            <a:r>
              <a:rPr lang="en-US"/>
              <a:t>Your Footer Here</a:t>
            </a:r>
          </a:p>
        </p:txBody>
      </p:sp>
      <p:sp>
        <p:nvSpPr>
          <p:cNvPr id="4" name="Slide Number Placeholder 3">
            <a:extLst>
              <a:ext uri="{FF2B5EF4-FFF2-40B4-BE49-F238E27FC236}">
                <a16:creationId xmlns:a16="http://schemas.microsoft.com/office/drawing/2014/main" id="{65AB1FCF-C84F-4E4B-88F0-C20F0086D3F8}"/>
              </a:ext>
            </a:extLst>
          </p:cNvPr>
          <p:cNvSpPr>
            <a:spLocks noGrp="1"/>
          </p:cNvSpPr>
          <p:nvPr>
            <p:ph type="sldNum" sz="quarter" idx="12"/>
          </p:nvPr>
        </p:nvSpPr>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383982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5"/>
            <a:ext cx="9144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048933" y="3071723"/>
            <a:ext cx="5046133"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673959" y="5982900"/>
            <a:ext cx="3796079" cy="646331"/>
          </a:xfrm>
          <a:prstGeom prst="rect">
            <a:avLst/>
          </a:prstGeom>
          <a:noFill/>
        </p:spPr>
        <p:txBody>
          <a:bodyPr wrap="square" rtlCol="0" anchor="ctr">
            <a:spAutoFit/>
          </a:bodyPr>
          <a:lstStyle/>
          <a:p>
            <a:pPr algn="ctr"/>
            <a:r>
              <a:rPr lang="en-US" dirty="0">
                <a:solidFill>
                  <a:srgbClr val="A5CD00"/>
                </a:solidFill>
              </a:rPr>
              <a:t>T</a:t>
            </a:r>
            <a:r>
              <a:rPr lang="en-US" baseline="0" dirty="0">
                <a:solidFill>
                  <a:srgbClr val="A5CD00"/>
                </a:solidFill>
              </a:rPr>
              <a:t>he free PowerPoint and Google Slides template library</a:t>
            </a:r>
            <a:endParaRPr lang="en-US" dirty="0">
              <a:solidFill>
                <a:srgbClr val="A5CD00"/>
              </a:solidFill>
            </a:endParaRPr>
          </a:p>
        </p:txBody>
      </p:sp>
      <p:sp>
        <p:nvSpPr>
          <p:cNvPr id="8" name="TextBox 7"/>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9"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23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www.presentationgo.com/"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55999-3F16-4981-A06E-18A5D24DA22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96D25-75A9-4D75-AB9A-6EE624DCA6F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9AF7A-EE03-4D7F-A307-7313D622B6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a:extLst>
              <a:ext uri="{FF2B5EF4-FFF2-40B4-BE49-F238E27FC236}">
                <a16:creationId xmlns:a16="http://schemas.microsoft.com/office/drawing/2014/main" id="{A4A2F644-5B7A-41CE-AF8F-CD3A5E8C9AC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B8BD2754-AA0C-4D86-9E6D-4B555D983AB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218E8-C0C8-4525-BD5F-99356FF4A842}" type="slidenum">
              <a:rPr lang="en-US" smtClean="0"/>
              <a:t>‹#›</a:t>
            </a:fld>
            <a:endParaRPr lang="en-US"/>
          </a:p>
        </p:txBody>
      </p:sp>
      <p:grpSp>
        <p:nvGrpSpPr>
          <p:cNvPr id="7" name="Group 6">
            <a:extLst>
              <a:ext uri="{FF2B5EF4-FFF2-40B4-BE49-F238E27FC236}">
                <a16:creationId xmlns:a16="http://schemas.microsoft.com/office/drawing/2014/main" id="{A1857C97-E013-43FE-9E82-298502542D0C}"/>
              </a:ext>
            </a:extLst>
          </p:cNvPr>
          <p:cNvGrpSpPr/>
          <p:nvPr userDrawn="1"/>
        </p:nvGrpSpPr>
        <p:grpSpPr>
          <a:xfrm>
            <a:off x="-1654908" y="-73804"/>
            <a:ext cx="1569183" cy="612144"/>
            <a:chOff x="-2096383" y="21447"/>
            <a:chExt cx="1569183" cy="612144"/>
          </a:xfrm>
        </p:grpSpPr>
        <p:sp>
          <p:nvSpPr>
            <p:cNvPr id="8" name="TextBox 7">
              <a:extLst>
                <a:ext uri="{FF2B5EF4-FFF2-40B4-BE49-F238E27FC236}">
                  <a16:creationId xmlns:a16="http://schemas.microsoft.com/office/drawing/2014/main" id="{D6014953-82F7-4EF3-8CFB-C5EA554C47C0}"/>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9" name="TextBox 8">
              <a:extLst>
                <a:ext uri="{FF2B5EF4-FFF2-40B4-BE49-F238E27FC236}">
                  <a16:creationId xmlns:a16="http://schemas.microsoft.com/office/drawing/2014/main" id="{73E560A8-6351-4498-893D-9570E04A7A14}"/>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0" name="Picture 9">
              <a:extLst>
                <a:ext uri="{FF2B5EF4-FFF2-40B4-BE49-F238E27FC236}">
                  <a16:creationId xmlns:a16="http://schemas.microsoft.com/office/drawing/2014/main" id="{CB872D7E-C6E1-47AE-968B-325FA9FB19D9}"/>
                </a:ext>
              </a:extLst>
            </p:cNvPr>
            <p:cNvPicPr>
              <a:picLocks noChangeAspect="1"/>
            </p:cNvPicPr>
            <p:nvPr userDrawn="1"/>
          </p:nvPicPr>
          <p:blipFill>
            <a:blip r:embed="rId9"/>
            <a:stretch>
              <a:fillRect/>
            </a:stretch>
          </p:blipFill>
          <p:spPr>
            <a:xfrm>
              <a:off x="-2018604" y="234547"/>
              <a:ext cx="1405251" cy="185944"/>
            </a:xfrm>
            <a:prstGeom prst="rect">
              <a:avLst/>
            </a:prstGeom>
          </p:spPr>
        </p:pic>
      </p:grpSp>
      <p:sp>
        <p:nvSpPr>
          <p:cNvPr id="11" name="Rectangle 10">
            <a:extLst>
              <a:ext uri="{FF2B5EF4-FFF2-40B4-BE49-F238E27FC236}">
                <a16:creationId xmlns:a16="http://schemas.microsoft.com/office/drawing/2014/main" id="{C3D9864D-2D40-4BCD-B905-77BE8C94187D}"/>
              </a:ext>
            </a:extLst>
          </p:cNvPr>
          <p:cNvSpPr/>
          <p:nvPr userDrawn="1"/>
        </p:nvSpPr>
        <p:spPr>
          <a:xfrm>
            <a:off x="-88899" y="6959601"/>
            <a:ext cx="1625766"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10" tooltip="PresentationGo!">
                  <a:extLst>
                    <a:ext uri="{A12FA001-AC4F-418D-AE19-62706E023703}">
                      <ahyp:hlinkClr xmlns:ahyp="http://schemas.microsoft.com/office/drawing/2018/hyperlinkcolor" val="tx"/>
                    </a:ext>
                  </a:extLst>
                </a:hlinkClick>
              </a:rPr>
              <a:t>presentationgo.com</a:t>
            </a:r>
            <a:endParaRPr lang="en-US" sz="11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7547917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26"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2164208588"/>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1F83EF1-FD70-3E02-3F17-8846A7DC4A3A}"/>
              </a:ext>
            </a:extLst>
          </p:cNvPr>
          <p:cNvPicPr>
            <a:picLocks noGrp="1" noChangeAspect="1"/>
          </p:cNvPicPr>
          <p:nvPr>
            <p:ph type="pic" sz="quarter" idx="13"/>
          </p:nvPr>
        </p:nvPicPr>
        <p:blipFill>
          <a:blip r:embed="rId3"/>
          <a:srcRect t="12796" b="12796"/>
          <a:stretch>
            <a:fillRect/>
          </a:stretch>
        </p:blipFill>
        <p:spPr>
          <a:prstGeom prst="rect">
            <a:avLst/>
          </a:prstGeom>
        </p:spPr>
      </p:pic>
      <p:sp>
        <p:nvSpPr>
          <p:cNvPr id="6" name="Shape">
            <a:extLst>
              <a:ext uri="{FF2B5EF4-FFF2-40B4-BE49-F238E27FC236}">
                <a16:creationId xmlns:a16="http://schemas.microsoft.com/office/drawing/2014/main" id="{AE728233-AE7D-F14D-B029-5689605B4BCE}"/>
              </a:ext>
            </a:extLst>
          </p:cNvPr>
          <p:cNvSpPr/>
          <p:nvPr/>
        </p:nvSpPr>
        <p:spPr>
          <a:xfrm>
            <a:off x="0" y="0"/>
            <a:ext cx="9144000" cy="4319907"/>
          </a:xfrm>
          <a:custGeom>
            <a:avLst/>
            <a:gdLst/>
            <a:ahLst/>
            <a:cxnLst>
              <a:cxn ang="0">
                <a:pos x="wd2" y="hd2"/>
              </a:cxn>
              <a:cxn ang="5400000">
                <a:pos x="wd2" y="hd2"/>
              </a:cxn>
              <a:cxn ang="10800000">
                <a:pos x="wd2" y="hd2"/>
              </a:cxn>
              <a:cxn ang="16200000">
                <a:pos x="wd2" y="hd2"/>
              </a:cxn>
            </a:cxnLst>
            <a:rect l="0" t="0" r="r" b="b"/>
            <a:pathLst>
              <a:path w="21600" h="21502" extrusionOk="0">
                <a:moveTo>
                  <a:pt x="21597" y="0"/>
                </a:moveTo>
                <a:lnTo>
                  <a:pt x="0" y="0"/>
                </a:lnTo>
                <a:lnTo>
                  <a:pt x="0" y="16992"/>
                </a:lnTo>
                <a:lnTo>
                  <a:pt x="2986" y="16992"/>
                </a:lnTo>
                <a:cubicBezTo>
                  <a:pt x="3112" y="16992"/>
                  <a:pt x="3236" y="17099"/>
                  <a:pt x="3326" y="17289"/>
                </a:cubicBezTo>
                <a:lnTo>
                  <a:pt x="5194" y="21208"/>
                </a:lnTo>
                <a:cubicBezTo>
                  <a:pt x="5381" y="21600"/>
                  <a:pt x="5685" y="21600"/>
                  <a:pt x="5872" y="21208"/>
                </a:cubicBezTo>
                <a:lnTo>
                  <a:pt x="7740" y="17289"/>
                </a:lnTo>
                <a:cubicBezTo>
                  <a:pt x="7831" y="17099"/>
                  <a:pt x="7951" y="16992"/>
                  <a:pt x="8081" y="16992"/>
                </a:cubicBezTo>
                <a:lnTo>
                  <a:pt x="21600" y="16992"/>
                </a:lnTo>
                <a:lnTo>
                  <a:pt x="21600" y="0"/>
                </a:ln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2" name="Title 1">
            <a:extLst>
              <a:ext uri="{FF2B5EF4-FFF2-40B4-BE49-F238E27FC236}">
                <a16:creationId xmlns:a16="http://schemas.microsoft.com/office/drawing/2014/main" id="{3159D879-5D43-49ED-97E1-B5D8DE30A622}"/>
              </a:ext>
            </a:extLst>
          </p:cNvPr>
          <p:cNvSpPr>
            <a:spLocks noGrp="1"/>
          </p:cNvSpPr>
          <p:nvPr>
            <p:ph type="ctrTitle"/>
          </p:nvPr>
        </p:nvSpPr>
        <p:spPr>
          <a:xfrm>
            <a:off x="744049" y="923193"/>
            <a:ext cx="7515224" cy="1571121"/>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I Can Keep My Clothes </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on at School</a:t>
            </a:r>
          </a:p>
        </p:txBody>
      </p:sp>
      <p:pic>
        <p:nvPicPr>
          <p:cNvPr id="5" name="Picture 4">
            <a:extLst>
              <a:ext uri="{FF2B5EF4-FFF2-40B4-BE49-F238E27FC236}">
                <a16:creationId xmlns:a16="http://schemas.microsoft.com/office/drawing/2014/main" id="{7D8CA9FD-07E1-5E5D-2A91-87FCC49FD4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708753"/>
            <a:ext cx="1300333" cy="1576918"/>
          </a:xfrm>
          <a:prstGeom prst="rect">
            <a:avLst/>
          </a:prstGeom>
          <a:noFill/>
        </p:spPr>
      </p:pic>
      <p:sp>
        <p:nvSpPr>
          <p:cNvPr id="8" name="TextBox 7">
            <a:extLst>
              <a:ext uri="{FF2B5EF4-FFF2-40B4-BE49-F238E27FC236}">
                <a16:creationId xmlns:a16="http://schemas.microsoft.com/office/drawing/2014/main" id="{FFE05A79-199F-4BBA-4A02-706471D713B4}"/>
              </a:ext>
            </a:extLst>
          </p:cNvPr>
          <p:cNvSpPr txBox="1"/>
          <p:nvPr/>
        </p:nvSpPr>
        <p:spPr>
          <a:xfrm>
            <a:off x="0" y="6488668"/>
            <a:ext cx="5433646" cy="276999"/>
          </a:xfrm>
          <a:prstGeom prst="rect">
            <a:avLst/>
          </a:prstGeom>
          <a:noFill/>
        </p:spPr>
        <p:txBody>
          <a:bodyPr wrap="square">
            <a:spAutoFit/>
          </a:bodyPr>
          <a:lstStyle/>
          <a:p>
            <a:r>
              <a:rPr lang="en-US" sz="1200" dirty="0"/>
              <a:t>Template copyright </a:t>
            </a:r>
            <a:r>
              <a:rPr lang="en-US" sz="1200" b="1" dirty="0"/>
              <a:t>PresentationGO.com</a:t>
            </a:r>
            <a:endParaRPr lang="en-US" sz="1200" dirty="0"/>
          </a:p>
        </p:txBody>
      </p:sp>
    </p:spTree>
    <p:extLst>
      <p:ext uri="{BB962C8B-B14F-4D97-AF65-F5344CB8AC3E}">
        <p14:creationId xmlns:p14="http://schemas.microsoft.com/office/powerpoint/2010/main" val="124927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4056-6FB4-0067-9A63-A4A3327A1CDF}"/>
              </a:ext>
            </a:extLst>
          </p:cNvPr>
          <p:cNvSpPr>
            <a:spLocks noGrp="1"/>
          </p:cNvSpPr>
          <p:nvPr>
            <p:ph type="title"/>
          </p:nvPr>
        </p:nvSpPr>
        <p:spPr/>
        <p:txBody>
          <a:bodyPr/>
          <a:lstStyle/>
          <a:p>
            <a:r>
              <a:rPr lang="en-US" b="1" dirty="0"/>
              <a:t>Remember:  </a:t>
            </a:r>
          </a:p>
        </p:txBody>
      </p:sp>
      <p:sp>
        <p:nvSpPr>
          <p:cNvPr id="3" name="Content Placeholder 2">
            <a:extLst>
              <a:ext uri="{FF2B5EF4-FFF2-40B4-BE49-F238E27FC236}">
                <a16:creationId xmlns:a16="http://schemas.microsoft.com/office/drawing/2014/main" id="{4CAE3430-11C2-3212-ACFF-FA27F8157631}"/>
              </a:ext>
            </a:extLst>
          </p:cNvPr>
          <p:cNvSpPr>
            <a:spLocks noGrp="1"/>
          </p:cNvSpPr>
          <p:nvPr>
            <p:ph idx="1"/>
          </p:nvPr>
        </p:nvSpPr>
        <p:spPr>
          <a:xfrm>
            <a:off x="1214438" y="2007553"/>
            <a:ext cx="7726136" cy="4169409"/>
          </a:xfrm>
        </p:spPr>
        <p:txBody>
          <a:bodyPr/>
          <a:lstStyle/>
          <a:p>
            <a:r>
              <a:rPr lang="en-US" b="1" dirty="0"/>
              <a:t>Clothes </a:t>
            </a:r>
            <a:r>
              <a:rPr lang="en-US" b="1" u="sng" dirty="0"/>
              <a:t>ON</a:t>
            </a:r>
            <a:r>
              <a:rPr lang="en-US" b="1" dirty="0"/>
              <a:t> at school</a:t>
            </a:r>
          </a:p>
          <a:p>
            <a:r>
              <a:rPr lang="en-US" b="1" dirty="0"/>
              <a:t>We wear clothes to keep warm, to stay comfortable, and to keep our bodies private</a:t>
            </a:r>
          </a:p>
          <a:p>
            <a:r>
              <a:rPr lang="en-US" b="1" dirty="0"/>
              <a:t>If I’m uncomfortable, I can ask for help if I need it</a:t>
            </a:r>
          </a:p>
          <a:p>
            <a:r>
              <a:rPr lang="en-US" b="1" dirty="0"/>
              <a:t>Clothes </a:t>
            </a:r>
            <a:r>
              <a:rPr lang="en-US" b="1" u="sng" dirty="0"/>
              <a:t>OFF</a:t>
            </a:r>
            <a:r>
              <a:rPr lang="en-US" b="1" dirty="0"/>
              <a:t> at home in private spaces</a:t>
            </a:r>
          </a:p>
        </p:txBody>
      </p:sp>
      <p:sp>
        <p:nvSpPr>
          <p:cNvPr id="6" name="Slide Number Placeholder 5">
            <a:extLst>
              <a:ext uri="{FF2B5EF4-FFF2-40B4-BE49-F238E27FC236}">
                <a16:creationId xmlns:a16="http://schemas.microsoft.com/office/drawing/2014/main" id="{82345EEE-707E-FAAC-7CC2-CB3C3ABB9787}"/>
              </a:ext>
            </a:extLst>
          </p:cNvPr>
          <p:cNvSpPr>
            <a:spLocks noGrp="1"/>
          </p:cNvSpPr>
          <p:nvPr>
            <p:ph type="sldNum" sz="quarter" idx="12"/>
          </p:nvPr>
        </p:nvSpPr>
        <p:spPr/>
        <p:txBody>
          <a:bodyPr/>
          <a:lstStyle/>
          <a:p>
            <a:fld id="{83A218E8-C0C8-4525-BD5F-99356FF4A842}" type="slidenum">
              <a:rPr lang="en-US" smtClean="0"/>
              <a:pPr/>
              <a:t>10</a:t>
            </a:fld>
            <a:endParaRPr lang="en-US" dirty="0"/>
          </a:p>
        </p:txBody>
      </p:sp>
      <p:pic>
        <p:nvPicPr>
          <p:cNvPr id="7" name="Picture 6">
            <a:extLst>
              <a:ext uri="{FF2B5EF4-FFF2-40B4-BE49-F238E27FC236}">
                <a16:creationId xmlns:a16="http://schemas.microsoft.com/office/drawing/2014/main" id="{102BC62E-1F12-CBD9-A150-5A3D02A251F0}"/>
              </a:ext>
            </a:extLst>
          </p:cNvPr>
          <p:cNvPicPr>
            <a:picLocks noChangeAspect="1"/>
          </p:cNvPicPr>
          <p:nvPr/>
        </p:nvPicPr>
        <p:blipFill>
          <a:blip r:embed="rId3"/>
          <a:stretch>
            <a:fillRect/>
          </a:stretch>
        </p:blipFill>
        <p:spPr>
          <a:xfrm>
            <a:off x="6321199" y="4978400"/>
            <a:ext cx="2619375" cy="1743075"/>
          </a:xfrm>
          <a:prstGeom prst="rect">
            <a:avLst/>
          </a:prstGeom>
          <a:ln>
            <a:noFill/>
          </a:ln>
          <a:effectLst>
            <a:outerShdw blurRad="190500" algn="tl" rotWithShape="0">
              <a:srgbClr val="000000">
                <a:alpha val="70000"/>
              </a:srgbClr>
            </a:outerShdw>
          </a:effectLst>
        </p:spPr>
      </p:pic>
      <p:sp>
        <p:nvSpPr>
          <p:cNvPr id="8" name="Speech Bubble: Rectangle with Corners Rounded 7">
            <a:extLst>
              <a:ext uri="{FF2B5EF4-FFF2-40B4-BE49-F238E27FC236}">
                <a16:creationId xmlns:a16="http://schemas.microsoft.com/office/drawing/2014/main" id="{C01F2595-1FFE-C04E-ED1E-AEF098719CC9}"/>
              </a:ext>
            </a:extLst>
          </p:cNvPr>
          <p:cNvSpPr/>
          <p:nvPr/>
        </p:nvSpPr>
        <p:spPr>
          <a:xfrm>
            <a:off x="4152561" y="4925459"/>
            <a:ext cx="1719262" cy="1199587"/>
          </a:xfrm>
          <a:prstGeom prst="wedgeRoundRectCallout">
            <a:avLst>
              <a:gd name="adj1" fmla="val 102568"/>
              <a:gd name="adj2" fmla="val 1659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bg1"/>
                </a:solidFill>
                <a:latin typeface="Comic Sans MS" panose="030F0702030302020204" pitchFamily="66" charset="0"/>
              </a:rPr>
              <a:t>I can keep my clothes on!</a:t>
            </a:r>
          </a:p>
        </p:txBody>
      </p:sp>
    </p:spTree>
    <p:extLst>
      <p:ext uri="{BB962C8B-B14F-4D97-AF65-F5344CB8AC3E}">
        <p14:creationId xmlns:p14="http://schemas.microsoft.com/office/powerpoint/2010/main" val="92122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7777-C319-FE4D-E607-7869D03135F4}"/>
              </a:ext>
            </a:extLst>
          </p:cNvPr>
          <p:cNvSpPr>
            <a:spLocks noGrp="1"/>
          </p:cNvSpPr>
          <p:nvPr>
            <p:ph type="title"/>
          </p:nvPr>
        </p:nvSpPr>
        <p:spPr>
          <a:xfrm>
            <a:off x="628650" y="365126"/>
            <a:ext cx="6515100" cy="1009344"/>
          </a:xfrm>
        </p:spPr>
        <p:txBody>
          <a:bodyPr anchor="ctr">
            <a:normAutofit/>
          </a:bodyPr>
          <a:lstStyle/>
          <a:p>
            <a:r>
              <a:rPr lang="en-US" dirty="0"/>
              <a:t>So…what do YOU think?</a:t>
            </a:r>
          </a:p>
        </p:txBody>
      </p:sp>
      <p:sp>
        <p:nvSpPr>
          <p:cNvPr id="3" name="Content Placeholder 2">
            <a:extLst>
              <a:ext uri="{FF2B5EF4-FFF2-40B4-BE49-F238E27FC236}">
                <a16:creationId xmlns:a16="http://schemas.microsoft.com/office/drawing/2014/main" id="{3928DBDF-4D61-7B74-9042-19CA01F1A6F4}"/>
              </a:ext>
            </a:extLst>
          </p:cNvPr>
          <p:cNvSpPr>
            <a:spLocks noGrp="1"/>
          </p:cNvSpPr>
          <p:nvPr>
            <p:ph idx="1"/>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28650" y="1830418"/>
            <a:ext cx="5486400" cy="4351338"/>
          </a:xfrm>
        </p:spPr>
        <p:txBody>
          <a:bodyPr>
            <a:normAutofit/>
          </a:bodyPr>
          <a:lstStyle/>
          <a:p>
            <a:pPr marL="0" indent="0" algn="ctr">
              <a:spcBef>
                <a:spcPts val="2500"/>
              </a:spcBef>
              <a:buFont typeface="Arial" panose="020B0604020202020204" pitchFamily="34" charset="0"/>
              <a:buNone/>
            </a:pPr>
            <a:r>
              <a:rPr lang="en-US" sz="3200" dirty="0"/>
              <a:t>You were playing with friends on the playground and you got dirt on your pants.  </a:t>
            </a:r>
          </a:p>
          <a:p>
            <a:pPr marL="0" indent="0" algn="ctr">
              <a:spcBef>
                <a:spcPts val="2500"/>
              </a:spcBef>
              <a:buFont typeface="Arial" panose="020B0604020202020204" pitchFamily="34" charset="0"/>
              <a:buNone/>
            </a:pPr>
            <a:r>
              <a:rPr lang="en-US" sz="3200" dirty="0"/>
              <a:t>What can you do?</a:t>
            </a:r>
          </a:p>
        </p:txBody>
      </p:sp>
      <p:sp>
        <p:nvSpPr>
          <p:cNvPr id="6" name="Slide Number Placeholder 5">
            <a:extLst>
              <a:ext uri="{FF2B5EF4-FFF2-40B4-BE49-F238E27FC236}">
                <a16:creationId xmlns:a16="http://schemas.microsoft.com/office/drawing/2014/main" id="{1882F286-E48E-E1B3-1331-2E8B12B461EA}"/>
              </a:ext>
            </a:extLst>
          </p:cNvPr>
          <p:cNvSpPr>
            <a:spLocks noGrp="1"/>
          </p:cNvSpPr>
          <p:nvPr>
            <p:ph type="sldNum" sz="quarter" idx="12"/>
          </p:nvPr>
        </p:nvSpPr>
        <p:spPr>
          <a:xfrm>
            <a:off x="6457950" y="6356350"/>
            <a:ext cx="2057400" cy="365125"/>
          </a:xfrm>
        </p:spPr>
        <p:txBody>
          <a:bodyPr anchor="ctr">
            <a:normAutofit/>
          </a:bodyPr>
          <a:lstStyle/>
          <a:p>
            <a:pPr>
              <a:spcAft>
                <a:spcPts val="600"/>
              </a:spcAft>
            </a:pPr>
            <a:fld id="{83A218E8-C0C8-4525-BD5F-99356FF4A842}" type="slidenum">
              <a:rPr lang="en-US" smtClean="0"/>
              <a:pPr>
                <a:spcAft>
                  <a:spcPts val="600"/>
                </a:spcAft>
              </a:pPr>
              <a:t>11</a:t>
            </a:fld>
            <a:endParaRPr lang="en-US"/>
          </a:p>
        </p:txBody>
      </p:sp>
      <p:pic>
        <p:nvPicPr>
          <p:cNvPr id="7" name="Picture 6">
            <a:extLst>
              <a:ext uri="{FF2B5EF4-FFF2-40B4-BE49-F238E27FC236}">
                <a16:creationId xmlns:a16="http://schemas.microsoft.com/office/drawing/2014/main" id="{E2FCD02D-FEDE-40E7-F53A-716DCB573DD1}"/>
              </a:ext>
            </a:extLst>
          </p:cNvPr>
          <p:cNvPicPr>
            <a:picLocks noChangeAspect="1"/>
          </p:cNvPicPr>
          <p:nvPr/>
        </p:nvPicPr>
        <p:blipFill>
          <a:blip r:embed="rId3"/>
          <a:stretch>
            <a:fillRect/>
          </a:stretch>
        </p:blipFill>
        <p:spPr>
          <a:xfrm>
            <a:off x="6326963" y="2681654"/>
            <a:ext cx="2188387" cy="2921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7240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A0C9-2316-4B6E-8413-C76323A40DC2}"/>
              </a:ext>
            </a:extLst>
          </p:cNvPr>
          <p:cNvSpPr>
            <a:spLocks noGrp="1"/>
          </p:cNvSpPr>
          <p:nvPr>
            <p:ph type="title"/>
          </p:nvPr>
        </p:nvSpPr>
        <p:spPr>
          <a:xfrm>
            <a:off x="628650" y="681038"/>
            <a:ext cx="7586663" cy="1009650"/>
          </a:xfrm>
        </p:spPr>
        <p:txBody>
          <a:bodyPr anchor="ctr">
            <a:normAutofit/>
          </a:bodyPr>
          <a:lstStyle/>
          <a:p>
            <a:r>
              <a:rPr lang="en-US" dirty="0"/>
              <a:t>Why do we wear clothes?</a:t>
            </a:r>
          </a:p>
        </p:txBody>
      </p:sp>
      <p:sp>
        <p:nvSpPr>
          <p:cNvPr id="3" name="Content Placeholder 2">
            <a:extLst>
              <a:ext uri="{FF2B5EF4-FFF2-40B4-BE49-F238E27FC236}">
                <a16:creationId xmlns:a16="http://schemas.microsoft.com/office/drawing/2014/main" id="{54BA9CC8-C8C9-4F16-AFB3-7D6A8030C0EB}"/>
              </a:ext>
            </a:extLst>
          </p:cNvPr>
          <p:cNvSpPr>
            <a:spLocks noGrp="1"/>
          </p:cNvSpPr>
          <p:nvPr>
            <p:ph idx="1"/>
          </p:nvPr>
        </p:nvSpPr>
        <p:spPr>
          <a:xfrm>
            <a:off x="4960144" y="2007553"/>
            <a:ext cx="3555206" cy="4169409"/>
          </a:xfrm>
        </p:spPr>
        <p:txBody>
          <a:bodyPr>
            <a:normAutofit/>
          </a:bodyPr>
          <a:lstStyle/>
          <a:p>
            <a:endParaRPr lang="en-US" noProof="1"/>
          </a:p>
          <a:p>
            <a:r>
              <a:rPr lang="en-US" noProof="1"/>
              <a:t>We wear clothes to stay warm</a:t>
            </a:r>
          </a:p>
          <a:p>
            <a:r>
              <a:rPr lang="en-US" noProof="1"/>
              <a:t>We wear clothes to be comfortable</a:t>
            </a:r>
          </a:p>
          <a:p>
            <a:r>
              <a:rPr lang="en-US" noProof="1"/>
              <a:t>We wear clothes to keep our bodies private</a:t>
            </a:r>
          </a:p>
        </p:txBody>
      </p:sp>
      <p:sp>
        <p:nvSpPr>
          <p:cNvPr id="7" name="Slide Number Placeholder 6">
            <a:extLst>
              <a:ext uri="{FF2B5EF4-FFF2-40B4-BE49-F238E27FC236}">
                <a16:creationId xmlns:a16="http://schemas.microsoft.com/office/drawing/2014/main" id="{EB903AB9-6F41-4A5E-9D22-034E4129D3BC}"/>
              </a:ext>
            </a:extLst>
          </p:cNvPr>
          <p:cNvSpPr>
            <a:spLocks noGrp="1"/>
          </p:cNvSpPr>
          <p:nvPr>
            <p:ph type="sldNum" sz="quarter" idx="12"/>
          </p:nvPr>
        </p:nvSpPr>
        <p:spPr>
          <a:xfrm>
            <a:off x="6457950" y="6356350"/>
            <a:ext cx="2057400" cy="365125"/>
          </a:xfrm>
        </p:spPr>
        <p:txBody>
          <a:bodyPr anchor="ctr">
            <a:normAutofit/>
          </a:bodyPr>
          <a:lstStyle/>
          <a:p>
            <a:pPr>
              <a:spcAft>
                <a:spcPts val="600"/>
              </a:spcAft>
            </a:pPr>
            <a:fld id="{9319E888-69DF-4A19-BF5D-F6CF70DE7D06}" type="slidenum">
              <a:rPr lang="en-US" smtClean="0"/>
              <a:pPr>
                <a:spcAft>
                  <a:spcPts val="600"/>
                </a:spcAft>
              </a:pPr>
              <a:t>2</a:t>
            </a:fld>
            <a:endParaRPr lang="en-US"/>
          </a:p>
        </p:txBody>
      </p:sp>
      <p:pic>
        <p:nvPicPr>
          <p:cNvPr id="4" name="Picture 3">
            <a:extLst>
              <a:ext uri="{FF2B5EF4-FFF2-40B4-BE49-F238E27FC236}">
                <a16:creationId xmlns:a16="http://schemas.microsoft.com/office/drawing/2014/main" id="{0DCBE888-0DFD-6833-5A78-2074CA9F4EE0}"/>
              </a:ext>
            </a:extLst>
          </p:cNvPr>
          <p:cNvPicPr>
            <a:picLocks noChangeAspect="1"/>
          </p:cNvPicPr>
          <p:nvPr/>
        </p:nvPicPr>
        <p:blipFill>
          <a:blip r:embed="rId3"/>
          <a:srcRect r="2" b="6088"/>
          <a:stretch>
            <a:fillRect/>
          </a:stretch>
        </p:blipFill>
        <p:spPr>
          <a:xfrm>
            <a:off x="1214438" y="2007553"/>
            <a:ext cx="3555206" cy="41694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635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A0C9-2316-4B6E-8413-C76323A40DC2}"/>
              </a:ext>
            </a:extLst>
          </p:cNvPr>
          <p:cNvSpPr>
            <a:spLocks noGrp="1"/>
          </p:cNvSpPr>
          <p:nvPr>
            <p:ph type="title"/>
          </p:nvPr>
        </p:nvSpPr>
        <p:spPr>
          <a:xfrm>
            <a:off x="628650" y="229881"/>
            <a:ext cx="7073412" cy="1009344"/>
          </a:xfrm>
        </p:spPr>
        <p:txBody>
          <a:bodyPr>
            <a:normAutofit fontScale="90000"/>
          </a:bodyPr>
          <a:lstStyle/>
          <a:p>
            <a:r>
              <a:rPr lang="en-US" dirty="0"/>
              <a:t>At school, we keep our clothes on</a:t>
            </a:r>
          </a:p>
        </p:txBody>
      </p:sp>
      <p:sp>
        <p:nvSpPr>
          <p:cNvPr id="3" name="Content Placeholder 2">
            <a:extLst>
              <a:ext uri="{FF2B5EF4-FFF2-40B4-BE49-F238E27FC236}">
                <a16:creationId xmlns:a16="http://schemas.microsoft.com/office/drawing/2014/main" id="{54BA9CC8-C8C9-4F16-AFB3-7D6A8030C0EB}"/>
              </a:ext>
            </a:extLst>
          </p:cNvPr>
          <p:cNvSpPr>
            <a:spLocks noGrp="1"/>
          </p:cNvSpPr>
          <p:nvPr>
            <p:ph idx="1"/>
          </p:nvPr>
        </p:nvSpPr>
        <p:spPr>
          <a:xfrm>
            <a:off x="650631" y="2187574"/>
            <a:ext cx="5486400" cy="4351338"/>
          </a:xfrm>
        </p:spPr>
        <p:txBody>
          <a:bodyPr>
            <a:noAutofit/>
          </a:bodyPr>
          <a:lstStyle/>
          <a:p>
            <a:r>
              <a:rPr lang="en-US" noProof="1"/>
              <a:t>in the classroom</a:t>
            </a:r>
          </a:p>
          <a:p>
            <a:r>
              <a:rPr lang="en-US" noProof="1"/>
              <a:t>on the playground</a:t>
            </a:r>
          </a:p>
          <a:p>
            <a:r>
              <a:rPr lang="en-US" noProof="1"/>
              <a:t>in the cafeteria</a:t>
            </a:r>
          </a:p>
          <a:p>
            <a:r>
              <a:rPr lang="en-US" noProof="1"/>
              <a:t>in the hallways</a:t>
            </a:r>
          </a:p>
          <a:p>
            <a:r>
              <a:rPr lang="en-US" noProof="1"/>
              <a:t>on the bus</a:t>
            </a:r>
          </a:p>
          <a:p>
            <a:r>
              <a:rPr lang="en-US" noProof="1"/>
              <a:t>in the gym</a:t>
            </a:r>
          </a:p>
        </p:txBody>
      </p:sp>
      <p:sp>
        <p:nvSpPr>
          <p:cNvPr id="6" name="Slide Number Placeholder 5">
            <a:extLst>
              <a:ext uri="{FF2B5EF4-FFF2-40B4-BE49-F238E27FC236}">
                <a16:creationId xmlns:a16="http://schemas.microsoft.com/office/drawing/2014/main" id="{12E59EF9-F671-42F2-8A2A-0A2B220CAC46}"/>
              </a:ext>
            </a:extLst>
          </p:cNvPr>
          <p:cNvSpPr>
            <a:spLocks noGrp="1"/>
          </p:cNvSpPr>
          <p:nvPr>
            <p:ph type="sldNum" sz="quarter" idx="12"/>
          </p:nvPr>
        </p:nvSpPr>
        <p:spPr>
          <a:xfrm>
            <a:off x="6457950" y="6356350"/>
            <a:ext cx="2057400" cy="365125"/>
          </a:xfrm>
        </p:spPr>
        <p:txBody>
          <a:bodyPr/>
          <a:lstStyle/>
          <a:p>
            <a:fld id="{9319E888-69DF-4A19-BF5D-F6CF70DE7D06}" type="slidenum">
              <a:rPr lang="en-US" smtClean="0"/>
              <a:pPr/>
              <a:t>3</a:t>
            </a:fld>
            <a:endParaRPr lang="en-US"/>
          </a:p>
        </p:txBody>
      </p:sp>
      <p:pic>
        <p:nvPicPr>
          <p:cNvPr id="11" name="Picture 10">
            <a:extLst>
              <a:ext uri="{FF2B5EF4-FFF2-40B4-BE49-F238E27FC236}">
                <a16:creationId xmlns:a16="http://schemas.microsoft.com/office/drawing/2014/main" id="{23D63A74-82FF-36D6-E5C8-BD111D49767E}"/>
              </a:ext>
            </a:extLst>
          </p:cNvPr>
          <p:cNvPicPr>
            <a:picLocks noChangeAspect="1"/>
          </p:cNvPicPr>
          <p:nvPr/>
        </p:nvPicPr>
        <p:blipFill>
          <a:blip r:embed="rId3"/>
          <a:srcRect l="18447"/>
          <a:stretch>
            <a:fillRect/>
          </a:stretch>
        </p:blipFill>
        <p:spPr>
          <a:xfrm>
            <a:off x="4989057" y="2384839"/>
            <a:ext cx="3504312" cy="28594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871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F639B-019A-C46A-0701-150D75D2857D}"/>
              </a:ext>
            </a:extLst>
          </p:cNvPr>
          <p:cNvSpPr>
            <a:spLocks noGrp="1"/>
          </p:cNvSpPr>
          <p:nvPr>
            <p:ph type="title"/>
          </p:nvPr>
        </p:nvSpPr>
        <p:spPr/>
        <p:txBody>
          <a:bodyPr>
            <a:normAutofit fontScale="90000"/>
          </a:bodyPr>
          <a:lstStyle/>
          <a:p>
            <a:pPr algn="ctr"/>
            <a:r>
              <a:rPr lang="en-US" dirty="0"/>
              <a:t>Everyone wears clothes at school! </a:t>
            </a:r>
          </a:p>
        </p:txBody>
      </p:sp>
      <p:sp>
        <p:nvSpPr>
          <p:cNvPr id="7" name="Slide Number Placeholder 6">
            <a:extLst>
              <a:ext uri="{FF2B5EF4-FFF2-40B4-BE49-F238E27FC236}">
                <a16:creationId xmlns:a16="http://schemas.microsoft.com/office/drawing/2014/main" id="{0A8F3D36-6751-DFD1-5E70-7495948705A2}"/>
              </a:ext>
            </a:extLst>
          </p:cNvPr>
          <p:cNvSpPr>
            <a:spLocks noGrp="1"/>
          </p:cNvSpPr>
          <p:nvPr>
            <p:ph type="sldNum" sz="quarter" idx="12"/>
          </p:nvPr>
        </p:nvSpPr>
        <p:spPr/>
        <p:txBody>
          <a:bodyPr/>
          <a:lstStyle/>
          <a:p>
            <a:fld id="{83A218E8-C0C8-4525-BD5F-99356FF4A842}" type="slidenum">
              <a:rPr lang="en-US" smtClean="0"/>
              <a:pPr/>
              <a:t>4</a:t>
            </a:fld>
            <a:endParaRPr lang="en-US"/>
          </a:p>
        </p:txBody>
      </p:sp>
      <p:pic>
        <p:nvPicPr>
          <p:cNvPr id="8" name="Picture 7">
            <a:extLst>
              <a:ext uri="{FF2B5EF4-FFF2-40B4-BE49-F238E27FC236}">
                <a16:creationId xmlns:a16="http://schemas.microsoft.com/office/drawing/2014/main" id="{CFD0BA6F-C0E6-9D4B-1419-2E7E84808575}"/>
              </a:ext>
            </a:extLst>
          </p:cNvPr>
          <p:cNvPicPr>
            <a:picLocks noChangeAspect="1"/>
          </p:cNvPicPr>
          <p:nvPr/>
        </p:nvPicPr>
        <p:blipFill>
          <a:blip r:embed="rId3"/>
          <a:stretch>
            <a:fillRect/>
          </a:stretch>
        </p:blipFill>
        <p:spPr>
          <a:xfrm>
            <a:off x="628650" y="1917830"/>
            <a:ext cx="2731477"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932BB282-DBF0-4D5C-5914-B7B29E9137DD}"/>
              </a:ext>
            </a:extLst>
          </p:cNvPr>
          <p:cNvPicPr>
            <a:picLocks noChangeAspect="1"/>
          </p:cNvPicPr>
          <p:nvPr/>
        </p:nvPicPr>
        <p:blipFill>
          <a:blip r:embed="rId4"/>
          <a:stretch>
            <a:fillRect/>
          </a:stretch>
        </p:blipFill>
        <p:spPr>
          <a:xfrm>
            <a:off x="5930334" y="1917831"/>
            <a:ext cx="3112632" cy="17430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B8D50EA5-862F-C95C-1CDA-8B8E9750091F}"/>
              </a:ext>
            </a:extLst>
          </p:cNvPr>
          <p:cNvPicPr>
            <a:picLocks noChangeAspect="1"/>
          </p:cNvPicPr>
          <p:nvPr/>
        </p:nvPicPr>
        <p:blipFill>
          <a:blip r:embed="rId5"/>
          <a:stretch>
            <a:fillRect/>
          </a:stretch>
        </p:blipFill>
        <p:spPr>
          <a:xfrm>
            <a:off x="3273577" y="4198056"/>
            <a:ext cx="2731477" cy="21019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Box 10">
            <a:extLst>
              <a:ext uri="{FF2B5EF4-FFF2-40B4-BE49-F238E27FC236}">
                <a16:creationId xmlns:a16="http://schemas.microsoft.com/office/drawing/2014/main" id="{72C1C205-D44B-112A-B71B-B7C6F3D03798}"/>
              </a:ext>
            </a:extLst>
          </p:cNvPr>
          <p:cNvSpPr txBox="1"/>
          <p:nvPr/>
        </p:nvSpPr>
        <p:spPr>
          <a:xfrm>
            <a:off x="1088002" y="3856457"/>
            <a:ext cx="1389185" cy="369332"/>
          </a:xfrm>
          <a:prstGeom prst="rect">
            <a:avLst/>
          </a:prstGeom>
          <a:noFill/>
        </p:spPr>
        <p:txBody>
          <a:bodyPr wrap="square" rtlCol="0">
            <a:spAutoFit/>
          </a:bodyPr>
          <a:lstStyle/>
          <a:p>
            <a:pPr algn="ctr"/>
            <a:r>
              <a:rPr lang="en-US" dirty="0"/>
              <a:t>teachers</a:t>
            </a:r>
          </a:p>
        </p:txBody>
      </p:sp>
      <p:sp>
        <p:nvSpPr>
          <p:cNvPr id="13" name="TextBox 12">
            <a:extLst>
              <a:ext uri="{FF2B5EF4-FFF2-40B4-BE49-F238E27FC236}">
                <a16:creationId xmlns:a16="http://schemas.microsoft.com/office/drawing/2014/main" id="{9521DD27-C722-71F0-D051-83B79BFB20E5}"/>
              </a:ext>
            </a:extLst>
          </p:cNvPr>
          <p:cNvSpPr txBox="1"/>
          <p:nvPr/>
        </p:nvSpPr>
        <p:spPr>
          <a:xfrm>
            <a:off x="6917302" y="3660905"/>
            <a:ext cx="1138696" cy="369332"/>
          </a:xfrm>
          <a:prstGeom prst="rect">
            <a:avLst/>
          </a:prstGeom>
          <a:noFill/>
        </p:spPr>
        <p:txBody>
          <a:bodyPr wrap="square" rtlCol="0">
            <a:spAutoFit/>
          </a:bodyPr>
          <a:lstStyle/>
          <a:p>
            <a:pPr algn="ctr"/>
            <a:r>
              <a:rPr lang="en-US" dirty="0"/>
              <a:t>friends</a:t>
            </a:r>
          </a:p>
        </p:txBody>
      </p:sp>
      <p:sp>
        <p:nvSpPr>
          <p:cNvPr id="14" name="TextBox 13">
            <a:extLst>
              <a:ext uri="{FF2B5EF4-FFF2-40B4-BE49-F238E27FC236}">
                <a16:creationId xmlns:a16="http://schemas.microsoft.com/office/drawing/2014/main" id="{32C5BB5F-524E-CBD0-5B4B-E26A0C634E8A}"/>
              </a:ext>
            </a:extLst>
          </p:cNvPr>
          <p:cNvSpPr txBox="1"/>
          <p:nvPr/>
        </p:nvSpPr>
        <p:spPr>
          <a:xfrm>
            <a:off x="6179226" y="5249034"/>
            <a:ext cx="1055169" cy="369332"/>
          </a:xfrm>
          <a:prstGeom prst="rect">
            <a:avLst/>
          </a:prstGeom>
          <a:noFill/>
        </p:spPr>
        <p:txBody>
          <a:bodyPr wrap="square" rtlCol="0">
            <a:spAutoFit/>
          </a:bodyPr>
          <a:lstStyle/>
          <a:p>
            <a:r>
              <a:rPr lang="en-US" dirty="0"/>
              <a:t>principal</a:t>
            </a:r>
          </a:p>
        </p:txBody>
      </p:sp>
    </p:spTree>
    <p:extLst>
      <p:ext uri="{BB962C8B-B14F-4D97-AF65-F5344CB8AC3E}">
        <p14:creationId xmlns:p14="http://schemas.microsoft.com/office/powerpoint/2010/main" val="84000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CAFE1-7DBF-FB8F-95ED-39503E1ADFB8}"/>
              </a:ext>
            </a:extLst>
          </p:cNvPr>
          <p:cNvSpPr>
            <a:spLocks noGrp="1"/>
          </p:cNvSpPr>
          <p:nvPr>
            <p:ph type="title"/>
          </p:nvPr>
        </p:nvSpPr>
        <p:spPr>
          <a:xfrm>
            <a:off x="232420" y="365126"/>
            <a:ext cx="6911330" cy="1009344"/>
          </a:xfrm>
        </p:spPr>
        <p:txBody>
          <a:bodyPr>
            <a:normAutofit fontScale="90000"/>
          </a:bodyPr>
          <a:lstStyle/>
          <a:p>
            <a:r>
              <a:rPr lang="en-US" dirty="0"/>
              <a:t>People are uncomfortable when I take off my clothes at school</a:t>
            </a:r>
          </a:p>
        </p:txBody>
      </p:sp>
      <p:sp>
        <p:nvSpPr>
          <p:cNvPr id="7" name="Slide Number Placeholder 6">
            <a:extLst>
              <a:ext uri="{FF2B5EF4-FFF2-40B4-BE49-F238E27FC236}">
                <a16:creationId xmlns:a16="http://schemas.microsoft.com/office/drawing/2014/main" id="{D529514F-BBCB-9F2E-AC0E-431CF3CAFD56}"/>
              </a:ext>
            </a:extLst>
          </p:cNvPr>
          <p:cNvSpPr>
            <a:spLocks noGrp="1"/>
          </p:cNvSpPr>
          <p:nvPr>
            <p:ph type="sldNum" sz="quarter" idx="12"/>
          </p:nvPr>
        </p:nvSpPr>
        <p:spPr/>
        <p:txBody>
          <a:bodyPr/>
          <a:lstStyle/>
          <a:p>
            <a:fld id="{83A218E8-C0C8-4525-BD5F-99356FF4A842}" type="slidenum">
              <a:rPr lang="en-US" smtClean="0"/>
              <a:pPr/>
              <a:t>5</a:t>
            </a:fld>
            <a:endParaRPr lang="en-US"/>
          </a:p>
        </p:txBody>
      </p:sp>
      <p:pic>
        <p:nvPicPr>
          <p:cNvPr id="8" name="Picture 7">
            <a:extLst>
              <a:ext uri="{FF2B5EF4-FFF2-40B4-BE49-F238E27FC236}">
                <a16:creationId xmlns:a16="http://schemas.microsoft.com/office/drawing/2014/main" id="{B6DBBAC1-DEED-F07A-2ECA-4E141CC959AF}"/>
              </a:ext>
            </a:extLst>
          </p:cNvPr>
          <p:cNvPicPr>
            <a:picLocks noChangeAspect="1"/>
          </p:cNvPicPr>
          <p:nvPr/>
        </p:nvPicPr>
        <p:blipFill>
          <a:blip r:embed="rId3"/>
          <a:srcRect t="20406" r="41602"/>
          <a:stretch>
            <a:fillRect/>
          </a:stretch>
        </p:blipFill>
        <p:spPr>
          <a:xfrm>
            <a:off x="3688085" y="3429000"/>
            <a:ext cx="1840157" cy="1577485"/>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4A5F2170-2BA8-CA52-145F-4992FFFA32E9}"/>
              </a:ext>
            </a:extLst>
          </p:cNvPr>
          <p:cNvPicPr>
            <a:picLocks noChangeAspect="1"/>
          </p:cNvPicPr>
          <p:nvPr/>
        </p:nvPicPr>
        <p:blipFill>
          <a:blip r:embed="rId4"/>
          <a:stretch>
            <a:fillRect/>
          </a:stretch>
        </p:blipFill>
        <p:spPr>
          <a:xfrm rot="20663350">
            <a:off x="1038581" y="2048483"/>
            <a:ext cx="2473267" cy="1648844"/>
          </a:xfrm>
          <a:prstGeom prst="ellipse">
            <a:avLst/>
          </a:prstGeom>
          <a:ln>
            <a:noFill/>
          </a:ln>
          <a:effectLst>
            <a:softEdge rad="112500"/>
          </a:effectLst>
        </p:spPr>
      </p:pic>
      <p:pic>
        <p:nvPicPr>
          <p:cNvPr id="11" name="Picture 10">
            <a:extLst>
              <a:ext uri="{FF2B5EF4-FFF2-40B4-BE49-F238E27FC236}">
                <a16:creationId xmlns:a16="http://schemas.microsoft.com/office/drawing/2014/main" id="{912166E7-63C7-56F2-B983-2BD385C244A5}"/>
              </a:ext>
            </a:extLst>
          </p:cNvPr>
          <p:cNvPicPr>
            <a:picLocks noChangeAspect="1"/>
          </p:cNvPicPr>
          <p:nvPr/>
        </p:nvPicPr>
        <p:blipFill>
          <a:blip r:embed="rId5"/>
          <a:stretch>
            <a:fillRect/>
          </a:stretch>
        </p:blipFill>
        <p:spPr>
          <a:xfrm rot="20389802">
            <a:off x="1277099" y="4709387"/>
            <a:ext cx="2224027" cy="1479989"/>
          </a:xfrm>
          <a:prstGeom prst="ellipse">
            <a:avLst/>
          </a:prstGeom>
          <a:ln>
            <a:noFill/>
          </a:ln>
          <a:effectLst>
            <a:softEdge rad="112500"/>
          </a:effectLst>
        </p:spPr>
      </p:pic>
      <p:pic>
        <p:nvPicPr>
          <p:cNvPr id="12" name="Picture 11">
            <a:extLst>
              <a:ext uri="{FF2B5EF4-FFF2-40B4-BE49-F238E27FC236}">
                <a16:creationId xmlns:a16="http://schemas.microsoft.com/office/drawing/2014/main" id="{E51A1ADA-7028-5BF8-71A9-DBC955EAE9F5}"/>
              </a:ext>
            </a:extLst>
          </p:cNvPr>
          <p:cNvPicPr>
            <a:picLocks noChangeAspect="1"/>
          </p:cNvPicPr>
          <p:nvPr/>
        </p:nvPicPr>
        <p:blipFill>
          <a:blip r:embed="rId6"/>
          <a:stretch>
            <a:fillRect/>
          </a:stretch>
        </p:blipFill>
        <p:spPr>
          <a:xfrm rot="1090154">
            <a:off x="5462490" y="2109729"/>
            <a:ext cx="2619375" cy="1743075"/>
          </a:xfrm>
          <a:prstGeom prst="ellipse">
            <a:avLst/>
          </a:prstGeom>
          <a:ln>
            <a:noFill/>
          </a:ln>
          <a:effectLst>
            <a:softEdge rad="112500"/>
          </a:effectLst>
        </p:spPr>
      </p:pic>
      <p:pic>
        <p:nvPicPr>
          <p:cNvPr id="14" name="Picture 13">
            <a:extLst>
              <a:ext uri="{FF2B5EF4-FFF2-40B4-BE49-F238E27FC236}">
                <a16:creationId xmlns:a16="http://schemas.microsoft.com/office/drawing/2014/main" id="{C54115B1-5BA6-74C9-EE8A-8BB13785E7B4}"/>
              </a:ext>
            </a:extLst>
          </p:cNvPr>
          <p:cNvPicPr>
            <a:picLocks noChangeAspect="1"/>
          </p:cNvPicPr>
          <p:nvPr/>
        </p:nvPicPr>
        <p:blipFill>
          <a:blip r:embed="rId7"/>
          <a:stretch>
            <a:fillRect/>
          </a:stretch>
        </p:blipFill>
        <p:spPr>
          <a:xfrm rot="1254451">
            <a:off x="6230398" y="4595068"/>
            <a:ext cx="1537554" cy="1537554"/>
          </a:xfrm>
          <a:prstGeom prst="ellipse">
            <a:avLst/>
          </a:prstGeom>
          <a:ln>
            <a:noFill/>
          </a:ln>
          <a:effectLst>
            <a:softEdge rad="112500"/>
          </a:effectLst>
        </p:spPr>
      </p:pic>
    </p:spTree>
    <p:extLst>
      <p:ext uri="{BB962C8B-B14F-4D97-AF65-F5344CB8AC3E}">
        <p14:creationId xmlns:p14="http://schemas.microsoft.com/office/powerpoint/2010/main" val="171462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744A4-6F90-920A-09FC-2F0D8E05CB6A}"/>
              </a:ext>
            </a:extLst>
          </p:cNvPr>
          <p:cNvSpPr>
            <a:spLocks noGrp="1"/>
          </p:cNvSpPr>
          <p:nvPr>
            <p:ph type="title"/>
          </p:nvPr>
        </p:nvSpPr>
        <p:spPr/>
        <p:txBody>
          <a:bodyPr>
            <a:normAutofit fontScale="90000"/>
          </a:bodyPr>
          <a:lstStyle/>
          <a:p>
            <a:r>
              <a:rPr lang="en-US" dirty="0"/>
              <a:t>At home, we can take clothes off in private spaces</a:t>
            </a:r>
          </a:p>
        </p:txBody>
      </p:sp>
      <p:sp>
        <p:nvSpPr>
          <p:cNvPr id="4" name="Content Placeholder 3">
            <a:extLst>
              <a:ext uri="{FF2B5EF4-FFF2-40B4-BE49-F238E27FC236}">
                <a16:creationId xmlns:a16="http://schemas.microsoft.com/office/drawing/2014/main" id="{6A921939-95EB-20EA-9C22-BDFDD435CEE2}"/>
              </a:ext>
            </a:extLst>
          </p:cNvPr>
          <p:cNvSpPr>
            <a:spLocks noGrp="1"/>
          </p:cNvSpPr>
          <p:nvPr>
            <p:ph idx="1"/>
          </p:nvPr>
        </p:nvSpPr>
        <p:spPr>
          <a:xfrm>
            <a:off x="364881" y="3109302"/>
            <a:ext cx="3626827" cy="1541829"/>
          </a:xfrm>
        </p:spPr>
        <p:txBody>
          <a:bodyPr/>
          <a:lstStyle/>
          <a:p>
            <a:r>
              <a:rPr lang="en-US" dirty="0"/>
              <a:t>in my bedroom</a:t>
            </a:r>
          </a:p>
          <a:p>
            <a:r>
              <a:rPr lang="en-US" dirty="0"/>
              <a:t>in the bathroom</a:t>
            </a:r>
          </a:p>
        </p:txBody>
      </p:sp>
      <p:sp>
        <p:nvSpPr>
          <p:cNvPr id="7" name="Slide Number Placeholder 6">
            <a:extLst>
              <a:ext uri="{FF2B5EF4-FFF2-40B4-BE49-F238E27FC236}">
                <a16:creationId xmlns:a16="http://schemas.microsoft.com/office/drawing/2014/main" id="{8D3FF7D0-B9B0-4178-78EB-724FB6923C8A}"/>
              </a:ext>
            </a:extLst>
          </p:cNvPr>
          <p:cNvSpPr>
            <a:spLocks noGrp="1"/>
          </p:cNvSpPr>
          <p:nvPr>
            <p:ph type="sldNum" sz="quarter" idx="12"/>
          </p:nvPr>
        </p:nvSpPr>
        <p:spPr/>
        <p:txBody>
          <a:bodyPr/>
          <a:lstStyle/>
          <a:p>
            <a:fld id="{83A218E8-C0C8-4525-BD5F-99356FF4A842}" type="slidenum">
              <a:rPr lang="en-US" smtClean="0"/>
              <a:pPr/>
              <a:t>6</a:t>
            </a:fld>
            <a:endParaRPr lang="en-US"/>
          </a:p>
        </p:txBody>
      </p:sp>
      <p:pic>
        <p:nvPicPr>
          <p:cNvPr id="8" name="Picture 7">
            <a:extLst>
              <a:ext uri="{FF2B5EF4-FFF2-40B4-BE49-F238E27FC236}">
                <a16:creationId xmlns:a16="http://schemas.microsoft.com/office/drawing/2014/main" id="{51D3C365-C022-FF5F-953F-0EF3898C7EA8}"/>
              </a:ext>
            </a:extLst>
          </p:cNvPr>
          <p:cNvPicPr>
            <a:picLocks noChangeAspect="1"/>
          </p:cNvPicPr>
          <p:nvPr/>
        </p:nvPicPr>
        <p:blipFill>
          <a:blip r:embed="rId3"/>
          <a:stretch>
            <a:fillRect/>
          </a:stretch>
        </p:blipFill>
        <p:spPr>
          <a:xfrm>
            <a:off x="4696558" y="1790699"/>
            <a:ext cx="3818792" cy="42847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652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C76D2-956E-01E8-2814-524D7D65F0B9}"/>
              </a:ext>
            </a:extLst>
          </p:cNvPr>
          <p:cNvSpPr>
            <a:spLocks noGrp="1"/>
          </p:cNvSpPr>
          <p:nvPr>
            <p:ph type="title"/>
          </p:nvPr>
        </p:nvSpPr>
        <p:spPr>
          <a:xfrm>
            <a:off x="628650" y="681038"/>
            <a:ext cx="7586663" cy="1009650"/>
          </a:xfrm>
        </p:spPr>
        <p:txBody>
          <a:bodyPr anchor="ctr">
            <a:normAutofit fontScale="90000"/>
          </a:bodyPr>
          <a:lstStyle/>
          <a:p>
            <a:pPr algn="ctr"/>
            <a:r>
              <a:rPr lang="en-US" dirty="0"/>
              <a:t>Sometimes my clothes don’t </a:t>
            </a:r>
            <a:br>
              <a:rPr lang="en-US" dirty="0"/>
            </a:br>
            <a:r>
              <a:rPr lang="en-US" dirty="0"/>
              <a:t>feel right</a:t>
            </a:r>
          </a:p>
        </p:txBody>
      </p:sp>
      <p:sp>
        <p:nvSpPr>
          <p:cNvPr id="7" name="Slide Number Placeholder 6">
            <a:extLst>
              <a:ext uri="{FF2B5EF4-FFF2-40B4-BE49-F238E27FC236}">
                <a16:creationId xmlns:a16="http://schemas.microsoft.com/office/drawing/2014/main" id="{AFF26268-834F-6EE7-6E9B-CCAD29DCFDD5}"/>
              </a:ext>
            </a:extLst>
          </p:cNvPr>
          <p:cNvSpPr>
            <a:spLocks noGrp="1"/>
          </p:cNvSpPr>
          <p:nvPr>
            <p:ph type="sldNum" sz="quarter" idx="12"/>
          </p:nvPr>
        </p:nvSpPr>
        <p:spPr>
          <a:xfrm>
            <a:off x="6457950" y="6356350"/>
            <a:ext cx="2057400" cy="365125"/>
          </a:xfrm>
        </p:spPr>
        <p:txBody>
          <a:bodyPr anchor="ctr">
            <a:normAutofit/>
          </a:bodyPr>
          <a:lstStyle/>
          <a:p>
            <a:pPr>
              <a:spcAft>
                <a:spcPts val="600"/>
              </a:spcAft>
            </a:pPr>
            <a:fld id="{83A218E8-C0C8-4525-BD5F-99356FF4A842}" type="slidenum">
              <a:rPr lang="en-US" smtClean="0"/>
              <a:pPr>
                <a:spcAft>
                  <a:spcPts val="600"/>
                </a:spcAft>
              </a:pPr>
              <a:t>7</a:t>
            </a:fld>
            <a:endParaRPr lang="en-US"/>
          </a:p>
        </p:txBody>
      </p:sp>
      <p:pic>
        <p:nvPicPr>
          <p:cNvPr id="8" name="Picture 7">
            <a:extLst>
              <a:ext uri="{FF2B5EF4-FFF2-40B4-BE49-F238E27FC236}">
                <a16:creationId xmlns:a16="http://schemas.microsoft.com/office/drawing/2014/main" id="{95384B0D-227C-947D-A024-0D1F33AC77D9}"/>
              </a:ext>
            </a:extLst>
          </p:cNvPr>
          <p:cNvPicPr>
            <a:picLocks noChangeAspect="1"/>
          </p:cNvPicPr>
          <p:nvPr/>
        </p:nvPicPr>
        <p:blipFill>
          <a:blip r:embed="rId3"/>
          <a:stretch>
            <a:fillRect/>
          </a:stretch>
        </p:blipFill>
        <p:spPr>
          <a:xfrm>
            <a:off x="1296317" y="3328254"/>
            <a:ext cx="2038716" cy="2324100"/>
          </a:xfrm>
          <a:prstGeom prst="rect">
            <a:avLst/>
          </a:prstGeom>
        </p:spPr>
      </p:pic>
      <p:sp>
        <p:nvSpPr>
          <p:cNvPr id="9" name="Speech Bubble: Rectangle with Corners Rounded 8">
            <a:extLst>
              <a:ext uri="{FF2B5EF4-FFF2-40B4-BE49-F238E27FC236}">
                <a16:creationId xmlns:a16="http://schemas.microsoft.com/office/drawing/2014/main" id="{D29E52A2-3D9B-C766-C23B-A68C8FC4E3FF}"/>
              </a:ext>
            </a:extLst>
          </p:cNvPr>
          <p:cNvSpPr/>
          <p:nvPr/>
        </p:nvSpPr>
        <p:spPr>
          <a:xfrm>
            <a:off x="2751992" y="2246677"/>
            <a:ext cx="1820008" cy="1134208"/>
          </a:xfrm>
          <a:prstGeom prst="wedgeRoundRectCallout">
            <a:avLst>
              <a:gd name="adj1" fmla="val -36775"/>
              <a:gd name="adj2" fmla="val 663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bg1"/>
                </a:solidFill>
                <a:latin typeface="Comic Sans MS" panose="030F0702030302020204" pitchFamily="66" charset="0"/>
              </a:rPr>
              <a:t>I’m too hot!</a:t>
            </a:r>
          </a:p>
        </p:txBody>
      </p:sp>
      <p:pic>
        <p:nvPicPr>
          <p:cNvPr id="10" name="Picture 9">
            <a:extLst>
              <a:ext uri="{FF2B5EF4-FFF2-40B4-BE49-F238E27FC236}">
                <a16:creationId xmlns:a16="http://schemas.microsoft.com/office/drawing/2014/main" id="{DC4CB0AC-9EA4-64D2-9CB4-4DA979418A6F}"/>
              </a:ext>
            </a:extLst>
          </p:cNvPr>
          <p:cNvPicPr>
            <a:picLocks noChangeAspect="1"/>
          </p:cNvPicPr>
          <p:nvPr/>
        </p:nvPicPr>
        <p:blipFill>
          <a:blip r:embed="rId4"/>
          <a:stretch>
            <a:fillRect/>
          </a:stretch>
        </p:blipFill>
        <p:spPr>
          <a:xfrm>
            <a:off x="6531429" y="4213225"/>
            <a:ext cx="2143125" cy="2143125"/>
          </a:xfrm>
          <a:prstGeom prst="rect">
            <a:avLst/>
          </a:prstGeom>
          <a:ln>
            <a:noFill/>
          </a:ln>
          <a:effectLst>
            <a:outerShdw blurRad="190500" algn="tl" rotWithShape="0">
              <a:srgbClr val="000000">
                <a:alpha val="70000"/>
              </a:srgbClr>
            </a:outerShdw>
          </a:effectLst>
        </p:spPr>
      </p:pic>
      <p:sp>
        <p:nvSpPr>
          <p:cNvPr id="11" name="Speech Bubble: Rectangle with Corners Rounded 10">
            <a:extLst>
              <a:ext uri="{FF2B5EF4-FFF2-40B4-BE49-F238E27FC236}">
                <a16:creationId xmlns:a16="http://schemas.microsoft.com/office/drawing/2014/main" id="{339DCDB1-152D-854A-DE93-261A9AC1BF9E}"/>
              </a:ext>
            </a:extLst>
          </p:cNvPr>
          <p:cNvSpPr/>
          <p:nvPr/>
        </p:nvSpPr>
        <p:spPr>
          <a:xfrm>
            <a:off x="5120891" y="3351619"/>
            <a:ext cx="1652954" cy="1151305"/>
          </a:xfrm>
          <a:prstGeom prst="wedgeRoundRectCallout">
            <a:avLst>
              <a:gd name="adj1" fmla="val 50758"/>
              <a:gd name="adj2" fmla="val 6708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bg1"/>
                </a:solidFill>
                <a:latin typeface="Comic Sans MS" panose="030F0702030302020204" pitchFamily="66" charset="0"/>
              </a:rPr>
              <a:t>My shirt is itchy!</a:t>
            </a:r>
          </a:p>
        </p:txBody>
      </p:sp>
    </p:spTree>
    <p:extLst>
      <p:ext uri="{BB962C8B-B14F-4D97-AF65-F5344CB8AC3E}">
        <p14:creationId xmlns:p14="http://schemas.microsoft.com/office/powerpoint/2010/main" val="369247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B0B4-F795-A6B3-E988-4511D4447D62}"/>
              </a:ext>
            </a:extLst>
          </p:cNvPr>
          <p:cNvSpPr>
            <a:spLocks noGrp="1"/>
          </p:cNvSpPr>
          <p:nvPr>
            <p:ph type="title"/>
          </p:nvPr>
        </p:nvSpPr>
        <p:spPr/>
        <p:txBody>
          <a:bodyPr>
            <a:normAutofit fontScale="90000"/>
          </a:bodyPr>
          <a:lstStyle/>
          <a:p>
            <a:pPr algn="ctr"/>
            <a:r>
              <a:rPr lang="en-US" dirty="0"/>
              <a:t>Sometimes my clothes don’t </a:t>
            </a:r>
            <a:br>
              <a:rPr lang="en-US" dirty="0"/>
            </a:br>
            <a:r>
              <a:rPr lang="en-US" dirty="0"/>
              <a:t>feel right</a:t>
            </a:r>
          </a:p>
        </p:txBody>
      </p:sp>
      <p:sp>
        <p:nvSpPr>
          <p:cNvPr id="6" name="Slide Number Placeholder 5">
            <a:extLst>
              <a:ext uri="{FF2B5EF4-FFF2-40B4-BE49-F238E27FC236}">
                <a16:creationId xmlns:a16="http://schemas.microsoft.com/office/drawing/2014/main" id="{0470C160-1594-E778-C706-DC7FAB8274D2}"/>
              </a:ext>
            </a:extLst>
          </p:cNvPr>
          <p:cNvSpPr>
            <a:spLocks noGrp="1"/>
          </p:cNvSpPr>
          <p:nvPr>
            <p:ph type="sldNum" sz="quarter" idx="12"/>
          </p:nvPr>
        </p:nvSpPr>
        <p:spPr/>
        <p:txBody>
          <a:bodyPr/>
          <a:lstStyle/>
          <a:p>
            <a:fld id="{83A218E8-C0C8-4525-BD5F-99356FF4A842}" type="slidenum">
              <a:rPr lang="en-US" smtClean="0"/>
              <a:pPr/>
              <a:t>8</a:t>
            </a:fld>
            <a:endParaRPr lang="en-US"/>
          </a:p>
        </p:txBody>
      </p:sp>
      <p:pic>
        <p:nvPicPr>
          <p:cNvPr id="7" name="Picture 6">
            <a:extLst>
              <a:ext uri="{FF2B5EF4-FFF2-40B4-BE49-F238E27FC236}">
                <a16:creationId xmlns:a16="http://schemas.microsoft.com/office/drawing/2014/main" id="{285C4B0A-18B0-4D5C-FE63-69BC1042765D}"/>
              </a:ext>
            </a:extLst>
          </p:cNvPr>
          <p:cNvPicPr>
            <a:picLocks noChangeAspect="1"/>
          </p:cNvPicPr>
          <p:nvPr/>
        </p:nvPicPr>
        <p:blipFill>
          <a:blip r:embed="rId3"/>
          <a:srcRect b="16268"/>
          <a:stretch>
            <a:fillRect/>
          </a:stretch>
        </p:blipFill>
        <p:spPr>
          <a:xfrm>
            <a:off x="1512276" y="2281604"/>
            <a:ext cx="2048609" cy="3063110"/>
          </a:xfrm>
          <a:prstGeom prst="rect">
            <a:avLst/>
          </a:prstGeom>
        </p:spPr>
      </p:pic>
      <p:pic>
        <p:nvPicPr>
          <p:cNvPr id="8" name="Picture 7">
            <a:extLst>
              <a:ext uri="{FF2B5EF4-FFF2-40B4-BE49-F238E27FC236}">
                <a16:creationId xmlns:a16="http://schemas.microsoft.com/office/drawing/2014/main" id="{4E52F852-185A-EA32-B63A-0827EDE4033E}"/>
              </a:ext>
            </a:extLst>
          </p:cNvPr>
          <p:cNvPicPr>
            <a:picLocks noChangeAspect="1"/>
          </p:cNvPicPr>
          <p:nvPr/>
        </p:nvPicPr>
        <p:blipFill>
          <a:blip r:embed="rId4"/>
          <a:srcRect l="21790"/>
          <a:stretch>
            <a:fillRect/>
          </a:stretch>
        </p:blipFill>
        <p:spPr>
          <a:xfrm>
            <a:off x="6250551" y="3429000"/>
            <a:ext cx="2664849" cy="2267407"/>
          </a:xfrm>
          <a:prstGeom prst="rect">
            <a:avLst/>
          </a:prstGeom>
        </p:spPr>
      </p:pic>
      <p:sp>
        <p:nvSpPr>
          <p:cNvPr id="9" name="Speech Bubble: Rectangle with Corners Rounded 8">
            <a:extLst>
              <a:ext uri="{FF2B5EF4-FFF2-40B4-BE49-F238E27FC236}">
                <a16:creationId xmlns:a16="http://schemas.microsoft.com/office/drawing/2014/main" id="{D619DD12-3450-33F7-BBFC-8EB1653D0F3E}"/>
              </a:ext>
            </a:extLst>
          </p:cNvPr>
          <p:cNvSpPr/>
          <p:nvPr/>
        </p:nvSpPr>
        <p:spPr>
          <a:xfrm>
            <a:off x="3294918" y="2460536"/>
            <a:ext cx="2070588" cy="1257300"/>
          </a:xfrm>
          <a:prstGeom prst="wedgeRoundRectCallout">
            <a:avLst>
              <a:gd name="adj1" fmla="val -80706"/>
              <a:gd name="adj2" fmla="val -4239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bg1"/>
                </a:solidFill>
                <a:latin typeface="Comic Sans MS" panose="030F0702030302020204" pitchFamily="66" charset="0"/>
              </a:rPr>
              <a:t>My socks get bunched up!</a:t>
            </a:r>
          </a:p>
        </p:txBody>
      </p:sp>
      <p:sp>
        <p:nvSpPr>
          <p:cNvPr id="11" name="Speech Bubble: Rectangle with Corners Rounded 10">
            <a:extLst>
              <a:ext uri="{FF2B5EF4-FFF2-40B4-BE49-F238E27FC236}">
                <a16:creationId xmlns:a16="http://schemas.microsoft.com/office/drawing/2014/main" id="{EF4B345A-E487-0712-1FF0-7D8AFA85E952}"/>
              </a:ext>
            </a:extLst>
          </p:cNvPr>
          <p:cNvSpPr/>
          <p:nvPr/>
        </p:nvSpPr>
        <p:spPr>
          <a:xfrm>
            <a:off x="4888523" y="4009291"/>
            <a:ext cx="1618494" cy="1009650"/>
          </a:xfrm>
          <a:prstGeom prst="wedgeRoundRectCallout">
            <a:avLst>
              <a:gd name="adj1" fmla="val 98679"/>
              <a:gd name="adj2" fmla="val -4287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bg1"/>
                </a:solidFill>
                <a:latin typeface="Comic Sans MS" panose="030F0702030302020204" pitchFamily="66" charset="0"/>
              </a:rPr>
              <a:t>My shirt got wet!</a:t>
            </a:r>
          </a:p>
        </p:txBody>
      </p:sp>
    </p:spTree>
    <p:extLst>
      <p:ext uri="{BB962C8B-B14F-4D97-AF65-F5344CB8AC3E}">
        <p14:creationId xmlns:p14="http://schemas.microsoft.com/office/powerpoint/2010/main" val="54616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411EE-6B77-71FD-43F7-4784A89852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B4C527-88AC-D841-407E-ADD76DF0C9FE}"/>
              </a:ext>
            </a:extLst>
          </p:cNvPr>
          <p:cNvSpPr>
            <a:spLocks noGrp="1"/>
          </p:cNvSpPr>
          <p:nvPr>
            <p:ph type="title"/>
          </p:nvPr>
        </p:nvSpPr>
        <p:spPr>
          <a:xfrm>
            <a:off x="228601" y="136525"/>
            <a:ext cx="7297614" cy="1384543"/>
          </a:xfrm>
        </p:spPr>
        <p:txBody>
          <a:bodyPr>
            <a:normAutofit fontScale="90000"/>
          </a:bodyPr>
          <a:lstStyle/>
          <a:p>
            <a:r>
              <a:rPr lang="en-US" dirty="0"/>
              <a:t>When my clothes are uncomfortable, I can tell a teacher or ask for help</a:t>
            </a:r>
          </a:p>
        </p:txBody>
      </p:sp>
      <p:sp>
        <p:nvSpPr>
          <p:cNvPr id="4" name="Content Placeholder 3">
            <a:extLst>
              <a:ext uri="{FF2B5EF4-FFF2-40B4-BE49-F238E27FC236}">
                <a16:creationId xmlns:a16="http://schemas.microsoft.com/office/drawing/2014/main" id="{A07BD257-7EF3-6A1A-C3DD-DB833FF3DF26}"/>
              </a:ext>
            </a:extLst>
          </p:cNvPr>
          <p:cNvSpPr>
            <a:spLocks noGrp="1"/>
          </p:cNvSpPr>
          <p:nvPr>
            <p:ph idx="1"/>
          </p:nvPr>
        </p:nvSpPr>
        <p:spPr>
          <a:xfrm>
            <a:off x="364881" y="2716824"/>
            <a:ext cx="3969727" cy="1384543"/>
          </a:xfrm>
        </p:spPr>
        <p:txBody>
          <a:bodyPr/>
          <a:lstStyle/>
          <a:p>
            <a:pPr marL="0" indent="0" algn="ctr">
              <a:buNone/>
            </a:pPr>
            <a:r>
              <a:rPr lang="en-US" dirty="0"/>
              <a:t>My teacher can help me change my clothes or fix my socks!</a:t>
            </a:r>
          </a:p>
        </p:txBody>
      </p:sp>
      <p:sp>
        <p:nvSpPr>
          <p:cNvPr id="7" name="Slide Number Placeholder 6">
            <a:extLst>
              <a:ext uri="{FF2B5EF4-FFF2-40B4-BE49-F238E27FC236}">
                <a16:creationId xmlns:a16="http://schemas.microsoft.com/office/drawing/2014/main" id="{D26ECBFA-3D2C-2838-F368-F95214FA957C}"/>
              </a:ext>
            </a:extLst>
          </p:cNvPr>
          <p:cNvSpPr>
            <a:spLocks noGrp="1"/>
          </p:cNvSpPr>
          <p:nvPr>
            <p:ph type="sldNum" sz="quarter" idx="12"/>
          </p:nvPr>
        </p:nvSpPr>
        <p:spPr/>
        <p:txBody>
          <a:bodyPr/>
          <a:lstStyle/>
          <a:p>
            <a:fld id="{83A218E8-C0C8-4525-BD5F-99356FF4A842}" type="slidenum">
              <a:rPr lang="en-US" smtClean="0"/>
              <a:pPr/>
              <a:t>9</a:t>
            </a:fld>
            <a:endParaRPr lang="en-US"/>
          </a:p>
        </p:txBody>
      </p:sp>
      <p:pic>
        <p:nvPicPr>
          <p:cNvPr id="2" name="Picture 1">
            <a:extLst>
              <a:ext uri="{FF2B5EF4-FFF2-40B4-BE49-F238E27FC236}">
                <a16:creationId xmlns:a16="http://schemas.microsoft.com/office/drawing/2014/main" id="{7D372357-0EFE-A833-F141-38A382D9DA99}"/>
              </a:ext>
            </a:extLst>
          </p:cNvPr>
          <p:cNvPicPr>
            <a:picLocks noChangeAspect="1"/>
          </p:cNvPicPr>
          <p:nvPr/>
        </p:nvPicPr>
        <p:blipFill>
          <a:blip r:embed="rId3"/>
          <a:stretch>
            <a:fillRect/>
          </a:stretch>
        </p:blipFill>
        <p:spPr>
          <a:xfrm>
            <a:off x="4809394" y="2312379"/>
            <a:ext cx="2984866" cy="2984866"/>
          </a:xfrm>
          <a:prstGeom prst="rect">
            <a:avLst/>
          </a:prstGeom>
        </p:spPr>
      </p:pic>
    </p:spTree>
    <p:extLst>
      <p:ext uri="{BB962C8B-B14F-4D97-AF65-F5344CB8AC3E}">
        <p14:creationId xmlns:p14="http://schemas.microsoft.com/office/powerpoint/2010/main" val="3299000469"/>
      </p:ext>
    </p:extLst>
  </p:cSld>
  <p:clrMapOvr>
    <a:masterClrMapping/>
  </p:clrMapOvr>
</p:sld>
</file>

<file path=ppt/theme/theme1.xml><?xml version="1.0" encoding="utf-8"?>
<a:theme xmlns:a="http://schemas.openxmlformats.org/drawingml/2006/main" name="Presentation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52_T_PGO_Callout-4x3.pptx" id="{EAFB94CD-2BD2-4B39-A424-BE55A2CB54B3}" vid="{F07ADC40-B64A-4F8A-AD12-550BC62D3D99}"/>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52_T_PGO_Callout-4x3.pptx" id="{EAFB94CD-2BD2-4B39-A424-BE55A2CB54B3}" vid="{5073EC2B-5202-4345-8B96-435BCEC62C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CEF2A3-82F3-4D2D-8B90-91F0C0527DBC}"/>
</file>

<file path=customXml/itemProps2.xml><?xml version="1.0" encoding="utf-8"?>
<ds:datastoreItem xmlns:ds="http://schemas.openxmlformats.org/officeDocument/2006/customXml" ds:itemID="{3457C24F-48DB-4E0D-879C-8F7735DD3BBB}"/>
</file>

<file path=customXml/itemProps3.xml><?xml version="1.0" encoding="utf-8"?>
<ds:datastoreItem xmlns:ds="http://schemas.openxmlformats.org/officeDocument/2006/customXml" ds:itemID="{0BF81C40-E4CD-4620-B7CB-3C174C7C064D}"/>
</file>

<file path=docProps/app.xml><?xml version="1.0" encoding="utf-8"?>
<Properties xmlns="http://schemas.openxmlformats.org/officeDocument/2006/extended-properties" xmlns:vt="http://schemas.openxmlformats.org/officeDocument/2006/docPropsVTypes">
  <Template>0252_T_PGO_Callout-4x3</Template>
  <TotalTime>126</TotalTime>
  <Words>526</Words>
  <Application>Microsoft Office PowerPoint</Application>
  <PresentationFormat>On-screen Show (4:3)</PresentationFormat>
  <Paragraphs>71</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Comic Sans MS</vt:lpstr>
      <vt:lpstr>Open Sans</vt:lpstr>
      <vt:lpstr>PresentationGO</vt:lpstr>
      <vt:lpstr>Designed by PresentationGO</vt:lpstr>
      <vt:lpstr>I Can Keep My Clothes  on at School</vt:lpstr>
      <vt:lpstr>Why do we wear clothes?</vt:lpstr>
      <vt:lpstr>At school, we keep our clothes on</vt:lpstr>
      <vt:lpstr>Everyone wears clothes at school! </vt:lpstr>
      <vt:lpstr>People are uncomfortable when I take off my clothes at school</vt:lpstr>
      <vt:lpstr>At home, we can take clothes off in private spaces</vt:lpstr>
      <vt:lpstr>Sometimes my clothes don’t  feel right</vt:lpstr>
      <vt:lpstr>Sometimes my clothes don’t  feel right</vt:lpstr>
      <vt:lpstr>When my clothes are uncomfortable, I can tell a teacher or ask for help</vt:lpstr>
      <vt:lpstr>Remember:  </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Morris</dc:creator>
  <dc:description>© Copyright PresentationGo.com</dc:description>
  <cp:lastModifiedBy>Andrea Morris</cp:lastModifiedBy>
  <cp:revision>2</cp:revision>
  <dcterms:created xsi:type="dcterms:W3CDTF">2026-02-17T16:30:00Z</dcterms:created>
  <dcterms:modified xsi:type="dcterms:W3CDTF">2026-02-19T16:34:12Z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