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6"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autoAdjust="0"/>
  </p:normalViewPr>
  <p:slideViewPr>
    <p:cSldViewPr snapToGrid="0">
      <p:cViewPr varScale="1">
        <p:scale>
          <a:sx n="107" d="100"/>
          <a:sy n="107" d="100"/>
        </p:scale>
        <p:origin x="126" y="444"/>
      </p:cViewPr>
      <p:guideLst/>
    </p:cSldViewPr>
  </p:slideViewPr>
  <p:outlineViewPr>
    <p:cViewPr>
      <p:scale>
        <a:sx n="33" d="100"/>
        <a:sy n="33" d="100"/>
      </p:scale>
      <p:origin x="0" y="-14"/>
    </p:cViewPr>
  </p:outlineViewPr>
  <p:notesTextViewPr>
    <p:cViewPr>
      <p:scale>
        <a:sx n="1" d="1"/>
        <a:sy n="1" d="1"/>
      </p:scale>
      <p:origin x="0" y="0"/>
    </p:cViewPr>
  </p:notesTextViewPr>
  <p:sorterViewPr>
    <p:cViewPr>
      <p:scale>
        <a:sx n="100" d="100"/>
        <a:sy n="100" d="100"/>
      </p:scale>
      <p:origin x="0" y="-36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ris" userId="f65e3435e9cdc556" providerId="LiveId" clId="{60F4EC15-5835-477B-8FCE-F8FFC7F6492A}"/>
    <pc:docChg chg="custSel modSld">
      <pc:chgData name="Andrea Morris" userId="f65e3435e9cdc556" providerId="LiveId" clId="{60F4EC15-5835-477B-8FCE-F8FFC7F6492A}" dt="2026-01-26T15:28:45.679" v="2857" actId="20577"/>
      <pc:docMkLst>
        <pc:docMk/>
      </pc:docMkLst>
      <pc:sldChg chg="modNotesTx">
        <pc:chgData name="Andrea Morris" userId="f65e3435e9cdc556" providerId="LiveId" clId="{60F4EC15-5835-477B-8FCE-F8FFC7F6492A}" dt="2026-01-26T15:09:41.464" v="171" actId="20577"/>
        <pc:sldMkLst>
          <pc:docMk/>
          <pc:sldMk cId="1957017302" sldId="256"/>
        </pc:sldMkLst>
      </pc:sldChg>
      <pc:sldChg chg="modNotesTx">
        <pc:chgData name="Andrea Morris" userId="f65e3435e9cdc556" providerId="LiveId" clId="{60F4EC15-5835-477B-8FCE-F8FFC7F6492A}" dt="2026-01-26T15:10:12.591" v="234" actId="113"/>
        <pc:sldMkLst>
          <pc:docMk/>
          <pc:sldMk cId="1040409556" sldId="257"/>
        </pc:sldMkLst>
      </pc:sldChg>
      <pc:sldChg chg="modNotesTx">
        <pc:chgData name="Andrea Morris" userId="f65e3435e9cdc556" providerId="LiveId" clId="{60F4EC15-5835-477B-8FCE-F8FFC7F6492A}" dt="2026-01-26T15:13:13.335" v="428" actId="20577"/>
        <pc:sldMkLst>
          <pc:docMk/>
          <pc:sldMk cId="3777582781" sldId="258"/>
        </pc:sldMkLst>
      </pc:sldChg>
      <pc:sldChg chg="modNotesTx">
        <pc:chgData name="Andrea Morris" userId="f65e3435e9cdc556" providerId="LiveId" clId="{60F4EC15-5835-477B-8FCE-F8FFC7F6492A}" dt="2026-01-26T15:13:50.284" v="557" actId="20577"/>
        <pc:sldMkLst>
          <pc:docMk/>
          <pc:sldMk cId="480311821" sldId="259"/>
        </pc:sldMkLst>
      </pc:sldChg>
      <pc:sldChg chg="modNotesTx">
        <pc:chgData name="Andrea Morris" userId="f65e3435e9cdc556" providerId="LiveId" clId="{60F4EC15-5835-477B-8FCE-F8FFC7F6492A}" dt="2026-01-26T15:14:52.570" v="763" actId="20577"/>
        <pc:sldMkLst>
          <pc:docMk/>
          <pc:sldMk cId="1191467282" sldId="260"/>
        </pc:sldMkLst>
      </pc:sldChg>
      <pc:sldChg chg="modNotesTx">
        <pc:chgData name="Andrea Morris" userId="f65e3435e9cdc556" providerId="LiveId" clId="{60F4EC15-5835-477B-8FCE-F8FFC7F6492A}" dt="2026-01-26T15:14:09.471" v="631" actId="20577"/>
        <pc:sldMkLst>
          <pc:docMk/>
          <pc:sldMk cId="497000944" sldId="261"/>
        </pc:sldMkLst>
      </pc:sldChg>
      <pc:sldChg chg="modNotesTx">
        <pc:chgData name="Andrea Morris" userId="f65e3435e9cdc556" providerId="LiveId" clId="{60F4EC15-5835-477B-8FCE-F8FFC7F6492A}" dt="2026-01-26T15:15:52.953" v="959" actId="20577"/>
        <pc:sldMkLst>
          <pc:docMk/>
          <pc:sldMk cId="3126384020" sldId="262"/>
        </pc:sldMkLst>
      </pc:sldChg>
      <pc:sldChg chg="modNotesTx">
        <pc:chgData name="Andrea Morris" userId="f65e3435e9cdc556" providerId="LiveId" clId="{60F4EC15-5835-477B-8FCE-F8FFC7F6492A}" dt="2026-01-26T15:16:23.175" v="1075" actId="20577"/>
        <pc:sldMkLst>
          <pc:docMk/>
          <pc:sldMk cId="3688096191" sldId="263"/>
        </pc:sldMkLst>
      </pc:sldChg>
      <pc:sldChg chg="modNotesTx">
        <pc:chgData name="Andrea Morris" userId="f65e3435e9cdc556" providerId="LiveId" clId="{60F4EC15-5835-477B-8FCE-F8FFC7F6492A}" dt="2026-01-26T15:18:10.894" v="1230" actId="20577"/>
        <pc:sldMkLst>
          <pc:docMk/>
          <pc:sldMk cId="1922836356" sldId="264"/>
        </pc:sldMkLst>
      </pc:sldChg>
      <pc:sldChg chg="modNotesTx">
        <pc:chgData name="Andrea Morris" userId="f65e3435e9cdc556" providerId="LiveId" clId="{60F4EC15-5835-477B-8FCE-F8FFC7F6492A}" dt="2026-01-26T15:20:41.541" v="1340" actId="20577"/>
        <pc:sldMkLst>
          <pc:docMk/>
          <pc:sldMk cId="3069087793" sldId="265"/>
        </pc:sldMkLst>
      </pc:sldChg>
      <pc:sldChg chg="modNotesTx">
        <pc:chgData name="Andrea Morris" userId="f65e3435e9cdc556" providerId="LiveId" clId="{60F4EC15-5835-477B-8FCE-F8FFC7F6492A}" dt="2026-01-26T15:21:15.197" v="1463" actId="20577"/>
        <pc:sldMkLst>
          <pc:docMk/>
          <pc:sldMk cId="3867187633" sldId="266"/>
        </pc:sldMkLst>
      </pc:sldChg>
      <pc:sldChg chg="modNotesTx">
        <pc:chgData name="Andrea Morris" userId="f65e3435e9cdc556" providerId="LiveId" clId="{60F4EC15-5835-477B-8FCE-F8FFC7F6492A}" dt="2026-01-26T15:22:06.796" v="1633" actId="20577"/>
        <pc:sldMkLst>
          <pc:docMk/>
          <pc:sldMk cId="3031276512" sldId="267"/>
        </pc:sldMkLst>
      </pc:sldChg>
      <pc:sldChg chg="modNotesTx">
        <pc:chgData name="Andrea Morris" userId="f65e3435e9cdc556" providerId="LiveId" clId="{60F4EC15-5835-477B-8FCE-F8FFC7F6492A}" dt="2026-01-26T15:23:04.440" v="1824" actId="20577"/>
        <pc:sldMkLst>
          <pc:docMk/>
          <pc:sldMk cId="1730256490" sldId="268"/>
        </pc:sldMkLst>
      </pc:sldChg>
      <pc:sldChg chg="modNotesTx">
        <pc:chgData name="Andrea Morris" userId="f65e3435e9cdc556" providerId="LiveId" clId="{60F4EC15-5835-477B-8FCE-F8FFC7F6492A}" dt="2026-01-26T15:25:19.479" v="2112" actId="113"/>
        <pc:sldMkLst>
          <pc:docMk/>
          <pc:sldMk cId="1474765040" sldId="269"/>
        </pc:sldMkLst>
      </pc:sldChg>
      <pc:sldChg chg="modNotesTx">
        <pc:chgData name="Andrea Morris" userId="f65e3435e9cdc556" providerId="LiveId" clId="{60F4EC15-5835-477B-8FCE-F8FFC7F6492A}" dt="2026-01-26T15:26:01.449" v="2246" actId="20577"/>
        <pc:sldMkLst>
          <pc:docMk/>
          <pc:sldMk cId="2828003694" sldId="270"/>
        </pc:sldMkLst>
      </pc:sldChg>
      <pc:sldChg chg="modNotesTx">
        <pc:chgData name="Andrea Morris" userId="f65e3435e9cdc556" providerId="LiveId" clId="{60F4EC15-5835-477B-8FCE-F8FFC7F6492A}" dt="2026-01-26T15:26:44.315" v="2374" actId="20577"/>
        <pc:sldMkLst>
          <pc:docMk/>
          <pc:sldMk cId="2528800728" sldId="271"/>
        </pc:sldMkLst>
      </pc:sldChg>
      <pc:sldChg chg="modNotesTx">
        <pc:chgData name="Andrea Morris" userId="f65e3435e9cdc556" providerId="LiveId" clId="{60F4EC15-5835-477B-8FCE-F8FFC7F6492A}" dt="2026-01-26T15:27:21.725" v="2555" actId="20577"/>
        <pc:sldMkLst>
          <pc:docMk/>
          <pc:sldMk cId="2581679992" sldId="272"/>
        </pc:sldMkLst>
      </pc:sldChg>
      <pc:sldChg chg="modNotesTx">
        <pc:chgData name="Andrea Morris" userId="f65e3435e9cdc556" providerId="LiveId" clId="{60F4EC15-5835-477B-8FCE-F8FFC7F6492A}" dt="2026-01-26T15:27:49.767" v="2665" actId="20577"/>
        <pc:sldMkLst>
          <pc:docMk/>
          <pc:sldMk cId="607155436" sldId="273"/>
        </pc:sldMkLst>
      </pc:sldChg>
      <pc:sldChg chg="modNotesTx">
        <pc:chgData name="Andrea Morris" userId="f65e3435e9cdc556" providerId="LiveId" clId="{60F4EC15-5835-477B-8FCE-F8FFC7F6492A}" dt="2026-01-26T15:28:45.679" v="2857" actId="20577"/>
        <pc:sldMkLst>
          <pc:docMk/>
          <pc:sldMk cId="1878519806"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2331D-67DE-4DC0-9D8E-54D39F6259BA}"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6E3ADCF1-B601-4F21-9C4C-996401DF24A7}">
      <dgm:prSet/>
      <dgm:spPr/>
      <dgm:t>
        <a:bodyPr/>
        <a:lstStyle/>
        <a:p>
          <a:r>
            <a:rPr lang="en-US" dirty="0"/>
            <a:t>Count</a:t>
          </a:r>
        </a:p>
      </dgm:t>
    </dgm:pt>
    <dgm:pt modelId="{3FEEB3DA-DC76-4B1E-8106-B102318CEA1C}" type="parTrans" cxnId="{4B96A2AF-01E1-44C4-A40E-35FEBF50A17A}">
      <dgm:prSet/>
      <dgm:spPr/>
      <dgm:t>
        <a:bodyPr/>
        <a:lstStyle/>
        <a:p>
          <a:endParaRPr lang="en-US"/>
        </a:p>
      </dgm:t>
    </dgm:pt>
    <dgm:pt modelId="{C69C00C6-22A2-4061-B0B5-5D59E3776A91}" type="sibTrans" cxnId="{4B96A2AF-01E1-44C4-A40E-35FEBF50A17A}">
      <dgm:prSet/>
      <dgm:spPr/>
      <dgm:t>
        <a:bodyPr/>
        <a:lstStyle/>
        <a:p>
          <a:endParaRPr lang="en-US"/>
        </a:p>
      </dgm:t>
    </dgm:pt>
    <dgm:pt modelId="{0F9E0958-E521-4C3C-9852-35B7D125A923}">
      <dgm:prSet custT="1"/>
      <dgm:spPr/>
      <dgm:t>
        <a:bodyPr/>
        <a:lstStyle/>
        <a:p>
          <a:r>
            <a:rPr lang="en-US" sz="2400" dirty="0"/>
            <a:t>count slowly and silently to 10</a:t>
          </a:r>
        </a:p>
      </dgm:t>
    </dgm:pt>
    <dgm:pt modelId="{B8D8A845-2F82-40A6-B048-B8C9F3A1581F}" type="parTrans" cxnId="{2D733EC2-B28D-4786-8A3E-DBF4D95E707D}">
      <dgm:prSet/>
      <dgm:spPr/>
      <dgm:t>
        <a:bodyPr/>
        <a:lstStyle/>
        <a:p>
          <a:endParaRPr lang="en-US"/>
        </a:p>
      </dgm:t>
    </dgm:pt>
    <dgm:pt modelId="{1ECA8CCB-696F-446E-AD40-8EF6B89BD39D}" type="sibTrans" cxnId="{2D733EC2-B28D-4786-8A3E-DBF4D95E707D}">
      <dgm:prSet/>
      <dgm:spPr/>
      <dgm:t>
        <a:bodyPr/>
        <a:lstStyle/>
        <a:p>
          <a:endParaRPr lang="en-US"/>
        </a:p>
      </dgm:t>
    </dgm:pt>
    <dgm:pt modelId="{0F79280C-6F45-4B09-B46A-145F2FDFC12E}">
      <dgm:prSet/>
      <dgm:spPr/>
      <dgm:t>
        <a:bodyPr/>
        <a:lstStyle/>
        <a:p>
          <a:r>
            <a:rPr lang="en-US"/>
            <a:t>Take</a:t>
          </a:r>
        </a:p>
      </dgm:t>
    </dgm:pt>
    <dgm:pt modelId="{7C3AF9ED-2581-4ABE-A735-1CBA2DFFE5D0}" type="parTrans" cxnId="{268F8336-971D-45DD-BEA6-7E208D91EF99}">
      <dgm:prSet/>
      <dgm:spPr/>
      <dgm:t>
        <a:bodyPr/>
        <a:lstStyle/>
        <a:p>
          <a:endParaRPr lang="en-US"/>
        </a:p>
      </dgm:t>
    </dgm:pt>
    <dgm:pt modelId="{F2A01379-787C-4EF4-BC86-594F72B84D2B}" type="sibTrans" cxnId="{268F8336-971D-45DD-BEA6-7E208D91EF99}">
      <dgm:prSet/>
      <dgm:spPr/>
      <dgm:t>
        <a:bodyPr/>
        <a:lstStyle/>
        <a:p>
          <a:endParaRPr lang="en-US"/>
        </a:p>
      </dgm:t>
    </dgm:pt>
    <dgm:pt modelId="{6D663936-2C94-44BC-A09B-6B680B030242}">
      <dgm:prSet custT="1"/>
      <dgm:spPr/>
      <dgm:t>
        <a:bodyPr/>
        <a:lstStyle/>
        <a:p>
          <a:r>
            <a:rPr lang="en-US" sz="2400" dirty="0"/>
            <a:t>take 5 slow deep breaths</a:t>
          </a:r>
        </a:p>
      </dgm:t>
    </dgm:pt>
    <dgm:pt modelId="{E818BDC1-926F-4395-A17B-6FD5208CD842}" type="parTrans" cxnId="{D410CB09-DCAB-4E42-A67F-7E50F92A51B6}">
      <dgm:prSet/>
      <dgm:spPr/>
      <dgm:t>
        <a:bodyPr/>
        <a:lstStyle/>
        <a:p>
          <a:endParaRPr lang="en-US"/>
        </a:p>
      </dgm:t>
    </dgm:pt>
    <dgm:pt modelId="{81A436C4-0B92-4C20-B3A3-19B9BA772E78}" type="sibTrans" cxnId="{D410CB09-DCAB-4E42-A67F-7E50F92A51B6}">
      <dgm:prSet/>
      <dgm:spPr/>
      <dgm:t>
        <a:bodyPr/>
        <a:lstStyle/>
        <a:p>
          <a:endParaRPr lang="en-US"/>
        </a:p>
      </dgm:t>
    </dgm:pt>
    <dgm:pt modelId="{6ABFED32-D633-4B4A-92AB-C67C6828277D}">
      <dgm:prSet/>
      <dgm:spPr/>
      <dgm:t>
        <a:bodyPr/>
        <a:lstStyle/>
        <a:p>
          <a:r>
            <a:rPr lang="en-US"/>
            <a:t>Squeeze</a:t>
          </a:r>
        </a:p>
      </dgm:t>
    </dgm:pt>
    <dgm:pt modelId="{AE90489A-2CDC-47F0-9D8E-941164AE680E}" type="parTrans" cxnId="{3886A529-09D0-4903-9DAA-692CC150DAE5}">
      <dgm:prSet/>
      <dgm:spPr/>
      <dgm:t>
        <a:bodyPr/>
        <a:lstStyle/>
        <a:p>
          <a:endParaRPr lang="en-US"/>
        </a:p>
      </dgm:t>
    </dgm:pt>
    <dgm:pt modelId="{5F9C9D51-99DA-45D6-B934-95C01E347792}" type="sibTrans" cxnId="{3886A529-09D0-4903-9DAA-692CC150DAE5}">
      <dgm:prSet/>
      <dgm:spPr/>
      <dgm:t>
        <a:bodyPr/>
        <a:lstStyle/>
        <a:p>
          <a:endParaRPr lang="en-US"/>
        </a:p>
      </dgm:t>
    </dgm:pt>
    <dgm:pt modelId="{6D63532A-5483-417F-BD7E-75CDD70509C4}">
      <dgm:prSet custT="1"/>
      <dgm:spPr/>
      <dgm:t>
        <a:bodyPr/>
        <a:lstStyle/>
        <a:p>
          <a:r>
            <a:rPr lang="en-US" sz="2400" dirty="0"/>
            <a:t>squeeze your hands together and release</a:t>
          </a:r>
        </a:p>
      </dgm:t>
    </dgm:pt>
    <dgm:pt modelId="{5E22C69D-9F05-4B6D-8C26-1A11C3E1E6D2}" type="parTrans" cxnId="{D8616426-5AB4-4619-9CFF-F97C37871E98}">
      <dgm:prSet/>
      <dgm:spPr/>
      <dgm:t>
        <a:bodyPr/>
        <a:lstStyle/>
        <a:p>
          <a:endParaRPr lang="en-US"/>
        </a:p>
      </dgm:t>
    </dgm:pt>
    <dgm:pt modelId="{EEA622B8-E01C-4C60-B8DE-5E406880B990}" type="sibTrans" cxnId="{D8616426-5AB4-4619-9CFF-F97C37871E98}">
      <dgm:prSet/>
      <dgm:spPr/>
      <dgm:t>
        <a:bodyPr/>
        <a:lstStyle/>
        <a:p>
          <a:endParaRPr lang="en-US"/>
        </a:p>
      </dgm:t>
    </dgm:pt>
    <dgm:pt modelId="{1AF799DA-CDC5-4E18-9318-05466E3F3576}" type="pres">
      <dgm:prSet presAssocID="{8122331D-67DE-4DC0-9D8E-54D39F6259BA}" presName="Name0" presStyleCnt="0">
        <dgm:presLayoutVars>
          <dgm:dir/>
          <dgm:animLvl val="lvl"/>
          <dgm:resizeHandles val="exact"/>
        </dgm:presLayoutVars>
      </dgm:prSet>
      <dgm:spPr/>
    </dgm:pt>
    <dgm:pt modelId="{663417D3-84B4-4968-97DE-85AB4A7295B5}" type="pres">
      <dgm:prSet presAssocID="{6E3ADCF1-B601-4F21-9C4C-996401DF24A7}" presName="linNode" presStyleCnt="0"/>
      <dgm:spPr/>
    </dgm:pt>
    <dgm:pt modelId="{4659AA84-D472-4193-AD0D-3200235B4051}" type="pres">
      <dgm:prSet presAssocID="{6E3ADCF1-B601-4F21-9C4C-996401DF24A7}" presName="parentText" presStyleLbl="solidFgAcc1" presStyleIdx="0" presStyleCnt="3">
        <dgm:presLayoutVars>
          <dgm:chMax val="1"/>
          <dgm:bulletEnabled/>
        </dgm:presLayoutVars>
      </dgm:prSet>
      <dgm:spPr/>
    </dgm:pt>
    <dgm:pt modelId="{E036DF1D-6066-4E86-8AEB-88DF35844CB9}" type="pres">
      <dgm:prSet presAssocID="{6E3ADCF1-B601-4F21-9C4C-996401DF24A7}" presName="descendantText" presStyleLbl="alignNode1" presStyleIdx="0" presStyleCnt="3">
        <dgm:presLayoutVars>
          <dgm:bulletEnabled/>
        </dgm:presLayoutVars>
      </dgm:prSet>
      <dgm:spPr/>
    </dgm:pt>
    <dgm:pt modelId="{3B609DD4-2ECD-497E-A019-3A0AEC92E80E}" type="pres">
      <dgm:prSet presAssocID="{C69C00C6-22A2-4061-B0B5-5D59E3776A91}" presName="sp" presStyleCnt="0"/>
      <dgm:spPr/>
    </dgm:pt>
    <dgm:pt modelId="{7C23B369-AF0B-43BC-9B1B-EFC46808ABC3}" type="pres">
      <dgm:prSet presAssocID="{0F79280C-6F45-4B09-B46A-145F2FDFC12E}" presName="linNode" presStyleCnt="0"/>
      <dgm:spPr/>
    </dgm:pt>
    <dgm:pt modelId="{97691745-FA98-4621-A518-C4254569BD37}" type="pres">
      <dgm:prSet presAssocID="{0F79280C-6F45-4B09-B46A-145F2FDFC12E}" presName="parentText" presStyleLbl="solidFgAcc1" presStyleIdx="1" presStyleCnt="3">
        <dgm:presLayoutVars>
          <dgm:chMax val="1"/>
          <dgm:bulletEnabled/>
        </dgm:presLayoutVars>
      </dgm:prSet>
      <dgm:spPr/>
    </dgm:pt>
    <dgm:pt modelId="{3A4A51C8-3F2A-4F21-A14F-27C5A3091236}" type="pres">
      <dgm:prSet presAssocID="{0F79280C-6F45-4B09-B46A-145F2FDFC12E}" presName="descendantText" presStyleLbl="alignNode1" presStyleIdx="1" presStyleCnt="3">
        <dgm:presLayoutVars>
          <dgm:bulletEnabled/>
        </dgm:presLayoutVars>
      </dgm:prSet>
      <dgm:spPr/>
    </dgm:pt>
    <dgm:pt modelId="{51084A23-DF33-467F-90C6-F69FFE43A487}" type="pres">
      <dgm:prSet presAssocID="{F2A01379-787C-4EF4-BC86-594F72B84D2B}" presName="sp" presStyleCnt="0"/>
      <dgm:spPr/>
    </dgm:pt>
    <dgm:pt modelId="{AE4D2FE4-9F4F-458A-9798-60D7CD427DDB}" type="pres">
      <dgm:prSet presAssocID="{6ABFED32-D633-4B4A-92AB-C67C6828277D}" presName="linNode" presStyleCnt="0"/>
      <dgm:spPr/>
    </dgm:pt>
    <dgm:pt modelId="{DC9399F5-D0C0-4163-9056-73A3FD867274}" type="pres">
      <dgm:prSet presAssocID="{6ABFED32-D633-4B4A-92AB-C67C6828277D}" presName="parentText" presStyleLbl="solidFgAcc1" presStyleIdx="2" presStyleCnt="3">
        <dgm:presLayoutVars>
          <dgm:chMax val="1"/>
          <dgm:bulletEnabled/>
        </dgm:presLayoutVars>
      </dgm:prSet>
      <dgm:spPr/>
    </dgm:pt>
    <dgm:pt modelId="{74E35C53-0761-4023-AD59-CC278A866F23}" type="pres">
      <dgm:prSet presAssocID="{6ABFED32-D633-4B4A-92AB-C67C6828277D}" presName="descendantText" presStyleLbl="alignNode1" presStyleIdx="2" presStyleCnt="3">
        <dgm:presLayoutVars>
          <dgm:bulletEnabled/>
        </dgm:presLayoutVars>
      </dgm:prSet>
      <dgm:spPr/>
    </dgm:pt>
  </dgm:ptLst>
  <dgm:cxnLst>
    <dgm:cxn modelId="{D410CB09-DCAB-4E42-A67F-7E50F92A51B6}" srcId="{0F79280C-6F45-4B09-B46A-145F2FDFC12E}" destId="{6D663936-2C94-44BC-A09B-6B680B030242}" srcOrd="0" destOrd="0" parTransId="{E818BDC1-926F-4395-A17B-6FD5208CD842}" sibTransId="{81A436C4-0B92-4C20-B3A3-19B9BA772E78}"/>
    <dgm:cxn modelId="{8E10EE24-506B-456C-9F3F-D8BCB9E4D272}" type="presOf" srcId="{8122331D-67DE-4DC0-9D8E-54D39F6259BA}" destId="{1AF799DA-CDC5-4E18-9318-05466E3F3576}" srcOrd="0" destOrd="0" presId="urn:microsoft.com/office/officeart/2016/7/layout/VerticalHollowActionList"/>
    <dgm:cxn modelId="{D8616426-5AB4-4619-9CFF-F97C37871E98}" srcId="{6ABFED32-D633-4B4A-92AB-C67C6828277D}" destId="{6D63532A-5483-417F-BD7E-75CDD70509C4}" srcOrd="0" destOrd="0" parTransId="{5E22C69D-9F05-4B6D-8C26-1A11C3E1E6D2}" sibTransId="{EEA622B8-E01C-4C60-B8DE-5E406880B990}"/>
    <dgm:cxn modelId="{3886A529-09D0-4903-9DAA-692CC150DAE5}" srcId="{8122331D-67DE-4DC0-9D8E-54D39F6259BA}" destId="{6ABFED32-D633-4B4A-92AB-C67C6828277D}" srcOrd="2" destOrd="0" parTransId="{AE90489A-2CDC-47F0-9D8E-941164AE680E}" sibTransId="{5F9C9D51-99DA-45D6-B934-95C01E347792}"/>
    <dgm:cxn modelId="{268F8336-971D-45DD-BEA6-7E208D91EF99}" srcId="{8122331D-67DE-4DC0-9D8E-54D39F6259BA}" destId="{0F79280C-6F45-4B09-B46A-145F2FDFC12E}" srcOrd="1" destOrd="0" parTransId="{7C3AF9ED-2581-4ABE-A735-1CBA2DFFE5D0}" sibTransId="{F2A01379-787C-4EF4-BC86-594F72B84D2B}"/>
    <dgm:cxn modelId="{261F4049-9D64-4220-8840-3FDD85803AEF}" type="presOf" srcId="{6D63532A-5483-417F-BD7E-75CDD70509C4}" destId="{74E35C53-0761-4023-AD59-CC278A866F23}" srcOrd="0" destOrd="0" presId="urn:microsoft.com/office/officeart/2016/7/layout/VerticalHollowActionList"/>
    <dgm:cxn modelId="{D4EBBB57-B824-4D30-8BAC-0E0FADC8E3FB}" type="presOf" srcId="{0F9E0958-E521-4C3C-9852-35B7D125A923}" destId="{E036DF1D-6066-4E86-8AEB-88DF35844CB9}" srcOrd="0" destOrd="0" presId="urn:microsoft.com/office/officeart/2016/7/layout/VerticalHollowActionList"/>
    <dgm:cxn modelId="{58DECB78-8401-44DE-9BCD-4A07E3F55797}" type="presOf" srcId="{6D663936-2C94-44BC-A09B-6B680B030242}" destId="{3A4A51C8-3F2A-4F21-A14F-27C5A3091236}" srcOrd="0" destOrd="0" presId="urn:microsoft.com/office/officeart/2016/7/layout/VerticalHollowActionList"/>
    <dgm:cxn modelId="{EDB48EAC-1BCE-4700-BA4E-04B5A6466F61}" type="presOf" srcId="{0F79280C-6F45-4B09-B46A-145F2FDFC12E}" destId="{97691745-FA98-4621-A518-C4254569BD37}" srcOrd="0" destOrd="0" presId="urn:microsoft.com/office/officeart/2016/7/layout/VerticalHollowActionList"/>
    <dgm:cxn modelId="{4B96A2AF-01E1-44C4-A40E-35FEBF50A17A}" srcId="{8122331D-67DE-4DC0-9D8E-54D39F6259BA}" destId="{6E3ADCF1-B601-4F21-9C4C-996401DF24A7}" srcOrd="0" destOrd="0" parTransId="{3FEEB3DA-DC76-4B1E-8106-B102318CEA1C}" sibTransId="{C69C00C6-22A2-4061-B0B5-5D59E3776A91}"/>
    <dgm:cxn modelId="{AEAF6DB2-3AC8-4E14-89CF-88A81D24CD7E}" type="presOf" srcId="{6ABFED32-D633-4B4A-92AB-C67C6828277D}" destId="{DC9399F5-D0C0-4163-9056-73A3FD867274}" srcOrd="0" destOrd="0" presId="urn:microsoft.com/office/officeart/2016/7/layout/VerticalHollowActionList"/>
    <dgm:cxn modelId="{2D733EC2-B28D-4786-8A3E-DBF4D95E707D}" srcId="{6E3ADCF1-B601-4F21-9C4C-996401DF24A7}" destId="{0F9E0958-E521-4C3C-9852-35B7D125A923}" srcOrd="0" destOrd="0" parTransId="{B8D8A845-2F82-40A6-B048-B8C9F3A1581F}" sibTransId="{1ECA8CCB-696F-446E-AD40-8EF6B89BD39D}"/>
    <dgm:cxn modelId="{E880DCC8-14D6-40B3-9662-958EE4D42FCB}" type="presOf" srcId="{6E3ADCF1-B601-4F21-9C4C-996401DF24A7}" destId="{4659AA84-D472-4193-AD0D-3200235B4051}" srcOrd="0" destOrd="0" presId="urn:microsoft.com/office/officeart/2016/7/layout/VerticalHollowActionList"/>
    <dgm:cxn modelId="{2146913F-52E1-4048-887D-C5A49371D3B2}" type="presParOf" srcId="{1AF799DA-CDC5-4E18-9318-05466E3F3576}" destId="{663417D3-84B4-4968-97DE-85AB4A7295B5}" srcOrd="0" destOrd="0" presId="urn:microsoft.com/office/officeart/2016/7/layout/VerticalHollowActionList"/>
    <dgm:cxn modelId="{7FBA33B3-1574-4B15-A8FD-20E81D24E335}" type="presParOf" srcId="{663417D3-84B4-4968-97DE-85AB4A7295B5}" destId="{4659AA84-D472-4193-AD0D-3200235B4051}" srcOrd="0" destOrd="0" presId="urn:microsoft.com/office/officeart/2016/7/layout/VerticalHollowActionList"/>
    <dgm:cxn modelId="{6F5BCD44-83F4-4A5E-95FD-8CCB9B91117F}" type="presParOf" srcId="{663417D3-84B4-4968-97DE-85AB4A7295B5}" destId="{E036DF1D-6066-4E86-8AEB-88DF35844CB9}" srcOrd="1" destOrd="0" presId="urn:microsoft.com/office/officeart/2016/7/layout/VerticalHollowActionList"/>
    <dgm:cxn modelId="{B449FF7F-45E9-4D4E-9498-BB17AAD55932}" type="presParOf" srcId="{1AF799DA-CDC5-4E18-9318-05466E3F3576}" destId="{3B609DD4-2ECD-497E-A019-3A0AEC92E80E}" srcOrd="1" destOrd="0" presId="urn:microsoft.com/office/officeart/2016/7/layout/VerticalHollowActionList"/>
    <dgm:cxn modelId="{5B039E34-48BD-4604-9568-AEBFD3BDA87B}" type="presParOf" srcId="{1AF799DA-CDC5-4E18-9318-05466E3F3576}" destId="{7C23B369-AF0B-43BC-9B1B-EFC46808ABC3}" srcOrd="2" destOrd="0" presId="urn:microsoft.com/office/officeart/2016/7/layout/VerticalHollowActionList"/>
    <dgm:cxn modelId="{58EBE9EA-DC88-4870-BC3A-51852705B82A}" type="presParOf" srcId="{7C23B369-AF0B-43BC-9B1B-EFC46808ABC3}" destId="{97691745-FA98-4621-A518-C4254569BD37}" srcOrd="0" destOrd="0" presId="urn:microsoft.com/office/officeart/2016/7/layout/VerticalHollowActionList"/>
    <dgm:cxn modelId="{4F578435-814C-469C-B6AF-460BA8E2C368}" type="presParOf" srcId="{7C23B369-AF0B-43BC-9B1B-EFC46808ABC3}" destId="{3A4A51C8-3F2A-4F21-A14F-27C5A3091236}" srcOrd="1" destOrd="0" presId="urn:microsoft.com/office/officeart/2016/7/layout/VerticalHollowActionList"/>
    <dgm:cxn modelId="{68B64178-DB1C-444F-B946-8A1BF1147A80}" type="presParOf" srcId="{1AF799DA-CDC5-4E18-9318-05466E3F3576}" destId="{51084A23-DF33-467F-90C6-F69FFE43A487}" srcOrd="3" destOrd="0" presId="urn:microsoft.com/office/officeart/2016/7/layout/VerticalHollowActionList"/>
    <dgm:cxn modelId="{0975F11E-A659-456F-8F80-4A76F4A43420}" type="presParOf" srcId="{1AF799DA-CDC5-4E18-9318-05466E3F3576}" destId="{AE4D2FE4-9F4F-458A-9798-60D7CD427DDB}" srcOrd="4" destOrd="0" presId="urn:microsoft.com/office/officeart/2016/7/layout/VerticalHollowActionList"/>
    <dgm:cxn modelId="{1A0BCC42-617B-4167-B11F-B3A85C6933E1}" type="presParOf" srcId="{AE4D2FE4-9F4F-458A-9798-60D7CD427DDB}" destId="{DC9399F5-D0C0-4163-9056-73A3FD867274}" srcOrd="0" destOrd="0" presId="urn:microsoft.com/office/officeart/2016/7/layout/VerticalHollowActionList"/>
    <dgm:cxn modelId="{DC19EE27-F2AF-42FC-B840-BF7790CFFFF7}" type="presParOf" srcId="{AE4D2FE4-9F4F-458A-9798-60D7CD427DDB}" destId="{74E35C53-0761-4023-AD59-CC278A866F2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1CE7B-D5CC-46BA-8B94-AC1F3AEBC6BE}" type="doc">
      <dgm:prSet loTypeId="urn:microsoft.com/office/officeart/2016/7/layout/BasicLinearProcessNumbered" loCatId="process" qsTypeId="urn:microsoft.com/office/officeart/2005/8/quickstyle/simple4" qsCatId="simple" csTypeId="urn:microsoft.com/office/officeart/2005/8/colors/accent1_2" csCatId="accent1" phldr="1"/>
      <dgm:spPr/>
      <dgm:t>
        <a:bodyPr/>
        <a:lstStyle/>
        <a:p>
          <a:endParaRPr lang="en-US"/>
        </a:p>
      </dgm:t>
    </dgm:pt>
    <dgm:pt modelId="{1792EEF3-ACE9-4AED-B160-BE33AF3AEB32}">
      <dgm:prSet custT="1"/>
      <dgm:spPr/>
      <dgm:t>
        <a:bodyPr/>
        <a:lstStyle/>
        <a:p>
          <a:pPr algn="ctr"/>
          <a:r>
            <a:rPr lang="en-US" sz="2800" dirty="0"/>
            <a:t>Ask questions</a:t>
          </a:r>
        </a:p>
      </dgm:t>
    </dgm:pt>
    <dgm:pt modelId="{F106116C-550C-498A-BC79-70EF2126B420}" type="parTrans" cxnId="{206790B7-0751-46C0-949C-CD81E7FC71C2}">
      <dgm:prSet/>
      <dgm:spPr/>
      <dgm:t>
        <a:bodyPr/>
        <a:lstStyle/>
        <a:p>
          <a:endParaRPr lang="en-US"/>
        </a:p>
      </dgm:t>
    </dgm:pt>
    <dgm:pt modelId="{7910286F-A60C-41BF-8FAD-E16E8B8E8FAA}" type="sibTrans" cxnId="{206790B7-0751-46C0-949C-CD81E7FC71C2}">
      <dgm:prSet phldrT="1"/>
      <dgm:spPr/>
      <dgm:t>
        <a:bodyPr/>
        <a:lstStyle/>
        <a:p>
          <a:r>
            <a:rPr lang="en-US"/>
            <a:t>1</a:t>
          </a:r>
        </a:p>
      </dgm:t>
    </dgm:pt>
    <dgm:pt modelId="{9E916EB2-2FB6-4CF0-A028-60ACDA1878F3}">
      <dgm:prSet custT="1"/>
      <dgm:spPr/>
      <dgm:t>
        <a:bodyPr/>
        <a:lstStyle/>
        <a:p>
          <a:pPr algn="ctr"/>
          <a:r>
            <a:rPr lang="en-US" sz="2400" dirty="0"/>
            <a:t>Talk about your feelings</a:t>
          </a:r>
        </a:p>
      </dgm:t>
    </dgm:pt>
    <dgm:pt modelId="{143E92C6-DE4B-4C2C-AB14-47A10E23FE0B}" type="parTrans" cxnId="{DC725844-93C6-4022-AD1D-B84CEC9A9C24}">
      <dgm:prSet/>
      <dgm:spPr/>
      <dgm:t>
        <a:bodyPr/>
        <a:lstStyle/>
        <a:p>
          <a:endParaRPr lang="en-US"/>
        </a:p>
      </dgm:t>
    </dgm:pt>
    <dgm:pt modelId="{213D16E3-087A-41FC-98F6-26626EF35833}" type="sibTrans" cxnId="{DC725844-93C6-4022-AD1D-B84CEC9A9C24}">
      <dgm:prSet phldrT="2"/>
      <dgm:spPr/>
      <dgm:t>
        <a:bodyPr/>
        <a:lstStyle/>
        <a:p>
          <a:r>
            <a:rPr lang="en-US"/>
            <a:t>2</a:t>
          </a:r>
        </a:p>
      </dgm:t>
    </dgm:pt>
    <dgm:pt modelId="{9EAD1A7D-DBD9-443F-B768-E04FC06A1569}">
      <dgm:prSet custT="1"/>
      <dgm:spPr/>
      <dgm:t>
        <a:bodyPr/>
        <a:lstStyle/>
        <a:p>
          <a:pPr algn="ctr"/>
          <a:r>
            <a:rPr lang="en-US" sz="2100" dirty="0"/>
            <a:t>Practice your calming strategies</a:t>
          </a:r>
        </a:p>
      </dgm:t>
    </dgm:pt>
    <dgm:pt modelId="{43CFB412-B1CD-41A1-8EED-0A18B8D72D22}" type="parTrans" cxnId="{F3B623AF-AFA9-45F3-8982-0F54492A7AEE}">
      <dgm:prSet/>
      <dgm:spPr/>
      <dgm:t>
        <a:bodyPr/>
        <a:lstStyle/>
        <a:p>
          <a:endParaRPr lang="en-US"/>
        </a:p>
      </dgm:t>
    </dgm:pt>
    <dgm:pt modelId="{B2FA9759-7C32-4E0A-8DE0-8003DD2D565F}" type="sibTrans" cxnId="{F3B623AF-AFA9-45F3-8982-0F54492A7AEE}">
      <dgm:prSet phldrT="3"/>
      <dgm:spPr/>
      <dgm:t>
        <a:bodyPr/>
        <a:lstStyle/>
        <a:p>
          <a:r>
            <a:rPr lang="en-US"/>
            <a:t>3</a:t>
          </a:r>
        </a:p>
      </dgm:t>
    </dgm:pt>
    <dgm:pt modelId="{5EA39C0E-0A0C-4206-AD11-1C7D957E263C}">
      <dgm:prSet custT="1"/>
      <dgm:spPr/>
      <dgm:t>
        <a:bodyPr/>
        <a:lstStyle/>
        <a:p>
          <a:pPr algn="ctr"/>
          <a:r>
            <a:rPr lang="en-US" sz="2400" dirty="0"/>
            <a:t>Make a plan</a:t>
          </a:r>
        </a:p>
      </dgm:t>
    </dgm:pt>
    <dgm:pt modelId="{98775C87-0C96-4E17-84A2-BFE710133F93}" type="parTrans" cxnId="{2000CC61-CED3-4E4F-A0B9-293FE337508B}">
      <dgm:prSet/>
      <dgm:spPr/>
      <dgm:t>
        <a:bodyPr/>
        <a:lstStyle/>
        <a:p>
          <a:endParaRPr lang="en-US"/>
        </a:p>
      </dgm:t>
    </dgm:pt>
    <dgm:pt modelId="{410BD4E9-4DCE-49FE-8A63-4D4707930B0D}" type="sibTrans" cxnId="{2000CC61-CED3-4E4F-A0B9-293FE337508B}">
      <dgm:prSet phldrT="4"/>
      <dgm:spPr/>
      <dgm:t>
        <a:bodyPr/>
        <a:lstStyle/>
        <a:p>
          <a:r>
            <a:rPr lang="en-US"/>
            <a:t>4</a:t>
          </a:r>
        </a:p>
      </dgm:t>
    </dgm:pt>
    <dgm:pt modelId="{2E06B9B6-B232-47D4-9FD1-1B9BC6FEFE89}">
      <dgm:prSet custT="1"/>
      <dgm:spPr/>
      <dgm:t>
        <a:bodyPr/>
        <a:lstStyle/>
        <a:p>
          <a:pPr algn="ctr"/>
          <a:r>
            <a:rPr lang="en-US" sz="2400" dirty="0"/>
            <a:t>Focus on the positive</a:t>
          </a:r>
        </a:p>
      </dgm:t>
    </dgm:pt>
    <dgm:pt modelId="{E14C03B2-97E2-42E4-AE6E-05601327D2B0}" type="parTrans" cxnId="{1B4A9421-B462-4FFA-810C-A29AFD44B574}">
      <dgm:prSet/>
      <dgm:spPr/>
      <dgm:t>
        <a:bodyPr/>
        <a:lstStyle/>
        <a:p>
          <a:endParaRPr lang="en-US"/>
        </a:p>
      </dgm:t>
    </dgm:pt>
    <dgm:pt modelId="{CA5F8DF9-7A3C-472A-9BED-8ED0019157EA}" type="sibTrans" cxnId="{1B4A9421-B462-4FFA-810C-A29AFD44B574}">
      <dgm:prSet phldrT="5"/>
      <dgm:spPr/>
      <dgm:t>
        <a:bodyPr/>
        <a:lstStyle/>
        <a:p>
          <a:r>
            <a:rPr lang="en-US"/>
            <a:t>5</a:t>
          </a:r>
        </a:p>
      </dgm:t>
    </dgm:pt>
    <dgm:pt modelId="{6D8E6F07-C972-44A0-AE80-3E83ED5362AD}">
      <dgm:prSet custT="1"/>
      <dgm:spPr/>
      <dgm:t>
        <a:bodyPr/>
        <a:lstStyle/>
        <a:p>
          <a:pPr algn="ctr"/>
          <a:r>
            <a:rPr lang="en-US" sz="2400" dirty="0"/>
            <a:t>Give yourself time</a:t>
          </a:r>
        </a:p>
      </dgm:t>
    </dgm:pt>
    <dgm:pt modelId="{D8940C83-C8DB-4AD9-817C-9ABE6F1224EB}" type="parTrans" cxnId="{42D0B65C-F711-4623-8844-C21AA95311DF}">
      <dgm:prSet/>
      <dgm:spPr/>
      <dgm:t>
        <a:bodyPr/>
        <a:lstStyle/>
        <a:p>
          <a:endParaRPr lang="en-US"/>
        </a:p>
      </dgm:t>
    </dgm:pt>
    <dgm:pt modelId="{4D6B61E1-C600-46C4-B87D-07A3AF161BAA}" type="sibTrans" cxnId="{42D0B65C-F711-4623-8844-C21AA95311DF}">
      <dgm:prSet phldrT="6"/>
      <dgm:spPr/>
      <dgm:t>
        <a:bodyPr/>
        <a:lstStyle/>
        <a:p>
          <a:r>
            <a:rPr lang="en-US"/>
            <a:t>6</a:t>
          </a:r>
        </a:p>
      </dgm:t>
    </dgm:pt>
    <dgm:pt modelId="{DF4EA9E9-B10E-46A5-A027-88C7F0A06D30}" type="pres">
      <dgm:prSet presAssocID="{A1F1CE7B-D5CC-46BA-8B94-AC1F3AEBC6BE}" presName="Name0" presStyleCnt="0">
        <dgm:presLayoutVars>
          <dgm:animLvl val="lvl"/>
          <dgm:resizeHandles val="exact"/>
        </dgm:presLayoutVars>
      </dgm:prSet>
      <dgm:spPr/>
    </dgm:pt>
    <dgm:pt modelId="{9F888825-C64F-4E2E-8C02-E593B14AB67F}" type="pres">
      <dgm:prSet presAssocID="{1792EEF3-ACE9-4AED-B160-BE33AF3AEB32}" presName="compositeNode" presStyleCnt="0">
        <dgm:presLayoutVars>
          <dgm:bulletEnabled val="1"/>
        </dgm:presLayoutVars>
      </dgm:prSet>
      <dgm:spPr/>
    </dgm:pt>
    <dgm:pt modelId="{9CC536AD-6474-4EFA-A285-73E276596CDC}" type="pres">
      <dgm:prSet presAssocID="{1792EEF3-ACE9-4AED-B160-BE33AF3AEB32}" presName="bgRect" presStyleLbl="bgAccFollowNode1" presStyleIdx="0" presStyleCnt="6"/>
      <dgm:spPr/>
    </dgm:pt>
    <dgm:pt modelId="{358B8F18-DC00-4266-9903-F220FCBDD72A}" type="pres">
      <dgm:prSet presAssocID="{7910286F-A60C-41BF-8FAD-E16E8B8E8FAA}" presName="sibTransNodeCircle" presStyleLbl="alignNode1" presStyleIdx="0" presStyleCnt="12">
        <dgm:presLayoutVars>
          <dgm:chMax val="0"/>
          <dgm:bulletEnabled/>
        </dgm:presLayoutVars>
      </dgm:prSet>
      <dgm:spPr/>
    </dgm:pt>
    <dgm:pt modelId="{218357EF-C0AE-4271-BBFF-E4848A9CC5B6}" type="pres">
      <dgm:prSet presAssocID="{1792EEF3-ACE9-4AED-B160-BE33AF3AEB32}" presName="bottomLine" presStyleLbl="alignNode1" presStyleIdx="1" presStyleCnt="12">
        <dgm:presLayoutVars/>
      </dgm:prSet>
      <dgm:spPr/>
    </dgm:pt>
    <dgm:pt modelId="{3B8AFE9D-185B-4115-B6E3-7AA188FE5A14}" type="pres">
      <dgm:prSet presAssocID="{1792EEF3-ACE9-4AED-B160-BE33AF3AEB32}" presName="nodeText" presStyleLbl="bgAccFollowNode1" presStyleIdx="0" presStyleCnt="6">
        <dgm:presLayoutVars>
          <dgm:bulletEnabled val="1"/>
        </dgm:presLayoutVars>
      </dgm:prSet>
      <dgm:spPr/>
    </dgm:pt>
    <dgm:pt modelId="{EC63BBFC-8ED1-4904-A880-16CDB70A62E7}" type="pres">
      <dgm:prSet presAssocID="{7910286F-A60C-41BF-8FAD-E16E8B8E8FAA}" presName="sibTrans" presStyleCnt="0"/>
      <dgm:spPr/>
    </dgm:pt>
    <dgm:pt modelId="{B80AFE55-ADCF-4A0C-9F94-DE4EB98619B8}" type="pres">
      <dgm:prSet presAssocID="{9E916EB2-2FB6-4CF0-A028-60ACDA1878F3}" presName="compositeNode" presStyleCnt="0">
        <dgm:presLayoutVars>
          <dgm:bulletEnabled val="1"/>
        </dgm:presLayoutVars>
      </dgm:prSet>
      <dgm:spPr/>
    </dgm:pt>
    <dgm:pt modelId="{E90C44C2-7AD1-41A9-BEA8-4E7D1A4307BC}" type="pres">
      <dgm:prSet presAssocID="{9E916EB2-2FB6-4CF0-A028-60ACDA1878F3}" presName="bgRect" presStyleLbl="bgAccFollowNode1" presStyleIdx="1" presStyleCnt="6"/>
      <dgm:spPr/>
    </dgm:pt>
    <dgm:pt modelId="{F4DA1C40-0C34-40C1-B345-76BE58280D16}" type="pres">
      <dgm:prSet presAssocID="{213D16E3-087A-41FC-98F6-26626EF35833}" presName="sibTransNodeCircle" presStyleLbl="alignNode1" presStyleIdx="2" presStyleCnt="12">
        <dgm:presLayoutVars>
          <dgm:chMax val="0"/>
          <dgm:bulletEnabled/>
        </dgm:presLayoutVars>
      </dgm:prSet>
      <dgm:spPr/>
    </dgm:pt>
    <dgm:pt modelId="{8601F526-4DBF-4707-86F9-ADF38258E017}" type="pres">
      <dgm:prSet presAssocID="{9E916EB2-2FB6-4CF0-A028-60ACDA1878F3}" presName="bottomLine" presStyleLbl="alignNode1" presStyleIdx="3" presStyleCnt="12">
        <dgm:presLayoutVars/>
      </dgm:prSet>
      <dgm:spPr/>
    </dgm:pt>
    <dgm:pt modelId="{56F3D4F4-EAD8-4275-8EEB-C79034F73646}" type="pres">
      <dgm:prSet presAssocID="{9E916EB2-2FB6-4CF0-A028-60ACDA1878F3}" presName="nodeText" presStyleLbl="bgAccFollowNode1" presStyleIdx="1" presStyleCnt="6">
        <dgm:presLayoutVars>
          <dgm:bulletEnabled val="1"/>
        </dgm:presLayoutVars>
      </dgm:prSet>
      <dgm:spPr/>
    </dgm:pt>
    <dgm:pt modelId="{E5430C60-44C3-4213-AD11-D588FC4CE00B}" type="pres">
      <dgm:prSet presAssocID="{213D16E3-087A-41FC-98F6-26626EF35833}" presName="sibTrans" presStyleCnt="0"/>
      <dgm:spPr/>
    </dgm:pt>
    <dgm:pt modelId="{5DAE64C1-E7B1-467B-87B6-6E073EBEA95B}" type="pres">
      <dgm:prSet presAssocID="{9EAD1A7D-DBD9-443F-B768-E04FC06A1569}" presName="compositeNode" presStyleCnt="0">
        <dgm:presLayoutVars>
          <dgm:bulletEnabled val="1"/>
        </dgm:presLayoutVars>
      </dgm:prSet>
      <dgm:spPr/>
    </dgm:pt>
    <dgm:pt modelId="{1FAFEBBC-1AFA-491C-A0BD-6A8002D61E98}" type="pres">
      <dgm:prSet presAssocID="{9EAD1A7D-DBD9-443F-B768-E04FC06A1569}" presName="bgRect" presStyleLbl="bgAccFollowNode1" presStyleIdx="2" presStyleCnt="6"/>
      <dgm:spPr/>
    </dgm:pt>
    <dgm:pt modelId="{CD1574E3-20C1-4ACD-9A79-9D9E5FE3076F}" type="pres">
      <dgm:prSet presAssocID="{B2FA9759-7C32-4E0A-8DE0-8003DD2D565F}" presName="sibTransNodeCircle" presStyleLbl="alignNode1" presStyleIdx="4" presStyleCnt="12">
        <dgm:presLayoutVars>
          <dgm:chMax val="0"/>
          <dgm:bulletEnabled/>
        </dgm:presLayoutVars>
      </dgm:prSet>
      <dgm:spPr/>
    </dgm:pt>
    <dgm:pt modelId="{E12E5B6F-C5E0-403C-9EA8-94D22606EBE1}" type="pres">
      <dgm:prSet presAssocID="{9EAD1A7D-DBD9-443F-B768-E04FC06A1569}" presName="bottomLine" presStyleLbl="alignNode1" presStyleIdx="5" presStyleCnt="12">
        <dgm:presLayoutVars/>
      </dgm:prSet>
      <dgm:spPr/>
    </dgm:pt>
    <dgm:pt modelId="{2748E19F-235A-4129-B87D-017AEB51B92F}" type="pres">
      <dgm:prSet presAssocID="{9EAD1A7D-DBD9-443F-B768-E04FC06A1569}" presName="nodeText" presStyleLbl="bgAccFollowNode1" presStyleIdx="2" presStyleCnt="6">
        <dgm:presLayoutVars>
          <dgm:bulletEnabled val="1"/>
        </dgm:presLayoutVars>
      </dgm:prSet>
      <dgm:spPr/>
    </dgm:pt>
    <dgm:pt modelId="{F171144F-FE59-433D-AEF0-504C9794329E}" type="pres">
      <dgm:prSet presAssocID="{B2FA9759-7C32-4E0A-8DE0-8003DD2D565F}" presName="sibTrans" presStyleCnt="0"/>
      <dgm:spPr/>
    </dgm:pt>
    <dgm:pt modelId="{6F6F035A-BCEC-478E-891E-8E1F7333E1BD}" type="pres">
      <dgm:prSet presAssocID="{5EA39C0E-0A0C-4206-AD11-1C7D957E263C}" presName="compositeNode" presStyleCnt="0">
        <dgm:presLayoutVars>
          <dgm:bulletEnabled val="1"/>
        </dgm:presLayoutVars>
      </dgm:prSet>
      <dgm:spPr/>
    </dgm:pt>
    <dgm:pt modelId="{A9F9A301-60C5-472F-B0C5-8914CB3ADFD5}" type="pres">
      <dgm:prSet presAssocID="{5EA39C0E-0A0C-4206-AD11-1C7D957E263C}" presName="bgRect" presStyleLbl="bgAccFollowNode1" presStyleIdx="3" presStyleCnt="6"/>
      <dgm:spPr/>
    </dgm:pt>
    <dgm:pt modelId="{0B3B0512-E7F9-4CCB-A457-51D864A108B9}" type="pres">
      <dgm:prSet presAssocID="{410BD4E9-4DCE-49FE-8A63-4D4707930B0D}" presName="sibTransNodeCircle" presStyleLbl="alignNode1" presStyleIdx="6" presStyleCnt="12">
        <dgm:presLayoutVars>
          <dgm:chMax val="0"/>
          <dgm:bulletEnabled/>
        </dgm:presLayoutVars>
      </dgm:prSet>
      <dgm:spPr/>
    </dgm:pt>
    <dgm:pt modelId="{749426E7-27A6-4EAB-AB31-CD6BE6CB2B44}" type="pres">
      <dgm:prSet presAssocID="{5EA39C0E-0A0C-4206-AD11-1C7D957E263C}" presName="bottomLine" presStyleLbl="alignNode1" presStyleIdx="7" presStyleCnt="12">
        <dgm:presLayoutVars/>
      </dgm:prSet>
      <dgm:spPr/>
    </dgm:pt>
    <dgm:pt modelId="{55B4D078-E41C-4B40-A0E8-AAAF05661D25}" type="pres">
      <dgm:prSet presAssocID="{5EA39C0E-0A0C-4206-AD11-1C7D957E263C}" presName="nodeText" presStyleLbl="bgAccFollowNode1" presStyleIdx="3" presStyleCnt="6">
        <dgm:presLayoutVars>
          <dgm:bulletEnabled val="1"/>
        </dgm:presLayoutVars>
      </dgm:prSet>
      <dgm:spPr/>
    </dgm:pt>
    <dgm:pt modelId="{A1DE7A7E-D686-43C2-BE6E-6B6605C1B0F3}" type="pres">
      <dgm:prSet presAssocID="{410BD4E9-4DCE-49FE-8A63-4D4707930B0D}" presName="sibTrans" presStyleCnt="0"/>
      <dgm:spPr/>
    </dgm:pt>
    <dgm:pt modelId="{7574A6F0-8F27-49FE-A2B8-B83AA616663A}" type="pres">
      <dgm:prSet presAssocID="{2E06B9B6-B232-47D4-9FD1-1B9BC6FEFE89}" presName="compositeNode" presStyleCnt="0">
        <dgm:presLayoutVars>
          <dgm:bulletEnabled val="1"/>
        </dgm:presLayoutVars>
      </dgm:prSet>
      <dgm:spPr/>
    </dgm:pt>
    <dgm:pt modelId="{D71D8351-B800-42CB-9DD0-CAFF4F3FE048}" type="pres">
      <dgm:prSet presAssocID="{2E06B9B6-B232-47D4-9FD1-1B9BC6FEFE89}" presName="bgRect" presStyleLbl="bgAccFollowNode1" presStyleIdx="4" presStyleCnt="6"/>
      <dgm:spPr/>
    </dgm:pt>
    <dgm:pt modelId="{F27D149B-6821-4B3C-A32C-7BDB9FCA1C20}" type="pres">
      <dgm:prSet presAssocID="{CA5F8DF9-7A3C-472A-9BED-8ED0019157EA}" presName="sibTransNodeCircle" presStyleLbl="alignNode1" presStyleIdx="8" presStyleCnt="12">
        <dgm:presLayoutVars>
          <dgm:chMax val="0"/>
          <dgm:bulletEnabled/>
        </dgm:presLayoutVars>
      </dgm:prSet>
      <dgm:spPr/>
    </dgm:pt>
    <dgm:pt modelId="{29195C2B-FAA4-4353-BE2C-CD13E7D2B512}" type="pres">
      <dgm:prSet presAssocID="{2E06B9B6-B232-47D4-9FD1-1B9BC6FEFE89}" presName="bottomLine" presStyleLbl="alignNode1" presStyleIdx="9" presStyleCnt="12">
        <dgm:presLayoutVars/>
      </dgm:prSet>
      <dgm:spPr/>
    </dgm:pt>
    <dgm:pt modelId="{B0DE6B9F-A6FE-4ECA-B7D9-79F42B1EC881}" type="pres">
      <dgm:prSet presAssocID="{2E06B9B6-B232-47D4-9FD1-1B9BC6FEFE89}" presName="nodeText" presStyleLbl="bgAccFollowNode1" presStyleIdx="4" presStyleCnt="6">
        <dgm:presLayoutVars>
          <dgm:bulletEnabled val="1"/>
        </dgm:presLayoutVars>
      </dgm:prSet>
      <dgm:spPr/>
    </dgm:pt>
    <dgm:pt modelId="{892DD7FB-23B9-41B6-9FF9-C372C300FD03}" type="pres">
      <dgm:prSet presAssocID="{CA5F8DF9-7A3C-472A-9BED-8ED0019157EA}" presName="sibTrans" presStyleCnt="0"/>
      <dgm:spPr/>
    </dgm:pt>
    <dgm:pt modelId="{99F48CCA-F3ED-4A5C-B5BD-060CEFA998F7}" type="pres">
      <dgm:prSet presAssocID="{6D8E6F07-C972-44A0-AE80-3E83ED5362AD}" presName="compositeNode" presStyleCnt="0">
        <dgm:presLayoutVars>
          <dgm:bulletEnabled val="1"/>
        </dgm:presLayoutVars>
      </dgm:prSet>
      <dgm:spPr/>
    </dgm:pt>
    <dgm:pt modelId="{C24B9AC8-A10A-40A6-AC28-32347D88688E}" type="pres">
      <dgm:prSet presAssocID="{6D8E6F07-C972-44A0-AE80-3E83ED5362AD}" presName="bgRect" presStyleLbl="bgAccFollowNode1" presStyleIdx="5" presStyleCnt="6"/>
      <dgm:spPr/>
    </dgm:pt>
    <dgm:pt modelId="{4F858043-384E-4746-8720-34D2325A070B}" type="pres">
      <dgm:prSet presAssocID="{4D6B61E1-C600-46C4-B87D-07A3AF161BAA}" presName="sibTransNodeCircle" presStyleLbl="alignNode1" presStyleIdx="10" presStyleCnt="12">
        <dgm:presLayoutVars>
          <dgm:chMax val="0"/>
          <dgm:bulletEnabled/>
        </dgm:presLayoutVars>
      </dgm:prSet>
      <dgm:spPr/>
    </dgm:pt>
    <dgm:pt modelId="{16FECFEF-C37C-4037-986B-CF8E92A4764A}" type="pres">
      <dgm:prSet presAssocID="{6D8E6F07-C972-44A0-AE80-3E83ED5362AD}" presName="bottomLine" presStyleLbl="alignNode1" presStyleIdx="11" presStyleCnt="12">
        <dgm:presLayoutVars/>
      </dgm:prSet>
      <dgm:spPr/>
    </dgm:pt>
    <dgm:pt modelId="{2FB4BF12-7FDB-4585-B432-350A918E67B8}" type="pres">
      <dgm:prSet presAssocID="{6D8E6F07-C972-44A0-AE80-3E83ED5362AD}" presName="nodeText" presStyleLbl="bgAccFollowNode1" presStyleIdx="5" presStyleCnt="6">
        <dgm:presLayoutVars>
          <dgm:bulletEnabled val="1"/>
        </dgm:presLayoutVars>
      </dgm:prSet>
      <dgm:spPr/>
    </dgm:pt>
  </dgm:ptLst>
  <dgm:cxnLst>
    <dgm:cxn modelId="{432D2B09-8673-49B7-9C9B-47E96DDFD519}" type="presOf" srcId="{9E916EB2-2FB6-4CF0-A028-60ACDA1878F3}" destId="{E90C44C2-7AD1-41A9-BEA8-4E7D1A4307BC}" srcOrd="0" destOrd="0" presId="urn:microsoft.com/office/officeart/2016/7/layout/BasicLinearProcessNumbered"/>
    <dgm:cxn modelId="{1B4A9421-B462-4FFA-810C-A29AFD44B574}" srcId="{A1F1CE7B-D5CC-46BA-8B94-AC1F3AEBC6BE}" destId="{2E06B9B6-B232-47D4-9FD1-1B9BC6FEFE89}" srcOrd="4" destOrd="0" parTransId="{E14C03B2-97E2-42E4-AE6E-05601327D2B0}" sibTransId="{CA5F8DF9-7A3C-472A-9BED-8ED0019157EA}"/>
    <dgm:cxn modelId="{0D287022-0EB2-4857-A2CE-AA9594B4A4A3}" type="presOf" srcId="{6D8E6F07-C972-44A0-AE80-3E83ED5362AD}" destId="{C24B9AC8-A10A-40A6-AC28-32347D88688E}" srcOrd="0" destOrd="0" presId="urn:microsoft.com/office/officeart/2016/7/layout/BasicLinearProcessNumbered"/>
    <dgm:cxn modelId="{5B6FA028-DE19-4C83-A180-A0997BBE1837}" type="presOf" srcId="{9EAD1A7D-DBD9-443F-B768-E04FC06A1569}" destId="{1FAFEBBC-1AFA-491C-A0BD-6A8002D61E98}" srcOrd="0" destOrd="0" presId="urn:microsoft.com/office/officeart/2016/7/layout/BasicLinearProcessNumbered"/>
    <dgm:cxn modelId="{42D0B65C-F711-4623-8844-C21AA95311DF}" srcId="{A1F1CE7B-D5CC-46BA-8B94-AC1F3AEBC6BE}" destId="{6D8E6F07-C972-44A0-AE80-3E83ED5362AD}" srcOrd="5" destOrd="0" parTransId="{D8940C83-C8DB-4AD9-817C-9ABE6F1224EB}" sibTransId="{4D6B61E1-C600-46C4-B87D-07A3AF161BAA}"/>
    <dgm:cxn modelId="{5164555E-0892-46C6-BC45-32EA08A9E54A}" type="presOf" srcId="{1792EEF3-ACE9-4AED-B160-BE33AF3AEB32}" destId="{9CC536AD-6474-4EFA-A285-73E276596CDC}" srcOrd="0" destOrd="0" presId="urn:microsoft.com/office/officeart/2016/7/layout/BasicLinearProcessNumbered"/>
    <dgm:cxn modelId="{2000CC61-CED3-4E4F-A0B9-293FE337508B}" srcId="{A1F1CE7B-D5CC-46BA-8B94-AC1F3AEBC6BE}" destId="{5EA39C0E-0A0C-4206-AD11-1C7D957E263C}" srcOrd="3" destOrd="0" parTransId="{98775C87-0C96-4E17-84A2-BFE710133F93}" sibTransId="{410BD4E9-4DCE-49FE-8A63-4D4707930B0D}"/>
    <dgm:cxn modelId="{DC725844-93C6-4022-AD1D-B84CEC9A9C24}" srcId="{A1F1CE7B-D5CC-46BA-8B94-AC1F3AEBC6BE}" destId="{9E916EB2-2FB6-4CF0-A028-60ACDA1878F3}" srcOrd="1" destOrd="0" parTransId="{143E92C6-DE4B-4C2C-AB14-47A10E23FE0B}" sibTransId="{213D16E3-087A-41FC-98F6-26626EF35833}"/>
    <dgm:cxn modelId="{F1E34446-3674-4CA2-BD6E-26CCA9BDEC02}" type="presOf" srcId="{1792EEF3-ACE9-4AED-B160-BE33AF3AEB32}" destId="{3B8AFE9D-185B-4115-B6E3-7AA188FE5A14}" srcOrd="1" destOrd="0" presId="urn:microsoft.com/office/officeart/2016/7/layout/BasicLinearProcessNumbered"/>
    <dgm:cxn modelId="{83224949-413E-465F-87E7-6F86C95977AB}" type="presOf" srcId="{5EA39C0E-0A0C-4206-AD11-1C7D957E263C}" destId="{55B4D078-E41C-4B40-A0E8-AAAF05661D25}" srcOrd="1" destOrd="0" presId="urn:microsoft.com/office/officeart/2016/7/layout/BasicLinearProcessNumbered"/>
    <dgm:cxn modelId="{C25EB16E-2A64-4B43-832A-948FCBD04044}" type="presOf" srcId="{9EAD1A7D-DBD9-443F-B768-E04FC06A1569}" destId="{2748E19F-235A-4129-B87D-017AEB51B92F}" srcOrd="1" destOrd="0" presId="urn:microsoft.com/office/officeart/2016/7/layout/BasicLinearProcessNumbered"/>
    <dgm:cxn modelId="{D795857B-F9CD-42C4-9293-8F869ECE54AF}" type="presOf" srcId="{213D16E3-087A-41FC-98F6-26626EF35833}" destId="{F4DA1C40-0C34-40C1-B345-76BE58280D16}" srcOrd="0" destOrd="0" presId="urn:microsoft.com/office/officeart/2016/7/layout/BasicLinearProcessNumbered"/>
    <dgm:cxn modelId="{87A04981-AAE7-40AD-83E1-07A3BBDB087A}" type="presOf" srcId="{5EA39C0E-0A0C-4206-AD11-1C7D957E263C}" destId="{A9F9A301-60C5-472F-B0C5-8914CB3ADFD5}" srcOrd="0" destOrd="0" presId="urn:microsoft.com/office/officeart/2016/7/layout/BasicLinearProcessNumbered"/>
    <dgm:cxn modelId="{E9407B8F-AADD-44D4-832B-113F947EFF92}" type="presOf" srcId="{B2FA9759-7C32-4E0A-8DE0-8003DD2D565F}" destId="{CD1574E3-20C1-4ACD-9A79-9D9E5FE3076F}" srcOrd="0" destOrd="0" presId="urn:microsoft.com/office/officeart/2016/7/layout/BasicLinearProcessNumbered"/>
    <dgm:cxn modelId="{A33CFE8F-E095-4FF0-99C5-8608CDC04075}" type="presOf" srcId="{A1F1CE7B-D5CC-46BA-8B94-AC1F3AEBC6BE}" destId="{DF4EA9E9-B10E-46A5-A027-88C7F0A06D30}" srcOrd="0" destOrd="0" presId="urn:microsoft.com/office/officeart/2016/7/layout/BasicLinearProcessNumbered"/>
    <dgm:cxn modelId="{7F674C97-3C1E-4301-B738-41C9825AB31E}" type="presOf" srcId="{2E06B9B6-B232-47D4-9FD1-1B9BC6FEFE89}" destId="{B0DE6B9F-A6FE-4ECA-B7D9-79F42B1EC881}" srcOrd="1" destOrd="0" presId="urn:microsoft.com/office/officeart/2016/7/layout/BasicLinearProcessNumbered"/>
    <dgm:cxn modelId="{15F5E1A0-A911-4894-BDA5-EAFA383B79D3}" type="presOf" srcId="{CA5F8DF9-7A3C-472A-9BED-8ED0019157EA}" destId="{F27D149B-6821-4B3C-A32C-7BDB9FCA1C20}" srcOrd="0" destOrd="0" presId="urn:microsoft.com/office/officeart/2016/7/layout/BasicLinearProcessNumbered"/>
    <dgm:cxn modelId="{98E5FDA0-2934-497E-BD9F-29C235484B06}" type="presOf" srcId="{4D6B61E1-C600-46C4-B87D-07A3AF161BAA}" destId="{4F858043-384E-4746-8720-34D2325A070B}" srcOrd="0" destOrd="0" presId="urn:microsoft.com/office/officeart/2016/7/layout/BasicLinearProcessNumbered"/>
    <dgm:cxn modelId="{4CB301A7-BCD5-47A4-9CF7-F9785703D30D}" type="presOf" srcId="{2E06B9B6-B232-47D4-9FD1-1B9BC6FEFE89}" destId="{D71D8351-B800-42CB-9DD0-CAFF4F3FE048}" srcOrd="0" destOrd="0" presId="urn:microsoft.com/office/officeart/2016/7/layout/BasicLinearProcessNumbered"/>
    <dgm:cxn modelId="{F3B623AF-AFA9-45F3-8982-0F54492A7AEE}" srcId="{A1F1CE7B-D5CC-46BA-8B94-AC1F3AEBC6BE}" destId="{9EAD1A7D-DBD9-443F-B768-E04FC06A1569}" srcOrd="2" destOrd="0" parTransId="{43CFB412-B1CD-41A1-8EED-0A18B8D72D22}" sibTransId="{B2FA9759-7C32-4E0A-8DE0-8003DD2D565F}"/>
    <dgm:cxn modelId="{206790B7-0751-46C0-949C-CD81E7FC71C2}" srcId="{A1F1CE7B-D5CC-46BA-8B94-AC1F3AEBC6BE}" destId="{1792EEF3-ACE9-4AED-B160-BE33AF3AEB32}" srcOrd="0" destOrd="0" parTransId="{F106116C-550C-498A-BC79-70EF2126B420}" sibTransId="{7910286F-A60C-41BF-8FAD-E16E8B8E8FAA}"/>
    <dgm:cxn modelId="{F8850AB8-90F8-4F31-A455-2786A9E856DD}" type="presOf" srcId="{7910286F-A60C-41BF-8FAD-E16E8B8E8FAA}" destId="{358B8F18-DC00-4266-9903-F220FCBDD72A}" srcOrd="0" destOrd="0" presId="urn:microsoft.com/office/officeart/2016/7/layout/BasicLinearProcessNumbered"/>
    <dgm:cxn modelId="{C9901DDD-50E6-4D36-8227-FBFDA5D04F3D}" type="presOf" srcId="{410BD4E9-4DCE-49FE-8A63-4D4707930B0D}" destId="{0B3B0512-E7F9-4CCB-A457-51D864A108B9}" srcOrd="0" destOrd="0" presId="urn:microsoft.com/office/officeart/2016/7/layout/BasicLinearProcessNumbered"/>
    <dgm:cxn modelId="{4B8873E0-E0E5-45B2-A003-66C2E38BA453}" type="presOf" srcId="{9E916EB2-2FB6-4CF0-A028-60ACDA1878F3}" destId="{56F3D4F4-EAD8-4275-8EEB-C79034F73646}" srcOrd="1" destOrd="0" presId="urn:microsoft.com/office/officeart/2016/7/layout/BasicLinearProcessNumbered"/>
    <dgm:cxn modelId="{373C2FE7-9654-43F3-9357-657C74B38608}" type="presOf" srcId="{6D8E6F07-C972-44A0-AE80-3E83ED5362AD}" destId="{2FB4BF12-7FDB-4585-B432-350A918E67B8}" srcOrd="1" destOrd="0" presId="urn:microsoft.com/office/officeart/2016/7/layout/BasicLinearProcessNumbered"/>
    <dgm:cxn modelId="{92C429D9-F913-4F6D-AEAF-A77CEA3169B7}" type="presParOf" srcId="{DF4EA9E9-B10E-46A5-A027-88C7F0A06D30}" destId="{9F888825-C64F-4E2E-8C02-E593B14AB67F}" srcOrd="0" destOrd="0" presId="urn:microsoft.com/office/officeart/2016/7/layout/BasicLinearProcessNumbered"/>
    <dgm:cxn modelId="{A5B92BD4-691C-4804-BBA1-0718470C6315}" type="presParOf" srcId="{9F888825-C64F-4E2E-8C02-E593B14AB67F}" destId="{9CC536AD-6474-4EFA-A285-73E276596CDC}" srcOrd="0" destOrd="0" presId="urn:microsoft.com/office/officeart/2016/7/layout/BasicLinearProcessNumbered"/>
    <dgm:cxn modelId="{D0B5D259-932C-49CF-8C03-145D63C67057}" type="presParOf" srcId="{9F888825-C64F-4E2E-8C02-E593B14AB67F}" destId="{358B8F18-DC00-4266-9903-F220FCBDD72A}" srcOrd="1" destOrd="0" presId="urn:microsoft.com/office/officeart/2016/7/layout/BasicLinearProcessNumbered"/>
    <dgm:cxn modelId="{EC0C4283-D335-47B6-9000-EDE39FD7F859}" type="presParOf" srcId="{9F888825-C64F-4E2E-8C02-E593B14AB67F}" destId="{218357EF-C0AE-4271-BBFF-E4848A9CC5B6}" srcOrd="2" destOrd="0" presId="urn:microsoft.com/office/officeart/2016/7/layout/BasicLinearProcessNumbered"/>
    <dgm:cxn modelId="{6390F37D-18E0-45F3-8922-87A3EB1D1497}" type="presParOf" srcId="{9F888825-C64F-4E2E-8C02-E593B14AB67F}" destId="{3B8AFE9D-185B-4115-B6E3-7AA188FE5A14}" srcOrd="3" destOrd="0" presId="urn:microsoft.com/office/officeart/2016/7/layout/BasicLinearProcessNumbered"/>
    <dgm:cxn modelId="{62940D47-515E-44CF-A426-33C9D995F28E}" type="presParOf" srcId="{DF4EA9E9-B10E-46A5-A027-88C7F0A06D30}" destId="{EC63BBFC-8ED1-4904-A880-16CDB70A62E7}" srcOrd="1" destOrd="0" presId="urn:microsoft.com/office/officeart/2016/7/layout/BasicLinearProcessNumbered"/>
    <dgm:cxn modelId="{E812ED8B-1A9F-45C9-B79D-0EC4114B802E}" type="presParOf" srcId="{DF4EA9E9-B10E-46A5-A027-88C7F0A06D30}" destId="{B80AFE55-ADCF-4A0C-9F94-DE4EB98619B8}" srcOrd="2" destOrd="0" presId="urn:microsoft.com/office/officeart/2016/7/layout/BasicLinearProcessNumbered"/>
    <dgm:cxn modelId="{412DA659-D26E-4997-9D51-581A1B3C6F8E}" type="presParOf" srcId="{B80AFE55-ADCF-4A0C-9F94-DE4EB98619B8}" destId="{E90C44C2-7AD1-41A9-BEA8-4E7D1A4307BC}" srcOrd="0" destOrd="0" presId="urn:microsoft.com/office/officeart/2016/7/layout/BasicLinearProcessNumbered"/>
    <dgm:cxn modelId="{F9C7F910-5AF6-46F4-AF8C-7C3741352FEA}" type="presParOf" srcId="{B80AFE55-ADCF-4A0C-9F94-DE4EB98619B8}" destId="{F4DA1C40-0C34-40C1-B345-76BE58280D16}" srcOrd="1" destOrd="0" presId="urn:microsoft.com/office/officeart/2016/7/layout/BasicLinearProcessNumbered"/>
    <dgm:cxn modelId="{3A08C3CC-4BE9-4C1A-B3E0-CA8185B81458}" type="presParOf" srcId="{B80AFE55-ADCF-4A0C-9F94-DE4EB98619B8}" destId="{8601F526-4DBF-4707-86F9-ADF38258E017}" srcOrd="2" destOrd="0" presId="urn:microsoft.com/office/officeart/2016/7/layout/BasicLinearProcessNumbered"/>
    <dgm:cxn modelId="{EBCFAD68-C1E0-4504-BF33-9960466D31D1}" type="presParOf" srcId="{B80AFE55-ADCF-4A0C-9F94-DE4EB98619B8}" destId="{56F3D4F4-EAD8-4275-8EEB-C79034F73646}" srcOrd="3" destOrd="0" presId="urn:microsoft.com/office/officeart/2016/7/layout/BasicLinearProcessNumbered"/>
    <dgm:cxn modelId="{102F52C2-FEFF-4B74-9DB7-A573161E3A66}" type="presParOf" srcId="{DF4EA9E9-B10E-46A5-A027-88C7F0A06D30}" destId="{E5430C60-44C3-4213-AD11-D588FC4CE00B}" srcOrd="3" destOrd="0" presId="urn:microsoft.com/office/officeart/2016/7/layout/BasicLinearProcessNumbered"/>
    <dgm:cxn modelId="{92964874-124B-4762-AF54-E101BF62EEEC}" type="presParOf" srcId="{DF4EA9E9-B10E-46A5-A027-88C7F0A06D30}" destId="{5DAE64C1-E7B1-467B-87B6-6E073EBEA95B}" srcOrd="4" destOrd="0" presId="urn:microsoft.com/office/officeart/2016/7/layout/BasicLinearProcessNumbered"/>
    <dgm:cxn modelId="{18804701-2A8F-4B42-8476-F8B2E79E7FA4}" type="presParOf" srcId="{5DAE64C1-E7B1-467B-87B6-6E073EBEA95B}" destId="{1FAFEBBC-1AFA-491C-A0BD-6A8002D61E98}" srcOrd="0" destOrd="0" presId="urn:microsoft.com/office/officeart/2016/7/layout/BasicLinearProcessNumbered"/>
    <dgm:cxn modelId="{AC8BF4FA-EBA3-43E9-B3CB-0DB8B6DB9BEF}" type="presParOf" srcId="{5DAE64C1-E7B1-467B-87B6-6E073EBEA95B}" destId="{CD1574E3-20C1-4ACD-9A79-9D9E5FE3076F}" srcOrd="1" destOrd="0" presId="urn:microsoft.com/office/officeart/2016/7/layout/BasicLinearProcessNumbered"/>
    <dgm:cxn modelId="{3CF12DE7-D578-45E6-8B65-B7DD50BDC794}" type="presParOf" srcId="{5DAE64C1-E7B1-467B-87B6-6E073EBEA95B}" destId="{E12E5B6F-C5E0-403C-9EA8-94D22606EBE1}" srcOrd="2" destOrd="0" presId="urn:microsoft.com/office/officeart/2016/7/layout/BasicLinearProcessNumbered"/>
    <dgm:cxn modelId="{E06AF25B-36E1-4019-BD37-2DFDAF1DB49E}" type="presParOf" srcId="{5DAE64C1-E7B1-467B-87B6-6E073EBEA95B}" destId="{2748E19F-235A-4129-B87D-017AEB51B92F}" srcOrd="3" destOrd="0" presId="urn:microsoft.com/office/officeart/2016/7/layout/BasicLinearProcessNumbered"/>
    <dgm:cxn modelId="{E5D0A6AB-C2F9-4985-9347-AB9B0168B812}" type="presParOf" srcId="{DF4EA9E9-B10E-46A5-A027-88C7F0A06D30}" destId="{F171144F-FE59-433D-AEF0-504C9794329E}" srcOrd="5" destOrd="0" presId="urn:microsoft.com/office/officeart/2016/7/layout/BasicLinearProcessNumbered"/>
    <dgm:cxn modelId="{50A3D33C-CE23-44C0-9DDF-190C6997A6B8}" type="presParOf" srcId="{DF4EA9E9-B10E-46A5-A027-88C7F0A06D30}" destId="{6F6F035A-BCEC-478E-891E-8E1F7333E1BD}" srcOrd="6" destOrd="0" presId="urn:microsoft.com/office/officeart/2016/7/layout/BasicLinearProcessNumbered"/>
    <dgm:cxn modelId="{F46A71DD-3C51-48F3-A8CE-840D866EC6F4}" type="presParOf" srcId="{6F6F035A-BCEC-478E-891E-8E1F7333E1BD}" destId="{A9F9A301-60C5-472F-B0C5-8914CB3ADFD5}" srcOrd="0" destOrd="0" presId="urn:microsoft.com/office/officeart/2016/7/layout/BasicLinearProcessNumbered"/>
    <dgm:cxn modelId="{80DD2B4C-E171-484B-8F11-F1DE26D5CB09}" type="presParOf" srcId="{6F6F035A-BCEC-478E-891E-8E1F7333E1BD}" destId="{0B3B0512-E7F9-4CCB-A457-51D864A108B9}" srcOrd="1" destOrd="0" presId="urn:microsoft.com/office/officeart/2016/7/layout/BasicLinearProcessNumbered"/>
    <dgm:cxn modelId="{8BCC8290-8AC0-47B3-B3AB-4AEC24FC8478}" type="presParOf" srcId="{6F6F035A-BCEC-478E-891E-8E1F7333E1BD}" destId="{749426E7-27A6-4EAB-AB31-CD6BE6CB2B44}" srcOrd="2" destOrd="0" presId="urn:microsoft.com/office/officeart/2016/7/layout/BasicLinearProcessNumbered"/>
    <dgm:cxn modelId="{E2EED886-FBF7-48B5-974B-F72BED411F92}" type="presParOf" srcId="{6F6F035A-BCEC-478E-891E-8E1F7333E1BD}" destId="{55B4D078-E41C-4B40-A0E8-AAAF05661D25}" srcOrd="3" destOrd="0" presId="urn:microsoft.com/office/officeart/2016/7/layout/BasicLinearProcessNumbered"/>
    <dgm:cxn modelId="{E684DB2C-B3E3-42E7-A657-B4D87DB9F611}" type="presParOf" srcId="{DF4EA9E9-B10E-46A5-A027-88C7F0A06D30}" destId="{A1DE7A7E-D686-43C2-BE6E-6B6605C1B0F3}" srcOrd="7" destOrd="0" presId="urn:microsoft.com/office/officeart/2016/7/layout/BasicLinearProcessNumbered"/>
    <dgm:cxn modelId="{E2209008-7A2A-4D32-B2EE-7F2578EEE118}" type="presParOf" srcId="{DF4EA9E9-B10E-46A5-A027-88C7F0A06D30}" destId="{7574A6F0-8F27-49FE-A2B8-B83AA616663A}" srcOrd="8" destOrd="0" presId="urn:microsoft.com/office/officeart/2016/7/layout/BasicLinearProcessNumbered"/>
    <dgm:cxn modelId="{FE8C719B-45F4-4045-837D-8DE5163B892E}" type="presParOf" srcId="{7574A6F0-8F27-49FE-A2B8-B83AA616663A}" destId="{D71D8351-B800-42CB-9DD0-CAFF4F3FE048}" srcOrd="0" destOrd="0" presId="urn:microsoft.com/office/officeart/2016/7/layout/BasicLinearProcessNumbered"/>
    <dgm:cxn modelId="{5E2BA7C3-F09E-4288-8A21-7C41F83511B8}" type="presParOf" srcId="{7574A6F0-8F27-49FE-A2B8-B83AA616663A}" destId="{F27D149B-6821-4B3C-A32C-7BDB9FCA1C20}" srcOrd="1" destOrd="0" presId="urn:microsoft.com/office/officeart/2016/7/layout/BasicLinearProcessNumbered"/>
    <dgm:cxn modelId="{B683051E-01E3-4556-95DB-DD5A72CEAD35}" type="presParOf" srcId="{7574A6F0-8F27-49FE-A2B8-B83AA616663A}" destId="{29195C2B-FAA4-4353-BE2C-CD13E7D2B512}" srcOrd="2" destOrd="0" presId="urn:microsoft.com/office/officeart/2016/7/layout/BasicLinearProcessNumbered"/>
    <dgm:cxn modelId="{7DCC3B08-7ADD-4755-B44F-90B925A3FE7D}" type="presParOf" srcId="{7574A6F0-8F27-49FE-A2B8-B83AA616663A}" destId="{B0DE6B9F-A6FE-4ECA-B7D9-79F42B1EC881}" srcOrd="3" destOrd="0" presId="urn:microsoft.com/office/officeart/2016/7/layout/BasicLinearProcessNumbered"/>
    <dgm:cxn modelId="{74EC5982-53AF-4446-BB6E-5AA268587220}" type="presParOf" srcId="{DF4EA9E9-B10E-46A5-A027-88C7F0A06D30}" destId="{892DD7FB-23B9-41B6-9FF9-C372C300FD03}" srcOrd="9" destOrd="0" presId="urn:microsoft.com/office/officeart/2016/7/layout/BasicLinearProcessNumbered"/>
    <dgm:cxn modelId="{80FFFC3E-1463-4205-B633-3856BE6A4402}" type="presParOf" srcId="{DF4EA9E9-B10E-46A5-A027-88C7F0A06D30}" destId="{99F48CCA-F3ED-4A5C-B5BD-060CEFA998F7}" srcOrd="10" destOrd="0" presId="urn:microsoft.com/office/officeart/2016/7/layout/BasicLinearProcessNumbered"/>
    <dgm:cxn modelId="{DDDD595F-F1F7-401A-9B08-CC2D884D5143}" type="presParOf" srcId="{99F48CCA-F3ED-4A5C-B5BD-060CEFA998F7}" destId="{C24B9AC8-A10A-40A6-AC28-32347D88688E}" srcOrd="0" destOrd="0" presId="urn:microsoft.com/office/officeart/2016/7/layout/BasicLinearProcessNumbered"/>
    <dgm:cxn modelId="{95C98A1E-5B0F-4939-888E-C5B2FF2C7BB0}" type="presParOf" srcId="{99F48CCA-F3ED-4A5C-B5BD-060CEFA998F7}" destId="{4F858043-384E-4746-8720-34D2325A070B}" srcOrd="1" destOrd="0" presId="urn:microsoft.com/office/officeart/2016/7/layout/BasicLinearProcessNumbered"/>
    <dgm:cxn modelId="{704C7963-83C6-4BAE-8214-C0367339D39A}" type="presParOf" srcId="{99F48CCA-F3ED-4A5C-B5BD-060CEFA998F7}" destId="{16FECFEF-C37C-4037-986B-CF8E92A4764A}" srcOrd="2" destOrd="0" presId="urn:microsoft.com/office/officeart/2016/7/layout/BasicLinearProcessNumbered"/>
    <dgm:cxn modelId="{3BBCBC37-7B46-467F-98D2-B35E001E8E5F}" type="presParOf" srcId="{99F48CCA-F3ED-4A5C-B5BD-060CEFA998F7}" destId="{2FB4BF12-7FDB-4585-B432-350A918E67B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6DF1D-6066-4E86-8AEB-88DF35844CB9}">
      <dsp:nvSpPr>
        <dsp:cNvPr id="0" name=""/>
        <dsp:cNvSpPr/>
      </dsp:nvSpPr>
      <dsp:spPr>
        <a:xfrm>
          <a:off x="1295309" y="1683"/>
          <a:ext cx="5181236" cy="172580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530" tIns="438355" rIns="100530" bIns="438355" numCol="1" spcCol="1270" anchor="ctr" anchorCtr="0">
          <a:noAutofit/>
        </a:bodyPr>
        <a:lstStyle/>
        <a:p>
          <a:pPr marL="0" lvl="0" indent="0" algn="l" defTabSz="1066800">
            <a:lnSpc>
              <a:spcPct val="90000"/>
            </a:lnSpc>
            <a:spcBef>
              <a:spcPct val="0"/>
            </a:spcBef>
            <a:spcAft>
              <a:spcPct val="35000"/>
            </a:spcAft>
            <a:buNone/>
          </a:pPr>
          <a:r>
            <a:rPr lang="en-US" sz="2400" kern="1200" dirty="0"/>
            <a:t>count slowly and silently to 10</a:t>
          </a:r>
        </a:p>
      </dsp:txBody>
      <dsp:txXfrm>
        <a:off x="1295309" y="1683"/>
        <a:ext cx="5181236" cy="1725807"/>
      </dsp:txXfrm>
    </dsp:sp>
    <dsp:sp modelId="{4659AA84-D472-4193-AD0D-3200235B4051}">
      <dsp:nvSpPr>
        <dsp:cNvPr id="0" name=""/>
        <dsp:cNvSpPr/>
      </dsp:nvSpPr>
      <dsp:spPr>
        <a:xfrm>
          <a:off x="0" y="1683"/>
          <a:ext cx="1295309" cy="172580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43" tIns="170471" rIns="68543" bIns="170471" numCol="1" spcCol="1270" anchor="ctr" anchorCtr="0">
          <a:noAutofit/>
        </a:bodyPr>
        <a:lstStyle/>
        <a:p>
          <a:pPr marL="0" lvl="0" indent="0" algn="ctr" defTabSz="1200150">
            <a:lnSpc>
              <a:spcPct val="90000"/>
            </a:lnSpc>
            <a:spcBef>
              <a:spcPct val="0"/>
            </a:spcBef>
            <a:spcAft>
              <a:spcPct val="35000"/>
            </a:spcAft>
            <a:buNone/>
          </a:pPr>
          <a:r>
            <a:rPr lang="en-US" sz="2700" kern="1200" dirty="0"/>
            <a:t>Count</a:t>
          </a:r>
        </a:p>
      </dsp:txBody>
      <dsp:txXfrm>
        <a:off x="0" y="1683"/>
        <a:ext cx="1295309" cy="1725807"/>
      </dsp:txXfrm>
    </dsp:sp>
    <dsp:sp modelId="{3A4A51C8-3F2A-4F21-A14F-27C5A3091236}">
      <dsp:nvSpPr>
        <dsp:cNvPr id="0" name=""/>
        <dsp:cNvSpPr/>
      </dsp:nvSpPr>
      <dsp:spPr>
        <a:xfrm>
          <a:off x="1295309" y="1831039"/>
          <a:ext cx="5181236" cy="172580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530" tIns="438355" rIns="100530" bIns="438355" numCol="1" spcCol="1270" anchor="ctr" anchorCtr="0">
          <a:noAutofit/>
        </a:bodyPr>
        <a:lstStyle/>
        <a:p>
          <a:pPr marL="0" lvl="0" indent="0" algn="l" defTabSz="1066800">
            <a:lnSpc>
              <a:spcPct val="90000"/>
            </a:lnSpc>
            <a:spcBef>
              <a:spcPct val="0"/>
            </a:spcBef>
            <a:spcAft>
              <a:spcPct val="35000"/>
            </a:spcAft>
            <a:buNone/>
          </a:pPr>
          <a:r>
            <a:rPr lang="en-US" sz="2400" kern="1200" dirty="0"/>
            <a:t>take 5 slow deep breaths</a:t>
          </a:r>
        </a:p>
      </dsp:txBody>
      <dsp:txXfrm>
        <a:off x="1295309" y="1831039"/>
        <a:ext cx="5181236" cy="1725807"/>
      </dsp:txXfrm>
    </dsp:sp>
    <dsp:sp modelId="{97691745-FA98-4621-A518-C4254569BD37}">
      <dsp:nvSpPr>
        <dsp:cNvPr id="0" name=""/>
        <dsp:cNvSpPr/>
      </dsp:nvSpPr>
      <dsp:spPr>
        <a:xfrm>
          <a:off x="0" y="1831039"/>
          <a:ext cx="1295309" cy="172580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43" tIns="170471" rIns="68543" bIns="170471" numCol="1" spcCol="1270" anchor="ctr" anchorCtr="0">
          <a:noAutofit/>
        </a:bodyPr>
        <a:lstStyle/>
        <a:p>
          <a:pPr marL="0" lvl="0" indent="0" algn="ctr" defTabSz="1200150">
            <a:lnSpc>
              <a:spcPct val="90000"/>
            </a:lnSpc>
            <a:spcBef>
              <a:spcPct val="0"/>
            </a:spcBef>
            <a:spcAft>
              <a:spcPct val="35000"/>
            </a:spcAft>
            <a:buNone/>
          </a:pPr>
          <a:r>
            <a:rPr lang="en-US" sz="2700" kern="1200"/>
            <a:t>Take</a:t>
          </a:r>
        </a:p>
      </dsp:txBody>
      <dsp:txXfrm>
        <a:off x="0" y="1831039"/>
        <a:ext cx="1295309" cy="1725807"/>
      </dsp:txXfrm>
    </dsp:sp>
    <dsp:sp modelId="{74E35C53-0761-4023-AD59-CC278A866F23}">
      <dsp:nvSpPr>
        <dsp:cNvPr id="0" name=""/>
        <dsp:cNvSpPr/>
      </dsp:nvSpPr>
      <dsp:spPr>
        <a:xfrm>
          <a:off x="1295309" y="3660395"/>
          <a:ext cx="5181236" cy="172580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530" tIns="438355" rIns="100530" bIns="438355" numCol="1" spcCol="1270" anchor="ctr" anchorCtr="0">
          <a:noAutofit/>
        </a:bodyPr>
        <a:lstStyle/>
        <a:p>
          <a:pPr marL="0" lvl="0" indent="0" algn="l" defTabSz="1066800">
            <a:lnSpc>
              <a:spcPct val="90000"/>
            </a:lnSpc>
            <a:spcBef>
              <a:spcPct val="0"/>
            </a:spcBef>
            <a:spcAft>
              <a:spcPct val="35000"/>
            </a:spcAft>
            <a:buNone/>
          </a:pPr>
          <a:r>
            <a:rPr lang="en-US" sz="2400" kern="1200" dirty="0"/>
            <a:t>squeeze your hands together and release</a:t>
          </a:r>
        </a:p>
      </dsp:txBody>
      <dsp:txXfrm>
        <a:off x="1295309" y="3660395"/>
        <a:ext cx="5181236" cy="1725807"/>
      </dsp:txXfrm>
    </dsp:sp>
    <dsp:sp modelId="{DC9399F5-D0C0-4163-9056-73A3FD867274}">
      <dsp:nvSpPr>
        <dsp:cNvPr id="0" name=""/>
        <dsp:cNvSpPr/>
      </dsp:nvSpPr>
      <dsp:spPr>
        <a:xfrm>
          <a:off x="0" y="3660395"/>
          <a:ext cx="1295309" cy="172580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43" tIns="170471" rIns="68543" bIns="170471" numCol="1" spcCol="1270" anchor="ctr" anchorCtr="0">
          <a:noAutofit/>
        </a:bodyPr>
        <a:lstStyle/>
        <a:p>
          <a:pPr marL="0" lvl="0" indent="0" algn="ctr" defTabSz="1200150">
            <a:lnSpc>
              <a:spcPct val="90000"/>
            </a:lnSpc>
            <a:spcBef>
              <a:spcPct val="0"/>
            </a:spcBef>
            <a:spcAft>
              <a:spcPct val="35000"/>
            </a:spcAft>
            <a:buNone/>
          </a:pPr>
          <a:r>
            <a:rPr lang="en-US" sz="2700" kern="1200"/>
            <a:t>Squeeze</a:t>
          </a:r>
        </a:p>
      </dsp:txBody>
      <dsp:txXfrm>
        <a:off x="0" y="3660395"/>
        <a:ext cx="1295309" cy="1725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536AD-6474-4EFA-A285-73E276596CDC}">
      <dsp:nvSpPr>
        <dsp:cNvPr id="0" name=""/>
        <dsp:cNvSpPr/>
      </dsp:nvSpPr>
      <dsp:spPr>
        <a:xfrm>
          <a:off x="1284" y="663785"/>
          <a:ext cx="1618586" cy="2266020"/>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91" tIns="330200" rIns="126191" bIns="330200" numCol="1" spcCol="1270" anchor="t" anchorCtr="0">
          <a:noAutofit/>
        </a:bodyPr>
        <a:lstStyle/>
        <a:p>
          <a:pPr marL="0" lvl="0" indent="0" algn="ctr" defTabSz="1244600">
            <a:lnSpc>
              <a:spcPct val="90000"/>
            </a:lnSpc>
            <a:spcBef>
              <a:spcPct val="0"/>
            </a:spcBef>
            <a:spcAft>
              <a:spcPct val="35000"/>
            </a:spcAft>
            <a:buNone/>
          </a:pPr>
          <a:r>
            <a:rPr lang="en-US" sz="2800" kern="1200" dirty="0"/>
            <a:t>Ask questions</a:t>
          </a:r>
        </a:p>
      </dsp:txBody>
      <dsp:txXfrm>
        <a:off x="1284" y="1524873"/>
        <a:ext cx="1618586" cy="1359612"/>
      </dsp:txXfrm>
    </dsp:sp>
    <dsp:sp modelId="{358B8F18-DC00-4266-9903-F220FCBDD72A}">
      <dsp:nvSpPr>
        <dsp:cNvPr id="0" name=""/>
        <dsp:cNvSpPr/>
      </dsp:nvSpPr>
      <dsp:spPr>
        <a:xfrm>
          <a:off x="470674" y="890387"/>
          <a:ext cx="679806" cy="67980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000" tIns="12700" rIns="53000" bIns="12700" numCol="1" spcCol="1270" anchor="ctr" anchorCtr="0">
          <a:noAutofit/>
        </a:bodyPr>
        <a:lstStyle/>
        <a:p>
          <a:pPr marL="0" lvl="0" indent="0" algn="ctr" defTabSz="1511300">
            <a:lnSpc>
              <a:spcPct val="90000"/>
            </a:lnSpc>
            <a:spcBef>
              <a:spcPct val="0"/>
            </a:spcBef>
            <a:spcAft>
              <a:spcPct val="35000"/>
            </a:spcAft>
            <a:buNone/>
          </a:pPr>
          <a:r>
            <a:rPr lang="en-US" sz="3400" kern="1200"/>
            <a:t>1</a:t>
          </a:r>
        </a:p>
      </dsp:txBody>
      <dsp:txXfrm>
        <a:off x="570229" y="989942"/>
        <a:ext cx="480696" cy="480696"/>
      </dsp:txXfrm>
    </dsp:sp>
    <dsp:sp modelId="{218357EF-C0AE-4271-BBFF-E4848A9CC5B6}">
      <dsp:nvSpPr>
        <dsp:cNvPr id="0" name=""/>
        <dsp:cNvSpPr/>
      </dsp:nvSpPr>
      <dsp:spPr>
        <a:xfrm>
          <a:off x="1284" y="2929733"/>
          <a:ext cx="1618586" cy="7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90C44C2-7AD1-41A9-BEA8-4E7D1A4307BC}">
      <dsp:nvSpPr>
        <dsp:cNvPr id="0" name=""/>
        <dsp:cNvSpPr/>
      </dsp:nvSpPr>
      <dsp:spPr>
        <a:xfrm>
          <a:off x="1781729" y="663785"/>
          <a:ext cx="1618586" cy="2266020"/>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91" tIns="330200" rIns="126191" bIns="330200" numCol="1" spcCol="1270" anchor="t" anchorCtr="0">
          <a:noAutofit/>
        </a:bodyPr>
        <a:lstStyle/>
        <a:p>
          <a:pPr marL="0" lvl="0" indent="0" algn="ctr" defTabSz="1066800">
            <a:lnSpc>
              <a:spcPct val="90000"/>
            </a:lnSpc>
            <a:spcBef>
              <a:spcPct val="0"/>
            </a:spcBef>
            <a:spcAft>
              <a:spcPct val="35000"/>
            </a:spcAft>
            <a:buNone/>
          </a:pPr>
          <a:r>
            <a:rPr lang="en-US" sz="2400" kern="1200" dirty="0"/>
            <a:t>Talk about your feelings</a:t>
          </a:r>
        </a:p>
      </dsp:txBody>
      <dsp:txXfrm>
        <a:off x="1781729" y="1524873"/>
        <a:ext cx="1618586" cy="1359612"/>
      </dsp:txXfrm>
    </dsp:sp>
    <dsp:sp modelId="{F4DA1C40-0C34-40C1-B345-76BE58280D16}">
      <dsp:nvSpPr>
        <dsp:cNvPr id="0" name=""/>
        <dsp:cNvSpPr/>
      </dsp:nvSpPr>
      <dsp:spPr>
        <a:xfrm>
          <a:off x="2251119" y="890387"/>
          <a:ext cx="679806" cy="67980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000" tIns="12700" rIns="53000" bIns="12700" numCol="1" spcCol="1270" anchor="ctr" anchorCtr="0">
          <a:noAutofit/>
        </a:bodyPr>
        <a:lstStyle/>
        <a:p>
          <a:pPr marL="0" lvl="0" indent="0" algn="ctr" defTabSz="1511300">
            <a:lnSpc>
              <a:spcPct val="90000"/>
            </a:lnSpc>
            <a:spcBef>
              <a:spcPct val="0"/>
            </a:spcBef>
            <a:spcAft>
              <a:spcPct val="35000"/>
            </a:spcAft>
            <a:buNone/>
          </a:pPr>
          <a:r>
            <a:rPr lang="en-US" sz="3400" kern="1200"/>
            <a:t>2</a:t>
          </a:r>
        </a:p>
      </dsp:txBody>
      <dsp:txXfrm>
        <a:off x="2350674" y="989942"/>
        <a:ext cx="480696" cy="480696"/>
      </dsp:txXfrm>
    </dsp:sp>
    <dsp:sp modelId="{8601F526-4DBF-4707-86F9-ADF38258E017}">
      <dsp:nvSpPr>
        <dsp:cNvPr id="0" name=""/>
        <dsp:cNvSpPr/>
      </dsp:nvSpPr>
      <dsp:spPr>
        <a:xfrm>
          <a:off x="1781729" y="2929733"/>
          <a:ext cx="1618586" cy="7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FAFEBBC-1AFA-491C-A0BD-6A8002D61E98}">
      <dsp:nvSpPr>
        <dsp:cNvPr id="0" name=""/>
        <dsp:cNvSpPr/>
      </dsp:nvSpPr>
      <dsp:spPr>
        <a:xfrm>
          <a:off x="3562174" y="663785"/>
          <a:ext cx="1618586" cy="2266020"/>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91" tIns="330200" rIns="126191" bIns="330200" numCol="1" spcCol="1270" anchor="t" anchorCtr="0">
          <a:noAutofit/>
        </a:bodyPr>
        <a:lstStyle/>
        <a:p>
          <a:pPr marL="0" lvl="0" indent="0" algn="ctr" defTabSz="933450">
            <a:lnSpc>
              <a:spcPct val="90000"/>
            </a:lnSpc>
            <a:spcBef>
              <a:spcPct val="0"/>
            </a:spcBef>
            <a:spcAft>
              <a:spcPct val="35000"/>
            </a:spcAft>
            <a:buNone/>
          </a:pPr>
          <a:r>
            <a:rPr lang="en-US" sz="2100" kern="1200" dirty="0"/>
            <a:t>Practice your calming strategies</a:t>
          </a:r>
        </a:p>
      </dsp:txBody>
      <dsp:txXfrm>
        <a:off x="3562174" y="1524873"/>
        <a:ext cx="1618586" cy="1359612"/>
      </dsp:txXfrm>
    </dsp:sp>
    <dsp:sp modelId="{CD1574E3-20C1-4ACD-9A79-9D9E5FE3076F}">
      <dsp:nvSpPr>
        <dsp:cNvPr id="0" name=""/>
        <dsp:cNvSpPr/>
      </dsp:nvSpPr>
      <dsp:spPr>
        <a:xfrm>
          <a:off x="4031564" y="890387"/>
          <a:ext cx="679806" cy="67980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000" tIns="12700" rIns="53000" bIns="12700" numCol="1" spcCol="1270" anchor="ctr" anchorCtr="0">
          <a:noAutofit/>
        </a:bodyPr>
        <a:lstStyle/>
        <a:p>
          <a:pPr marL="0" lvl="0" indent="0" algn="ctr" defTabSz="1511300">
            <a:lnSpc>
              <a:spcPct val="90000"/>
            </a:lnSpc>
            <a:spcBef>
              <a:spcPct val="0"/>
            </a:spcBef>
            <a:spcAft>
              <a:spcPct val="35000"/>
            </a:spcAft>
            <a:buNone/>
          </a:pPr>
          <a:r>
            <a:rPr lang="en-US" sz="3400" kern="1200"/>
            <a:t>3</a:t>
          </a:r>
        </a:p>
      </dsp:txBody>
      <dsp:txXfrm>
        <a:off x="4131119" y="989942"/>
        <a:ext cx="480696" cy="480696"/>
      </dsp:txXfrm>
    </dsp:sp>
    <dsp:sp modelId="{E12E5B6F-C5E0-403C-9EA8-94D22606EBE1}">
      <dsp:nvSpPr>
        <dsp:cNvPr id="0" name=""/>
        <dsp:cNvSpPr/>
      </dsp:nvSpPr>
      <dsp:spPr>
        <a:xfrm>
          <a:off x="3562174" y="2929733"/>
          <a:ext cx="1618586" cy="7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9F9A301-60C5-472F-B0C5-8914CB3ADFD5}">
      <dsp:nvSpPr>
        <dsp:cNvPr id="0" name=""/>
        <dsp:cNvSpPr/>
      </dsp:nvSpPr>
      <dsp:spPr>
        <a:xfrm>
          <a:off x="5342618" y="663785"/>
          <a:ext cx="1618586" cy="2266020"/>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91" tIns="330200" rIns="126191" bIns="330200" numCol="1" spcCol="1270" anchor="t" anchorCtr="0">
          <a:noAutofit/>
        </a:bodyPr>
        <a:lstStyle/>
        <a:p>
          <a:pPr marL="0" lvl="0" indent="0" algn="ctr" defTabSz="1066800">
            <a:lnSpc>
              <a:spcPct val="90000"/>
            </a:lnSpc>
            <a:spcBef>
              <a:spcPct val="0"/>
            </a:spcBef>
            <a:spcAft>
              <a:spcPct val="35000"/>
            </a:spcAft>
            <a:buNone/>
          </a:pPr>
          <a:r>
            <a:rPr lang="en-US" sz="2400" kern="1200" dirty="0"/>
            <a:t>Make a plan</a:t>
          </a:r>
        </a:p>
      </dsp:txBody>
      <dsp:txXfrm>
        <a:off x="5342618" y="1524873"/>
        <a:ext cx="1618586" cy="1359612"/>
      </dsp:txXfrm>
    </dsp:sp>
    <dsp:sp modelId="{0B3B0512-E7F9-4CCB-A457-51D864A108B9}">
      <dsp:nvSpPr>
        <dsp:cNvPr id="0" name=""/>
        <dsp:cNvSpPr/>
      </dsp:nvSpPr>
      <dsp:spPr>
        <a:xfrm>
          <a:off x="5812008" y="890387"/>
          <a:ext cx="679806" cy="67980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000" tIns="12700" rIns="53000" bIns="12700" numCol="1" spcCol="1270" anchor="ctr" anchorCtr="0">
          <a:noAutofit/>
        </a:bodyPr>
        <a:lstStyle/>
        <a:p>
          <a:pPr marL="0" lvl="0" indent="0" algn="ctr" defTabSz="1511300">
            <a:lnSpc>
              <a:spcPct val="90000"/>
            </a:lnSpc>
            <a:spcBef>
              <a:spcPct val="0"/>
            </a:spcBef>
            <a:spcAft>
              <a:spcPct val="35000"/>
            </a:spcAft>
            <a:buNone/>
          </a:pPr>
          <a:r>
            <a:rPr lang="en-US" sz="3400" kern="1200"/>
            <a:t>4</a:t>
          </a:r>
        </a:p>
      </dsp:txBody>
      <dsp:txXfrm>
        <a:off x="5911563" y="989942"/>
        <a:ext cx="480696" cy="480696"/>
      </dsp:txXfrm>
    </dsp:sp>
    <dsp:sp modelId="{749426E7-27A6-4EAB-AB31-CD6BE6CB2B44}">
      <dsp:nvSpPr>
        <dsp:cNvPr id="0" name=""/>
        <dsp:cNvSpPr/>
      </dsp:nvSpPr>
      <dsp:spPr>
        <a:xfrm>
          <a:off x="5342618" y="2929733"/>
          <a:ext cx="1618586" cy="7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71D8351-B800-42CB-9DD0-CAFF4F3FE048}">
      <dsp:nvSpPr>
        <dsp:cNvPr id="0" name=""/>
        <dsp:cNvSpPr/>
      </dsp:nvSpPr>
      <dsp:spPr>
        <a:xfrm>
          <a:off x="7123063" y="663785"/>
          <a:ext cx="1618586" cy="2266020"/>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91" tIns="330200" rIns="126191" bIns="330200" numCol="1" spcCol="1270" anchor="t" anchorCtr="0">
          <a:noAutofit/>
        </a:bodyPr>
        <a:lstStyle/>
        <a:p>
          <a:pPr marL="0" lvl="0" indent="0" algn="ctr" defTabSz="1066800">
            <a:lnSpc>
              <a:spcPct val="90000"/>
            </a:lnSpc>
            <a:spcBef>
              <a:spcPct val="0"/>
            </a:spcBef>
            <a:spcAft>
              <a:spcPct val="35000"/>
            </a:spcAft>
            <a:buNone/>
          </a:pPr>
          <a:r>
            <a:rPr lang="en-US" sz="2400" kern="1200" dirty="0"/>
            <a:t>Focus on the positive</a:t>
          </a:r>
        </a:p>
      </dsp:txBody>
      <dsp:txXfrm>
        <a:off x="7123063" y="1524873"/>
        <a:ext cx="1618586" cy="1359612"/>
      </dsp:txXfrm>
    </dsp:sp>
    <dsp:sp modelId="{F27D149B-6821-4B3C-A32C-7BDB9FCA1C20}">
      <dsp:nvSpPr>
        <dsp:cNvPr id="0" name=""/>
        <dsp:cNvSpPr/>
      </dsp:nvSpPr>
      <dsp:spPr>
        <a:xfrm>
          <a:off x="7592453" y="890387"/>
          <a:ext cx="679806" cy="67980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000" tIns="12700" rIns="53000" bIns="12700" numCol="1" spcCol="1270" anchor="ctr" anchorCtr="0">
          <a:noAutofit/>
        </a:bodyPr>
        <a:lstStyle/>
        <a:p>
          <a:pPr marL="0" lvl="0" indent="0" algn="ctr" defTabSz="1511300">
            <a:lnSpc>
              <a:spcPct val="90000"/>
            </a:lnSpc>
            <a:spcBef>
              <a:spcPct val="0"/>
            </a:spcBef>
            <a:spcAft>
              <a:spcPct val="35000"/>
            </a:spcAft>
            <a:buNone/>
          </a:pPr>
          <a:r>
            <a:rPr lang="en-US" sz="3400" kern="1200"/>
            <a:t>5</a:t>
          </a:r>
        </a:p>
      </dsp:txBody>
      <dsp:txXfrm>
        <a:off x="7692008" y="989942"/>
        <a:ext cx="480696" cy="480696"/>
      </dsp:txXfrm>
    </dsp:sp>
    <dsp:sp modelId="{29195C2B-FAA4-4353-BE2C-CD13E7D2B512}">
      <dsp:nvSpPr>
        <dsp:cNvPr id="0" name=""/>
        <dsp:cNvSpPr/>
      </dsp:nvSpPr>
      <dsp:spPr>
        <a:xfrm>
          <a:off x="7123063" y="2929733"/>
          <a:ext cx="1618586" cy="7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24B9AC8-A10A-40A6-AC28-32347D88688E}">
      <dsp:nvSpPr>
        <dsp:cNvPr id="0" name=""/>
        <dsp:cNvSpPr/>
      </dsp:nvSpPr>
      <dsp:spPr>
        <a:xfrm>
          <a:off x="8903508" y="663785"/>
          <a:ext cx="1618586" cy="2266020"/>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91" tIns="330200" rIns="126191" bIns="330200" numCol="1" spcCol="1270" anchor="t" anchorCtr="0">
          <a:noAutofit/>
        </a:bodyPr>
        <a:lstStyle/>
        <a:p>
          <a:pPr marL="0" lvl="0" indent="0" algn="ctr" defTabSz="1066800">
            <a:lnSpc>
              <a:spcPct val="90000"/>
            </a:lnSpc>
            <a:spcBef>
              <a:spcPct val="0"/>
            </a:spcBef>
            <a:spcAft>
              <a:spcPct val="35000"/>
            </a:spcAft>
            <a:buNone/>
          </a:pPr>
          <a:r>
            <a:rPr lang="en-US" sz="2400" kern="1200" dirty="0"/>
            <a:t>Give yourself time</a:t>
          </a:r>
        </a:p>
      </dsp:txBody>
      <dsp:txXfrm>
        <a:off x="8903508" y="1524873"/>
        <a:ext cx="1618586" cy="1359612"/>
      </dsp:txXfrm>
    </dsp:sp>
    <dsp:sp modelId="{4F858043-384E-4746-8720-34D2325A070B}">
      <dsp:nvSpPr>
        <dsp:cNvPr id="0" name=""/>
        <dsp:cNvSpPr/>
      </dsp:nvSpPr>
      <dsp:spPr>
        <a:xfrm>
          <a:off x="9372898" y="890387"/>
          <a:ext cx="679806" cy="67980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000" tIns="12700" rIns="53000" bIns="12700" numCol="1" spcCol="1270" anchor="ctr" anchorCtr="0">
          <a:noAutofit/>
        </a:bodyPr>
        <a:lstStyle/>
        <a:p>
          <a:pPr marL="0" lvl="0" indent="0" algn="ctr" defTabSz="1511300">
            <a:lnSpc>
              <a:spcPct val="90000"/>
            </a:lnSpc>
            <a:spcBef>
              <a:spcPct val="0"/>
            </a:spcBef>
            <a:spcAft>
              <a:spcPct val="35000"/>
            </a:spcAft>
            <a:buNone/>
          </a:pPr>
          <a:r>
            <a:rPr lang="en-US" sz="3400" kern="1200"/>
            <a:t>6</a:t>
          </a:r>
        </a:p>
      </dsp:txBody>
      <dsp:txXfrm>
        <a:off x="9472453" y="989942"/>
        <a:ext cx="480696" cy="480696"/>
      </dsp:txXfrm>
    </dsp:sp>
    <dsp:sp modelId="{16FECFEF-C37C-4037-986B-CF8E92A4764A}">
      <dsp:nvSpPr>
        <dsp:cNvPr id="0" name=""/>
        <dsp:cNvSpPr/>
      </dsp:nvSpPr>
      <dsp:spPr>
        <a:xfrm>
          <a:off x="8903508" y="2929733"/>
          <a:ext cx="1618586" cy="7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9A1B5-1BE4-4CD6-80C4-143959F034D3}" type="datetimeFigureOut">
              <a:rPr lang="en-US" smtClean="0"/>
              <a:t>1/29/2026</a:t>
            </a:fld>
            <a:endParaRPr lang="en-US" dirty="0"/>
          </a:p>
        </p:txBody>
      </p:sp>
      <p:sp>
        <p:nvSpPr>
          <p:cNvPr id="4" name="Footer Placeholder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CFFF0-B784-4FE7-8A38-F89DE294F830}" type="slidenum">
              <a:rPr lang="en-US" smtClean="0"/>
              <a:t>‹#›</a:t>
            </a:fld>
            <a:endParaRPr lang="en-US" dirty="0"/>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6120A-21AF-4F12-ABAA-66A70823631B}" type="datetimeFigureOut">
              <a:rPr lang="en-US" smtClean="0"/>
              <a:t>1/29/2026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672F-171E-46DC-915C-C7BCF99F5C42}" type="slidenum">
              <a:rPr lang="en-US" smtClean="0"/>
              <a:t>‹#›</a:t>
            </a:fld>
            <a:endParaRPr lang="en-US" dirty="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 lesson will address strategies to help the students manage their feelings about  and reactions to changes.</a:t>
            </a:r>
          </a:p>
        </p:txBody>
      </p:sp>
      <p:sp>
        <p:nvSpPr>
          <p:cNvPr id="4" name="Slide Number Placeholder 3"/>
          <p:cNvSpPr>
            <a:spLocks noGrp="1"/>
          </p:cNvSpPr>
          <p:nvPr>
            <p:ph type="sldNum" sz="quarter" idx="5"/>
          </p:nvPr>
        </p:nvSpPr>
        <p:spPr/>
        <p:txBody>
          <a:bodyPr/>
          <a:lstStyle/>
          <a:p>
            <a:fld id="{998C672F-171E-46DC-915C-C7BCF99F5C42}" type="slidenum">
              <a:rPr lang="en-US" smtClean="0"/>
              <a:t>1</a:t>
            </a:fld>
            <a:endParaRPr lang="en-US" dirty="0"/>
          </a:p>
        </p:txBody>
      </p:sp>
    </p:spTree>
    <p:extLst>
      <p:ext uri="{BB962C8B-B14F-4D97-AF65-F5344CB8AC3E}">
        <p14:creationId xmlns:p14="http://schemas.microsoft.com/office/powerpoint/2010/main" val="357585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learning to accept change helps us throughout our lives.</a:t>
            </a:r>
          </a:p>
        </p:txBody>
      </p:sp>
      <p:sp>
        <p:nvSpPr>
          <p:cNvPr id="4" name="Slide Number Placeholder 3"/>
          <p:cNvSpPr>
            <a:spLocks noGrp="1"/>
          </p:cNvSpPr>
          <p:nvPr>
            <p:ph type="sldNum" sz="quarter" idx="5"/>
          </p:nvPr>
        </p:nvSpPr>
        <p:spPr/>
        <p:txBody>
          <a:bodyPr/>
          <a:lstStyle/>
          <a:p>
            <a:fld id="{998C672F-171E-46DC-915C-C7BCF99F5C42}" type="slidenum">
              <a:rPr lang="en-US" smtClean="0"/>
              <a:t>10</a:t>
            </a:fld>
            <a:endParaRPr lang="en-US" dirty="0"/>
          </a:p>
        </p:txBody>
      </p:sp>
    </p:spTree>
    <p:extLst>
      <p:ext uri="{BB962C8B-B14F-4D97-AF65-F5344CB8AC3E}">
        <p14:creationId xmlns:p14="http://schemas.microsoft.com/office/powerpoint/2010/main" val="427495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you’ll share 6 tips that can help them accept changes that come their way.</a:t>
            </a:r>
          </a:p>
        </p:txBody>
      </p:sp>
      <p:sp>
        <p:nvSpPr>
          <p:cNvPr id="4" name="Slide Number Placeholder 3"/>
          <p:cNvSpPr>
            <a:spLocks noGrp="1"/>
          </p:cNvSpPr>
          <p:nvPr>
            <p:ph type="sldNum" sz="quarter" idx="5"/>
          </p:nvPr>
        </p:nvSpPr>
        <p:spPr/>
        <p:txBody>
          <a:bodyPr/>
          <a:lstStyle/>
          <a:p>
            <a:fld id="{998C672F-171E-46DC-915C-C7BCF99F5C42}" type="slidenum">
              <a:rPr lang="en-US" smtClean="0"/>
              <a:t>11</a:t>
            </a:fld>
            <a:endParaRPr lang="en-US" dirty="0"/>
          </a:p>
        </p:txBody>
      </p:sp>
    </p:spTree>
    <p:extLst>
      <p:ext uri="{BB962C8B-B14F-4D97-AF65-F5344CB8AC3E}">
        <p14:creationId xmlns:p14="http://schemas.microsoft.com/office/powerpoint/2010/main" val="2800554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it’s important to ask questions if you don’t understand what’s changing.</a:t>
            </a:r>
          </a:p>
        </p:txBody>
      </p:sp>
      <p:sp>
        <p:nvSpPr>
          <p:cNvPr id="4" name="Slide Number Placeholder 3"/>
          <p:cNvSpPr>
            <a:spLocks noGrp="1"/>
          </p:cNvSpPr>
          <p:nvPr>
            <p:ph type="sldNum" sz="quarter" idx="5"/>
          </p:nvPr>
        </p:nvSpPr>
        <p:spPr/>
        <p:txBody>
          <a:bodyPr/>
          <a:lstStyle/>
          <a:p>
            <a:fld id="{998C672F-171E-46DC-915C-C7BCF99F5C42}" type="slidenum">
              <a:rPr lang="en-US" smtClean="0"/>
              <a:t>12</a:t>
            </a:fld>
            <a:endParaRPr lang="en-US" dirty="0"/>
          </a:p>
        </p:txBody>
      </p:sp>
    </p:spTree>
    <p:extLst>
      <p:ext uri="{BB962C8B-B14F-4D97-AF65-F5344CB8AC3E}">
        <p14:creationId xmlns:p14="http://schemas.microsoft.com/office/powerpoint/2010/main" val="61185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talking about your feelings with a trusted friend or adult about the change can help you process them and feel more comfortable.</a:t>
            </a:r>
          </a:p>
        </p:txBody>
      </p:sp>
      <p:sp>
        <p:nvSpPr>
          <p:cNvPr id="4" name="Slide Number Placeholder 3"/>
          <p:cNvSpPr>
            <a:spLocks noGrp="1"/>
          </p:cNvSpPr>
          <p:nvPr>
            <p:ph type="sldNum" sz="quarter" idx="5"/>
          </p:nvPr>
        </p:nvSpPr>
        <p:spPr/>
        <p:txBody>
          <a:bodyPr/>
          <a:lstStyle/>
          <a:p>
            <a:fld id="{998C672F-171E-46DC-915C-C7BCF99F5C42}" type="slidenum">
              <a:rPr lang="en-US" smtClean="0"/>
              <a:t>13</a:t>
            </a:fld>
            <a:endParaRPr lang="en-US" dirty="0"/>
          </a:p>
        </p:txBody>
      </p:sp>
    </p:spTree>
    <p:extLst>
      <p:ext uri="{BB962C8B-B14F-4D97-AF65-F5344CB8AC3E}">
        <p14:creationId xmlns:p14="http://schemas.microsoft.com/office/powerpoint/2010/main" val="172738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using calming strategies like those listed can help you feel more in control and better able to handle the change.  </a:t>
            </a:r>
            <a:r>
              <a:rPr lang="en-US" b="1" dirty="0"/>
              <a:t>Ask students what strategies they like to use to calm down when they’re feeling anxious.</a:t>
            </a:r>
          </a:p>
        </p:txBody>
      </p:sp>
      <p:sp>
        <p:nvSpPr>
          <p:cNvPr id="4" name="Slide Number Placeholder 3"/>
          <p:cNvSpPr>
            <a:spLocks noGrp="1"/>
          </p:cNvSpPr>
          <p:nvPr>
            <p:ph type="sldNum" sz="quarter" idx="5"/>
          </p:nvPr>
        </p:nvSpPr>
        <p:spPr/>
        <p:txBody>
          <a:bodyPr/>
          <a:lstStyle/>
          <a:p>
            <a:fld id="{998C672F-171E-46DC-915C-C7BCF99F5C42}" type="slidenum">
              <a:rPr lang="en-US" smtClean="0"/>
              <a:t>14</a:t>
            </a:fld>
            <a:endParaRPr lang="en-US" dirty="0"/>
          </a:p>
        </p:txBody>
      </p:sp>
    </p:spTree>
    <p:extLst>
      <p:ext uri="{BB962C8B-B14F-4D97-AF65-F5344CB8AC3E}">
        <p14:creationId xmlns:p14="http://schemas.microsoft.com/office/powerpoint/2010/main" val="379810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having a plan to handle change can help you feel more comfortable and in control.</a:t>
            </a:r>
          </a:p>
        </p:txBody>
      </p:sp>
      <p:sp>
        <p:nvSpPr>
          <p:cNvPr id="4" name="Slide Number Placeholder 3"/>
          <p:cNvSpPr>
            <a:spLocks noGrp="1"/>
          </p:cNvSpPr>
          <p:nvPr>
            <p:ph type="sldNum" sz="quarter" idx="5"/>
          </p:nvPr>
        </p:nvSpPr>
        <p:spPr/>
        <p:txBody>
          <a:bodyPr/>
          <a:lstStyle/>
          <a:p>
            <a:fld id="{998C672F-171E-46DC-915C-C7BCF99F5C42}" type="slidenum">
              <a:rPr lang="en-US" smtClean="0"/>
              <a:t>15</a:t>
            </a:fld>
            <a:endParaRPr lang="en-US" dirty="0"/>
          </a:p>
        </p:txBody>
      </p:sp>
    </p:spTree>
    <p:extLst>
      <p:ext uri="{BB962C8B-B14F-4D97-AF65-F5344CB8AC3E}">
        <p14:creationId xmlns:p14="http://schemas.microsoft.com/office/powerpoint/2010/main" val="92296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sometimes changes can bring good things!  Thinking positively just feels better!</a:t>
            </a:r>
          </a:p>
        </p:txBody>
      </p:sp>
      <p:sp>
        <p:nvSpPr>
          <p:cNvPr id="4" name="Slide Number Placeholder 3"/>
          <p:cNvSpPr>
            <a:spLocks noGrp="1"/>
          </p:cNvSpPr>
          <p:nvPr>
            <p:ph type="sldNum" sz="quarter" idx="5"/>
          </p:nvPr>
        </p:nvSpPr>
        <p:spPr/>
        <p:txBody>
          <a:bodyPr/>
          <a:lstStyle/>
          <a:p>
            <a:fld id="{998C672F-171E-46DC-915C-C7BCF99F5C42}" type="slidenum">
              <a:rPr lang="en-US" smtClean="0"/>
              <a:t>16</a:t>
            </a:fld>
            <a:endParaRPr lang="en-US" dirty="0"/>
          </a:p>
        </p:txBody>
      </p:sp>
    </p:spTree>
    <p:extLst>
      <p:ext uri="{BB962C8B-B14F-4D97-AF65-F5344CB8AC3E}">
        <p14:creationId xmlns:p14="http://schemas.microsoft.com/office/powerpoint/2010/main" val="2732720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everyone adjusts to change differently – some people may need a bit more time to accept the change and that’s okay!</a:t>
            </a:r>
          </a:p>
        </p:txBody>
      </p:sp>
      <p:sp>
        <p:nvSpPr>
          <p:cNvPr id="4" name="Slide Number Placeholder 3"/>
          <p:cNvSpPr>
            <a:spLocks noGrp="1"/>
          </p:cNvSpPr>
          <p:nvPr>
            <p:ph type="sldNum" sz="quarter" idx="5"/>
          </p:nvPr>
        </p:nvSpPr>
        <p:spPr/>
        <p:txBody>
          <a:bodyPr/>
          <a:lstStyle/>
          <a:p>
            <a:fld id="{998C672F-171E-46DC-915C-C7BCF99F5C42}" type="slidenum">
              <a:rPr lang="en-US" smtClean="0"/>
              <a:t>17</a:t>
            </a:fld>
            <a:endParaRPr lang="en-US" dirty="0"/>
          </a:p>
        </p:txBody>
      </p:sp>
    </p:spTree>
    <p:extLst>
      <p:ext uri="{BB962C8B-B14F-4D97-AF65-F5344CB8AC3E}">
        <p14:creationId xmlns:p14="http://schemas.microsoft.com/office/powerpoint/2010/main" val="3502303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Review the 6 tips that can help us accept change.</a:t>
            </a:r>
          </a:p>
        </p:txBody>
      </p:sp>
      <p:sp>
        <p:nvSpPr>
          <p:cNvPr id="4" name="Slide Number Placeholder 3"/>
          <p:cNvSpPr>
            <a:spLocks noGrp="1"/>
          </p:cNvSpPr>
          <p:nvPr>
            <p:ph type="sldNum" sz="quarter" idx="5"/>
          </p:nvPr>
        </p:nvSpPr>
        <p:spPr/>
        <p:txBody>
          <a:bodyPr/>
          <a:lstStyle/>
          <a:p>
            <a:fld id="{998C672F-171E-46DC-915C-C7BCF99F5C42}" type="slidenum">
              <a:rPr lang="en-US" smtClean="0"/>
              <a:t>18</a:t>
            </a:fld>
            <a:endParaRPr lang="en-US" dirty="0"/>
          </a:p>
        </p:txBody>
      </p:sp>
    </p:spTree>
    <p:extLst>
      <p:ext uri="{BB962C8B-B14F-4D97-AF65-F5344CB8AC3E}">
        <p14:creationId xmlns:p14="http://schemas.microsoft.com/office/powerpoint/2010/main" val="40399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 ideas of how they can apply what they learned in the lesson to help the student adjust to his new school.</a:t>
            </a:r>
          </a:p>
        </p:txBody>
      </p:sp>
      <p:sp>
        <p:nvSpPr>
          <p:cNvPr id="4" name="Slide Number Placeholder 3"/>
          <p:cNvSpPr>
            <a:spLocks noGrp="1"/>
          </p:cNvSpPr>
          <p:nvPr>
            <p:ph type="sldNum" sz="quarter" idx="5"/>
          </p:nvPr>
        </p:nvSpPr>
        <p:spPr/>
        <p:txBody>
          <a:bodyPr/>
          <a:lstStyle/>
          <a:p>
            <a:fld id="{998C672F-171E-46DC-915C-C7BCF99F5C42}" type="slidenum">
              <a:rPr lang="en-US" smtClean="0"/>
              <a:t>19</a:t>
            </a:fld>
            <a:endParaRPr lang="en-US" dirty="0"/>
          </a:p>
        </p:txBody>
      </p:sp>
    </p:spTree>
    <p:extLst>
      <p:ext uri="{BB962C8B-B14F-4D97-AF65-F5344CB8AC3E}">
        <p14:creationId xmlns:p14="http://schemas.microsoft.com/office/powerpoint/2010/main" val="217142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Define </a:t>
            </a:r>
            <a:r>
              <a:rPr lang="en-US" b="1" dirty="0"/>
              <a:t>change</a:t>
            </a:r>
            <a:r>
              <a:rPr lang="en-US" dirty="0"/>
              <a:t> in simple terms</a:t>
            </a:r>
          </a:p>
        </p:txBody>
      </p:sp>
      <p:sp>
        <p:nvSpPr>
          <p:cNvPr id="4" name="Slide Number Placeholder 3"/>
          <p:cNvSpPr>
            <a:spLocks noGrp="1"/>
          </p:cNvSpPr>
          <p:nvPr>
            <p:ph type="sldNum" sz="quarter" idx="5"/>
          </p:nvPr>
        </p:nvSpPr>
        <p:spPr/>
        <p:txBody>
          <a:bodyPr/>
          <a:lstStyle/>
          <a:p>
            <a:fld id="{998C672F-171E-46DC-915C-C7BCF99F5C42}" type="slidenum">
              <a:rPr lang="en-US" smtClean="0"/>
              <a:t>2</a:t>
            </a:fld>
            <a:endParaRPr lang="en-US" dirty="0"/>
          </a:p>
        </p:txBody>
      </p:sp>
    </p:spTree>
    <p:extLst>
      <p:ext uri="{BB962C8B-B14F-4D97-AF65-F5344CB8AC3E}">
        <p14:creationId xmlns:p14="http://schemas.microsoft.com/office/powerpoint/2010/main" val="150245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changes can be BIG or LITTLE and point out some of the big changes on the slide.  Ask for their examples of other big changes.</a:t>
            </a:r>
          </a:p>
        </p:txBody>
      </p:sp>
      <p:sp>
        <p:nvSpPr>
          <p:cNvPr id="4" name="Slide Number Placeholder 3"/>
          <p:cNvSpPr>
            <a:spLocks noGrp="1"/>
          </p:cNvSpPr>
          <p:nvPr>
            <p:ph type="sldNum" sz="quarter" idx="5"/>
          </p:nvPr>
        </p:nvSpPr>
        <p:spPr/>
        <p:txBody>
          <a:bodyPr/>
          <a:lstStyle/>
          <a:p>
            <a:fld id="{998C672F-171E-46DC-915C-C7BCF99F5C42}" type="slidenum">
              <a:rPr lang="en-US" smtClean="0"/>
              <a:t>3</a:t>
            </a:fld>
            <a:endParaRPr lang="en-US" dirty="0"/>
          </a:p>
        </p:txBody>
      </p:sp>
    </p:spTree>
    <p:extLst>
      <p:ext uri="{BB962C8B-B14F-4D97-AF65-F5344CB8AC3E}">
        <p14:creationId xmlns:p14="http://schemas.microsoft.com/office/powerpoint/2010/main" val="374623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some examples of little changes and ask for their ideas of other small changes.</a:t>
            </a:r>
          </a:p>
        </p:txBody>
      </p:sp>
      <p:sp>
        <p:nvSpPr>
          <p:cNvPr id="4" name="Slide Number Placeholder 3"/>
          <p:cNvSpPr>
            <a:spLocks noGrp="1"/>
          </p:cNvSpPr>
          <p:nvPr>
            <p:ph type="sldNum" sz="quarter" idx="5"/>
          </p:nvPr>
        </p:nvSpPr>
        <p:spPr/>
        <p:txBody>
          <a:bodyPr/>
          <a:lstStyle/>
          <a:p>
            <a:fld id="{998C672F-171E-46DC-915C-C7BCF99F5C42}" type="slidenum">
              <a:rPr lang="en-US" smtClean="0"/>
              <a:t>4</a:t>
            </a:fld>
            <a:endParaRPr lang="en-US" dirty="0"/>
          </a:p>
        </p:txBody>
      </p:sp>
    </p:spTree>
    <p:extLst>
      <p:ext uri="{BB962C8B-B14F-4D97-AF65-F5344CB8AC3E}">
        <p14:creationId xmlns:p14="http://schemas.microsoft.com/office/powerpoint/2010/main" val="419833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share changes they’ve experienced.</a:t>
            </a:r>
          </a:p>
        </p:txBody>
      </p:sp>
      <p:sp>
        <p:nvSpPr>
          <p:cNvPr id="4" name="Slide Number Placeholder 3"/>
          <p:cNvSpPr>
            <a:spLocks noGrp="1"/>
          </p:cNvSpPr>
          <p:nvPr>
            <p:ph type="sldNum" sz="quarter" idx="5"/>
          </p:nvPr>
        </p:nvSpPr>
        <p:spPr/>
        <p:txBody>
          <a:bodyPr/>
          <a:lstStyle/>
          <a:p>
            <a:fld id="{998C672F-171E-46DC-915C-C7BCF99F5C42}" type="slidenum">
              <a:rPr lang="en-US" smtClean="0"/>
              <a:t>5</a:t>
            </a:fld>
            <a:endParaRPr lang="en-US" dirty="0"/>
          </a:p>
        </p:txBody>
      </p:sp>
    </p:spTree>
    <p:extLst>
      <p:ext uri="{BB962C8B-B14F-4D97-AF65-F5344CB8AC3E}">
        <p14:creationId xmlns:p14="http://schemas.microsoft.com/office/powerpoint/2010/main" val="18273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some changes are </a:t>
            </a:r>
            <a:r>
              <a:rPr lang="en-US" u="sng" dirty="0"/>
              <a:t>planned</a:t>
            </a:r>
            <a:r>
              <a:rPr lang="en-US" dirty="0"/>
              <a:t> and that means we get advance notice about them.</a:t>
            </a:r>
          </a:p>
        </p:txBody>
      </p:sp>
      <p:sp>
        <p:nvSpPr>
          <p:cNvPr id="4" name="Slide Number Placeholder 3"/>
          <p:cNvSpPr>
            <a:spLocks noGrp="1"/>
          </p:cNvSpPr>
          <p:nvPr>
            <p:ph type="sldNum" sz="quarter" idx="5"/>
          </p:nvPr>
        </p:nvSpPr>
        <p:spPr/>
        <p:txBody>
          <a:bodyPr/>
          <a:lstStyle/>
          <a:p>
            <a:fld id="{998C672F-171E-46DC-915C-C7BCF99F5C42}" type="slidenum">
              <a:rPr lang="en-US" smtClean="0"/>
              <a:t>6</a:t>
            </a:fld>
            <a:endParaRPr lang="en-US" dirty="0"/>
          </a:p>
        </p:txBody>
      </p:sp>
    </p:spTree>
    <p:extLst>
      <p:ext uri="{BB962C8B-B14F-4D97-AF65-F5344CB8AC3E}">
        <p14:creationId xmlns:p14="http://schemas.microsoft.com/office/powerpoint/2010/main" val="314141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sometimes things change unexpectedly and we don’t really get a chance to prepare for them.</a:t>
            </a:r>
          </a:p>
        </p:txBody>
      </p:sp>
      <p:sp>
        <p:nvSpPr>
          <p:cNvPr id="4" name="Slide Number Placeholder 3"/>
          <p:cNvSpPr>
            <a:spLocks noGrp="1"/>
          </p:cNvSpPr>
          <p:nvPr>
            <p:ph type="sldNum" sz="quarter" idx="5"/>
          </p:nvPr>
        </p:nvSpPr>
        <p:spPr/>
        <p:txBody>
          <a:bodyPr/>
          <a:lstStyle/>
          <a:p>
            <a:fld id="{998C672F-171E-46DC-915C-C7BCF99F5C42}" type="slidenum">
              <a:rPr lang="en-US" smtClean="0"/>
              <a:t>7</a:t>
            </a:fld>
            <a:endParaRPr lang="en-US" dirty="0"/>
          </a:p>
        </p:txBody>
      </p:sp>
    </p:spTree>
    <p:extLst>
      <p:ext uri="{BB962C8B-B14F-4D97-AF65-F5344CB8AC3E}">
        <p14:creationId xmlns:p14="http://schemas.microsoft.com/office/powerpoint/2010/main" val="320922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it’s okay to have different feelings about change – not all of them bad!</a:t>
            </a:r>
          </a:p>
        </p:txBody>
      </p:sp>
      <p:sp>
        <p:nvSpPr>
          <p:cNvPr id="4" name="Slide Number Placeholder 3"/>
          <p:cNvSpPr>
            <a:spLocks noGrp="1"/>
          </p:cNvSpPr>
          <p:nvPr>
            <p:ph type="sldNum" sz="quarter" idx="5"/>
          </p:nvPr>
        </p:nvSpPr>
        <p:spPr/>
        <p:txBody>
          <a:bodyPr/>
          <a:lstStyle/>
          <a:p>
            <a:fld id="{998C672F-171E-46DC-915C-C7BCF99F5C42}" type="slidenum">
              <a:rPr lang="en-US" smtClean="0"/>
              <a:t>8</a:t>
            </a:fld>
            <a:endParaRPr lang="en-US" dirty="0"/>
          </a:p>
        </p:txBody>
      </p:sp>
    </p:spTree>
    <p:extLst>
      <p:ext uri="{BB962C8B-B14F-4D97-AF65-F5344CB8AC3E}">
        <p14:creationId xmlns:p14="http://schemas.microsoft.com/office/powerpoint/2010/main" val="296509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the importance of learning how to deal with change and talk about the reasons why.</a:t>
            </a:r>
          </a:p>
        </p:txBody>
      </p:sp>
      <p:sp>
        <p:nvSpPr>
          <p:cNvPr id="4" name="Slide Number Placeholder 3"/>
          <p:cNvSpPr>
            <a:spLocks noGrp="1"/>
          </p:cNvSpPr>
          <p:nvPr>
            <p:ph type="sldNum" sz="quarter" idx="5"/>
          </p:nvPr>
        </p:nvSpPr>
        <p:spPr/>
        <p:txBody>
          <a:bodyPr/>
          <a:lstStyle/>
          <a:p>
            <a:fld id="{998C672F-171E-46DC-915C-C7BCF99F5C42}" type="slidenum">
              <a:rPr lang="en-US" smtClean="0"/>
              <a:t>9</a:t>
            </a:fld>
            <a:endParaRPr lang="en-US" dirty="0"/>
          </a:p>
        </p:txBody>
      </p:sp>
    </p:spTree>
    <p:extLst>
      <p:ext uri="{BB962C8B-B14F-4D97-AF65-F5344CB8AC3E}">
        <p14:creationId xmlns:p14="http://schemas.microsoft.com/office/powerpoint/2010/main" val="252943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a:extLst>
              <a:ext uri="{C183D7F6-B498-43B3-948B-1728B52AA6E4}">
                <adec:decorative xmlns:adec="http://schemas.microsoft.com/office/drawing/2017/decorative" val="1"/>
              </a:ext>
            </a:extLst>
          </p:cNvPr>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 name="Title 1"/>
          <p:cNvSpPr>
            <a:spLocks noGrp="1"/>
          </p:cNvSpPr>
          <p:nvPr>
            <p:ph type="ctrTitle" hasCustomPrompt="1"/>
          </p:nvPr>
        </p:nvSpPr>
        <p:spPr>
          <a:xfrm>
            <a:off x="1078523" y="1098388"/>
            <a:ext cx="10318418" cy="4394988"/>
          </a:xfrm>
        </p:spPr>
        <p:txBody>
          <a:bodyPr anchor="ctr">
            <a:noAutofit/>
          </a:bodyPr>
          <a:lstStyle>
            <a:lvl1pPr algn="ctr">
              <a:defRPr sz="10000" spc="800" baseline="0"/>
            </a:lvl1pPr>
          </a:lstStyle>
          <a:p>
            <a:r>
              <a:rPr lang="en-US" dirty="0"/>
              <a:t>Click to add title</a:t>
            </a:r>
          </a:p>
        </p:txBody>
      </p:sp>
      <p:sp>
        <p:nvSpPr>
          <p:cNvPr id="3" name="Subtitle 2"/>
          <p:cNvSpPr>
            <a:spLocks noGrp="1"/>
          </p:cNvSpPr>
          <p:nvPr>
            <p:ph type="subTitle" idx="1" hasCustomPrompt="1"/>
          </p:nvPr>
        </p:nvSpPr>
        <p:spPr>
          <a:xfrm>
            <a:off x="1078523" y="5953318"/>
            <a:ext cx="10318418" cy="742279"/>
          </a:xfrm>
        </p:spPr>
        <p:txBody>
          <a:bodyPr anchor="ctr">
            <a:normAutofit/>
          </a:bodyPr>
          <a:lstStyle>
            <a:lvl1pPr marL="0" indent="0" algn="ctr">
              <a:lnSpc>
                <a:spcPct val="100000"/>
              </a:lnSpc>
              <a:buNone/>
              <a:defRPr sz="2800" b="0" i="0" cap="all"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Rectangle 12">
            <a:extLst>
              <a:ext uri="{C183D7F6-B498-43B3-948B-1728B52AA6E4}">
                <adec:decorative xmlns:adec="http://schemas.microsoft.com/office/drawing/2017/decorative" val="1"/>
              </a:ext>
            </a:extLst>
          </p:cNvP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A22F609B-DD4D-16EA-060F-7BFB50BA5B6D}"/>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 name="Rectangle 6">
            <a:extLst>
              <a:ext uri="{FF2B5EF4-FFF2-40B4-BE49-F238E27FC236}">
                <a16:creationId xmlns:a16="http://schemas.microsoft.com/office/drawing/2014/main" id="{096CFE02-2621-4755-7C89-6564B8F2F1B4}"/>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EF63B152-7103-4FFE-90AC-D94EB7F44A7E}" type="datetimeFigureOut">
              <a:rPr lang="en-US" smtClean="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4993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60DE4597-DCD7-DBB0-3265-E7EB70B26E45}"/>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14EB0330-0047-93B1-0E5A-30782D06503B}"/>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F63B152-7103-4FFE-90AC-D94EB7F44A7E}" type="datetimeFigureOut">
              <a:rPr lang="en-US" smtClean="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61635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79454E9-64A4-5BCD-DBB2-0A8C474610FE}"/>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8" name="Rectangle 7">
            <a:extLst>
              <a:ext uri="{FF2B5EF4-FFF2-40B4-BE49-F238E27FC236}">
                <a16:creationId xmlns:a16="http://schemas.microsoft.com/office/drawing/2014/main" id="{6077EF47-0E28-324A-BFDB-6DA237E7E060}"/>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251677" y="382385"/>
            <a:ext cx="10523379" cy="1800098"/>
          </a:xfrm>
        </p:spPr>
        <p:txBody>
          <a:bodyPr>
            <a:normAutofit/>
          </a:bodyPr>
          <a:lstStyle>
            <a:lvl1pPr>
              <a:defRPr sz="4000"/>
            </a:lvl1pPr>
          </a:lstStyle>
          <a:p>
            <a:r>
              <a:rPr lang="en-US" dirty="0"/>
              <a:t>Click to add title</a:t>
            </a:r>
          </a:p>
        </p:txBody>
      </p:sp>
      <p:sp>
        <p:nvSpPr>
          <p:cNvPr id="3" name="Content Placeholder 2"/>
          <p:cNvSpPr>
            <a:spLocks noGrp="1"/>
          </p:cNvSpPr>
          <p:nvPr>
            <p:ph idx="1" hasCustomPrompt="1"/>
          </p:nvPr>
        </p:nvSpPr>
        <p:spPr>
          <a:xfrm>
            <a:off x="1251677" y="2286001"/>
            <a:ext cx="10523379" cy="3593591"/>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6875113-6CF9-DCB5-3194-7B5DC7DB758A}"/>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9" name="Rectangle 8">
            <a:extLst>
              <a:ext uri="{FF2B5EF4-FFF2-40B4-BE49-F238E27FC236}">
                <a16:creationId xmlns:a16="http://schemas.microsoft.com/office/drawing/2014/main" id="{A97A9FEF-52A0-808F-183C-E69D0BD7DEB7}"/>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251678" y="655604"/>
            <a:ext cx="4028348" cy="5387886"/>
          </a:xfrm>
        </p:spPr>
        <p:txBody>
          <a:bodyPr anchor="ctr">
            <a:normAutofit/>
          </a:bodyPr>
          <a:lstStyle>
            <a:lvl1pPr algn="l">
              <a:defRPr sz="4000"/>
            </a:lvl1pPr>
          </a:lstStyle>
          <a:p>
            <a:r>
              <a:rPr lang="en-US" dirty="0"/>
              <a:t>Click to add title</a:t>
            </a:r>
          </a:p>
        </p:txBody>
      </p:sp>
      <p:sp>
        <p:nvSpPr>
          <p:cNvPr id="3" name="Content Placeholder 2"/>
          <p:cNvSpPr>
            <a:spLocks noGrp="1"/>
          </p:cNvSpPr>
          <p:nvPr>
            <p:ph idx="1" hasCustomPrompt="1"/>
          </p:nvPr>
        </p:nvSpPr>
        <p:spPr>
          <a:xfrm>
            <a:off x="5280026" y="655604"/>
            <a:ext cx="5986078" cy="5387886"/>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420811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82629D6-C81C-6C07-314D-B2D901A71DD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14" name="Rectangle 13">
              <a:extLst>
                <a:ext uri="{FF2B5EF4-FFF2-40B4-BE49-F238E27FC236}">
                  <a16:creationId xmlns:a16="http://schemas.microsoft.com/office/drawing/2014/main" id="{C7006ED6-1912-6865-5D19-6FCA22094F1E}"/>
                </a:ext>
              </a:extLst>
            </p:cNvPr>
            <p:cNvSpPr/>
            <p:nvPr userDrawn="1"/>
          </p:nvSpPr>
          <p:spPr>
            <a:xfrm>
              <a:off x="5530964" y="0"/>
              <a:ext cx="666103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D54FFD-5890-0058-F8A8-53847637E554}"/>
                </a:ext>
              </a:extLst>
            </p:cNvPr>
            <p:cNvGrpSpPr/>
            <p:nvPr userDrawn="1"/>
          </p:nvGrpSpPr>
          <p:grpSpPr>
            <a:xfrm>
              <a:off x="196964" y="0"/>
              <a:ext cx="7377024" cy="6858000"/>
              <a:chOff x="196964" y="0"/>
              <a:chExt cx="7377024" cy="6858000"/>
            </a:xfrm>
          </p:grpSpPr>
          <p:sp>
            <p:nvSpPr>
              <p:cNvPr id="10" name="Freeform 6" title="Left scallop edge">
                <a:extLst>
                  <a:ext uri="{FF2B5EF4-FFF2-40B4-BE49-F238E27FC236}">
                    <a16:creationId xmlns:a16="http://schemas.microsoft.com/office/drawing/2014/main" id="{79990210-1F9B-2CE1-E438-60E6728E96E4}"/>
                  </a:ext>
                </a:extLst>
              </p:cNvPr>
              <p:cNvSpPr/>
              <p:nvPr userDrawn="1"/>
            </p:nvSpPr>
            <p:spPr bwMode="auto">
              <a:xfrm>
                <a:off x="6688163"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lumMod val="90000"/>
                </a:schemeClr>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114EED43-19C6-3D75-5205-DBAE6551B347}"/>
                  </a:ext>
                </a:extLst>
              </p:cNvPr>
              <p:cNvSpPr/>
              <p:nvPr userDrawn="1"/>
            </p:nvSpPr>
            <p:spPr>
              <a:xfrm>
                <a:off x="196964" y="0"/>
                <a:ext cx="6661036"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title="right edge border">
              <a:extLst>
                <a:ext uri="{FF2B5EF4-FFF2-40B4-BE49-F238E27FC236}">
                  <a16:creationId xmlns:a16="http://schemas.microsoft.com/office/drawing/2014/main" id="{774323D2-93FE-5FD5-676F-452C98106A6E}"/>
                </a:ext>
              </a:extLst>
            </p:cNvPr>
            <p:cNvSpPr/>
            <p:nvPr userDrawn="1"/>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title" hasCustomPrompt="1"/>
          </p:nvPr>
        </p:nvSpPr>
        <p:spPr>
          <a:xfrm>
            <a:off x="8039820" y="382385"/>
            <a:ext cx="3709358" cy="5742370"/>
          </a:xfrm>
        </p:spPr>
        <p:txBody>
          <a:bodyPr anchor="ctr">
            <a:normAutofit/>
          </a:bodyPr>
          <a:lstStyle>
            <a:lvl1pPr>
              <a:defRPr sz="4000"/>
            </a:lvl1pPr>
          </a:lstStyle>
          <a:p>
            <a:r>
              <a:rPr lang="en-US" dirty="0"/>
              <a:t>Click to add title</a:t>
            </a:r>
          </a:p>
        </p:txBody>
      </p:sp>
      <p:sp>
        <p:nvSpPr>
          <p:cNvPr id="3" name="Content Placeholder 2"/>
          <p:cNvSpPr>
            <a:spLocks noGrp="1"/>
          </p:cNvSpPr>
          <p:nvPr>
            <p:ph idx="1" hasCustomPrompt="1"/>
          </p:nvPr>
        </p:nvSpPr>
        <p:spPr>
          <a:xfrm>
            <a:off x="776376" y="508959"/>
            <a:ext cx="6305911" cy="5615796"/>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316330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9CA508-3C86-3580-504F-B66601B72530}"/>
              </a:ext>
              <a:ext uri="{C183D7F6-B498-43B3-948B-1728B52AA6E4}">
                <adec:decorative xmlns:adec="http://schemas.microsoft.com/office/drawing/2017/decorative" val="1"/>
              </a:ext>
            </a:extLst>
          </p:cNvPr>
          <p:cNvGrpSpPr/>
          <p:nvPr userDrawn="1"/>
        </p:nvGrpSpPr>
        <p:grpSpPr>
          <a:xfrm>
            <a:off x="0" y="0"/>
            <a:ext cx="12198688" cy="6858000"/>
            <a:chOff x="0" y="0"/>
            <a:chExt cx="12198688" cy="6858000"/>
          </a:xfrm>
        </p:grpSpPr>
        <p:sp>
          <p:nvSpPr>
            <p:cNvPr id="14" name="Rectangle 13">
              <a:extLst>
                <a:ext uri="{FF2B5EF4-FFF2-40B4-BE49-F238E27FC236}">
                  <a16:creationId xmlns:a16="http://schemas.microsoft.com/office/drawing/2014/main" id="{C7006ED6-1912-6865-5D19-6FCA22094F1E}"/>
                </a:ext>
              </a:extLst>
            </p:cNvPr>
            <p:cNvSpPr/>
            <p:nvPr userDrawn="1"/>
          </p:nvSpPr>
          <p:spPr>
            <a:xfrm>
              <a:off x="5727928" y="0"/>
              <a:ext cx="647076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title="Left scallop edge">
              <a:extLst>
                <a:ext uri="{FF2B5EF4-FFF2-40B4-BE49-F238E27FC236}">
                  <a16:creationId xmlns:a16="http://schemas.microsoft.com/office/drawing/2014/main" id="{79990210-1F9B-2CE1-E438-60E6728E96E4}"/>
                </a:ext>
              </a:extLst>
            </p:cNvPr>
            <p:cNvSpPr/>
            <p:nvPr userDrawn="1"/>
          </p:nvSpPr>
          <p:spPr bwMode="auto">
            <a:xfrm>
              <a:off x="539986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114EED43-19C6-3D75-5205-DBAE6551B347}"/>
                </a:ext>
              </a:extLst>
            </p:cNvPr>
            <p:cNvSpPr/>
            <p:nvPr userDrawn="1"/>
          </p:nvSpPr>
          <p:spPr>
            <a:xfrm>
              <a:off x="196964" y="0"/>
              <a:ext cx="5334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title="right edge border">
              <a:extLst>
                <a:ext uri="{FF2B5EF4-FFF2-40B4-BE49-F238E27FC236}">
                  <a16:creationId xmlns:a16="http://schemas.microsoft.com/office/drawing/2014/main" id="{774323D2-93FE-5FD5-676F-452C98106A6E}"/>
                </a:ext>
              </a:extLst>
            </p:cNvPr>
            <p:cNvSpPr/>
            <p:nvPr userDrawn="1"/>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userDrawn="1">
            <p:ph type="title" hasCustomPrompt="1"/>
          </p:nvPr>
        </p:nvSpPr>
        <p:spPr>
          <a:xfrm>
            <a:off x="934958" y="526210"/>
            <a:ext cx="4464908" cy="5817106"/>
          </a:xfrm>
        </p:spPr>
        <p:txBody>
          <a:bodyPr anchor="ctr">
            <a:normAutofit/>
          </a:bodyPr>
          <a:lstStyle>
            <a:lvl1pPr>
              <a:defRPr sz="4000"/>
            </a:lvl1pPr>
          </a:lstStyle>
          <a:p>
            <a:r>
              <a:rPr lang="en-US" dirty="0"/>
              <a:t>Click to add title</a:t>
            </a:r>
          </a:p>
        </p:txBody>
      </p:sp>
      <p:sp>
        <p:nvSpPr>
          <p:cNvPr id="3" name="Content Placeholder 2"/>
          <p:cNvSpPr>
            <a:spLocks noGrp="1"/>
          </p:cNvSpPr>
          <p:nvPr userDrawn="1">
            <p:ph idx="1" hasCustomPrompt="1"/>
          </p:nvPr>
        </p:nvSpPr>
        <p:spPr>
          <a:xfrm>
            <a:off x="6719977" y="526210"/>
            <a:ext cx="4921464" cy="5817106"/>
          </a:xfrm>
        </p:spPr>
        <p:txBody>
          <a:bodyPr anchor="ct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03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97CCFE93-3875-D188-55BA-86E16415CFD4}"/>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4" name="Rectangle 13">
            <a:extLst>
              <a:ext uri="{FF2B5EF4-FFF2-40B4-BE49-F238E27FC236}">
                <a16:creationId xmlns:a16="http://schemas.microsoft.com/office/drawing/2014/main" id="{B471D729-2B26-A81B-0CB0-4E0A1AEA19BD}"/>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5080477" y="1061049"/>
            <a:ext cx="6358152" cy="3666225"/>
          </a:xfrm>
        </p:spPr>
        <p:txBody>
          <a:bodyPr anchor="ctr">
            <a:normAutofit/>
          </a:bodyPr>
          <a:lstStyle>
            <a:lvl1pPr algn="ctr">
              <a:defRPr sz="4000" spc="800" baseline="0"/>
            </a:lvl1pPr>
          </a:lstStyle>
          <a:p>
            <a:r>
              <a:rPr lang="en-US" dirty="0"/>
              <a:t>Click to add title</a:t>
            </a:r>
          </a:p>
        </p:txBody>
      </p:sp>
      <p:sp>
        <p:nvSpPr>
          <p:cNvPr id="12" name="Picture Placeholder 11">
            <a:extLst>
              <a:ext uri="{FF2B5EF4-FFF2-40B4-BE49-F238E27FC236}">
                <a16:creationId xmlns:a16="http://schemas.microsoft.com/office/drawing/2014/main" id="{1ACE9BDE-37AB-2DA6-B4F2-3E7F0F66AB62}"/>
              </a:ext>
            </a:extLst>
          </p:cNvPr>
          <p:cNvSpPr>
            <a:spLocks noGrp="1"/>
          </p:cNvSpPr>
          <p:nvPr>
            <p:ph type="pic" sz="quarter" idx="11"/>
          </p:nvPr>
        </p:nvSpPr>
        <p:spPr>
          <a:xfrm>
            <a:off x="1258945" y="1690688"/>
            <a:ext cx="3401568" cy="3401568"/>
          </a:xfrm>
        </p:spPr>
        <p:txBody>
          <a:bodyPr>
            <a:normAutofit/>
          </a:bodyPr>
          <a:lstStyle>
            <a:lvl1pPr marL="0" indent="0" algn="ctr">
              <a:buNone/>
              <a:defRPr sz="1800"/>
            </a:lvl1pPr>
          </a:lstStyle>
          <a:p>
            <a:r>
              <a:rPr lang="en-US"/>
              <a:t>Click icon to add picture</a:t>
            </a:r>
            <a:endParaRPr lang="en-US" dirty="0"/>
          </a:p>
        </p:txBody>
      </p:sp>
      <p:sp>
        <p:nvSpPr>
          <p:cNvPr id="10" name="Text Placeholder 9">
            <a:extLst>
              <a:ext uri="{FF2B5EF4-FFF2-40B4-BE49-F238E27FC236}">
                <a16:creationId xmlns:a16="http://schemas.microsoft.com/office/drawing/2014/main" id="{FC2DFA44-C5AA-7A71-CCFD-2B79F5B2F951}"/>
              </a:ext>
            </a:extLst>
          </p:cNvPr>
          <p:cNvSpPr>
            <a:spLocks noGrp="1"/>
          </p:cNvSpPr>
          <p:nvPr>
            <p:ph type="body" sz="quarter" idx="10" hasCustomPrompt="1"/>
          </p:nvPr>
        </p:nvSpPr>
        <p:spPr>
          <a:xfrm>
            <a:off x="5080477" y="4856009"/>
            <a:ext cx="6358153" cy="1778000"/>
          </a:xfrm>
        </p:spPr>
        <p:txBody>
          <a:bodyPr>
            <a:normAutofit/>
          </a:bodyPr>
          <a:lstStyle>
            <a:lvl1pPr marL="0" indent="0" algn="ctr">
              <a:buNone/>
              <a:defRPr sz="2800" b="1" cap="all" spc="400" baseline="0">
                <a:solidFill>
                  <a:schemeClr val="tx2"/>
                </a:solidFill>
                <a:latin typeface="+mn-lt"/>
              </a:defRPr>
            </a:lvl1pPr>
            <a:lvl2pPr marL="457200" indent="0">
              <a:buNone/>
              <a:defRPr cap="all" baseline="0">
                <a:solidFill>
                  <a:schemeClr val="tx2">
                    <a:lumMod val="90000"/>
                    <a:lumOff val="10000"/>
                  </a:schemeClr>
                </a:solidFill>
                <a:latin typeface="+mj-lt"/>
              </a:defRPr>
            </a:lvl2pPr>
            <a:lvl3pPr marL="914400" indent="0">
              <a:buNone/>
              <a:defRPr cap="all" baseline="0">
                <a:solidFill>
                  <a:schemeClr val="tx2">
                    <a:lumMod val="90000"/>
                    <a:lumOff val="10000"/>
                  </a:schemeClr>
                </a:solidFill>
                <a:latin typeface="+mj-lt"/>
              </a:defRPr>
            </a:lvl3pPr>
            <a:lvl4pPr marL="1371600" indent="0">
              <a:buNone/>
              <a:defRPr cap="all" baseline="0">
                <a:solidFill>
                  <a:schemeClr val="tx2">
                    <a:lumMod val="90000"/>
                    <a:lumOff val="10000"/>
                  </a:schemeClr>
                </a:solidFill>
                <a:latin typeface="+mj-lt"/>
              </a:defRPr>
            </a:lvl4pPr>
            <a:lvl5pPr marL="1828800" indent="0">
              <a:buNone/>
              <a:defRPr cap="all" baseline="0">
                <a:solidFill>
                  <a:schemeClr val="tx2">
                    <a:lumMod val="90000"/>
                    <a:lumOff val="10000"/>
                  </a:schemeClr>
                </a:solidFill>
                <a:latin typeface="+mj-lt"/>
              </a:defRPr>
            </a:lvl5pPr>
          </a:lstStyle>
          <a:p>
            <a:r>
              <a:rPr lang="en-US" dirty="0"/>
              <a:t>Click to add text</a:t>
            </a:r>
          </a:p>
        </p:txBody>
      </p:sp>
    </p:spTree>
    <p:extLst>
      <p:ext uri="{BB962C8B-B14F-4D97-AF65-F5344CB8AC3E}">
        <p14:creationId xmlns:p14="http://schemas.microsoft.com/office/powerpoint/2010/main" val="327730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9768" y="416664"/>
            <a:ext cx="7788938" cy="3221482"/>
          </a:xfrm>
        </p:spPr>
        <p:txBody>
          <a:bodyPr anchor="b">
            <a:noAutofit/>
          </a:bodyPr>
          <a:lstStyle>
            <a:lvl1pPr>
              <a:defRPr sz="4000" b="0" cap="none" spc="0" baseline="0">
                <a:solidFill>
                  <a:schemeClr val="tx2"/>
                </a:solidFill>
              </a:defRPr>
            </a:lvl1pPr>
          </a:lstStyle>
          <a:p>
            <a:r>
              <a:rPr lang="en-US" dirty="0"/>
              <a:t>Click to add title</a:t>
            </a:r>
          </a:p>
        </p:txBody>
      </p:sp>
      <p:sp>
        <p:nvSpPr>
          <p:cNvPr id="3" name="Text Placeholder 2"/>
          <p:cNvSpPr>
            <a:spLocks noGrp="1"/>
          </p:cNvSpPr>
          <p:nvPr>
            <p:ph type="body" idx="1" hasCustomPrompt="1"/>
          </p:nvPr>
        </p:nvSpPr>
        <p:spPr>
          <a:xfrm>
            <a:off x="3489768" y="4197347"/>
            <a:ext cx="7788938" cy="951135"/>
          </a:xfrm>
        </p:spPr>
        <p:txBody>
          <a:bodyPr>
            <a:normAutofit/>
          </a:bodyPr>
          <a:lstStyle>
            <a:lvl1pPr marL="0" indent="0">
              <a:lnSpc>
                <a:spcPct val="100000"/>
              </a:lnSpc>
              <a:buNone/>
              <a:defRPr sz="4000" b="0" i="0" cap="none" spc="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grpSp>
        <p:nvGrpSpPr>
          <p:cNvPr id="7" name="Group 6">
            <a:extLst>
              <a:ext uri="{C183D7F6-B498-43B3-948B-1728B52AA6E4}">
                <adec:decorative xmlns:adec="http://schemas.microsoft.com/office/drawing/2017/decorative" val="1"/>
              </a:ext>
            </a:extLst>
          </p:cNvPr>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txBody>
            <a:bodyPr/>
            <a:lstStyle/>
            <a:p>
              <a:endParaRPr lang="en-US"/>
            </a:p>
          </p:txBody>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9D4F4AB8-D880-91F9-0D11-F20D0050D75D}"/>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9" name="Rectangle 8">
            <a:extLst>
              <a:ext uri="{FF2B5EF4-FFF2-40B4-BE49-F238E27FC236}">
                <a16:creationId xmlns:a16="http://schemas.microsoft.com/office/drawing/2014/main" id="{074DB69F-EBF7-DEBE-7DFD-A9D36DCEDC8F}"/>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sz="half" idx="1" hasCustomPrompt="1"/>
          </p:nvPr>
        </p:nvSpPr>
        <p:spPr>
          <a:xfrm>
            <a:off x="1257300" y="2286000"/>
            <a:ext cx="4800600" cy="36195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47796" y="2286000"/>
            <a:ext cx="4800600" cy="36195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F63B152-7103-4FFE-90AC-D94EB7F44A7E}" type="datetimeFigureOut">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3A6D7BE-752B-EB58-A926-E58EBEF600F1}"/>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1D0428EF-AEF1-9AF0-0271-91E838A4177B}"/>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252728" y="381000"/>
            <a:ext cx="10172700" cy="1493517"/>
          </a:xfrm>
        </p:spPr>
        <p:txBody>
          <a:bodyPr/>
          <a:lstStyle/>
          <a:p>
            <a:r>
              <a:rPr lang="en-US" dirty="0"/>
              <a:t>Click to add title</a:t>
            </a:r>
          </a:p>
        </p:txBody>
      </p:sp>
      <p:sp>
        <p:nvSpPr>
          <p:cNvPr id="3" name="Text Placeholder 2"/>
          <p:cNvSpPr>
            <a:spLocks noGrp="1"/>
          </p:cNvSpPr>
          <p:nvPr>
            <p:ph type="body" idx="1" hasCustomPrompt="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add text</a:t>
            </a:r>
          </a:p>
        </p:txBody>
      </p:sp>
      <p:sp>
        <p:nvSpPr>
          <p:cNvPr id="4" name="Content Placeholder 3"/>
          <p:cNvSpPr>
            <a:spLocks noGrp="1"/>
          </p:cNvSpPr>
          <p:nvPr>
            <p:ph sz="half" idx="2" hasCustomPrompt="1"/>
          </p:nvPr>
        </p:nvSpPr>
        <p:spPr>
          <a:xfrm>
            <a:off x="1257300" y="2909102"/>
            <a:ext cx="4800600" cy="299639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add text</a:t>
            </a:r>
          </a:p>
        </p:txBody>
      </p:sp>
      <p:sp>
        <p:nvSpPr>
          <p:cNvPr id="6" name="Content Placeholder 5"/>
          <p:cNvSpPr>
            <a:spLocks noGrp="1"/>
          </p:cNvSpPr>
          <p:nvPr>
            <p:ph sz="quarter" idx="4" hasCustomPrompt="1"/>
          </p:nvPr>
        </p:nvSpPr>
        <p:spPr>
          <a:xfrm>
            <a:off x="6633864" y="2909102"/>
            <a:ext cx="4800600" cy="299639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F63B152-7103-4FFE-90AC-D94EB7F44A7E}" type="datetimeFigureOut">
              <a:rPr lang="en-US" smtClean="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F63B152-7103-4FFE-90AC-D94EB7F44A7E}" type="datetimeFigureOut">
              <a:rPr lang="en-US" smtClean="0"/>
              <a:t>1/29/2026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99DD5A9-4EF1-497E-92EF-2D23CF305E03}" type="slidenum">
              <a:rPr lang="en-US" smtClean="0"/>
              <a:t>‹#›</a:t>
            </a:fld>
            <a:endParaRPr lang="en-US" dirty="0"/>
          </a:p>
        </p:txBody>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8DD-3717-47D0-B979-D111D81B46AA}"/>
              </a:ext>
            </a:extLst>
          </p:cNvPr>
          <p:cNvSpPr>
            <a:spLocks noGrp="1"/>
          </p:cNvSpPr>
          <p:nvPr>
            <p:ph type="ctrTitle"/>
          </p:nvPr>
        </p:nvSpPr>
        <p:spPr>
          <a:xfrm>
            <a:off x="1078523" y="1707986"/>
            <a:ext cx="10318418" cy="4394988"/>
          </a:xfrm>
        </p:spPr>
        <p:txBody>
          <a:bodyPr/>
          <a:lstStyle/>
          <a:p>
            <a:r>
              <a:rPr lang="en-US" dirty="0">
                <a:solidFill>
                  <a:schemeClr val="tx2">
                    <a:lumMod val="75000"/>
                    <a:lumOff val="25000"/>
                  </a:schemeClr>
                </a:solidFill>
                <a:effectLst>
                  <a:outerShdw blurRad="38100" dist="38100" dir="2700000" algn="tl">
                    <a:srgbClr val="000000">
                      <a:alpha val="43137"/>
                    </a:srgbClr>
                  </a:outerShdw>
                </a:effectLst>
              </a:rPr>
              <a:t>I can accept</a:t>
            </a:r>
            <a:br>
              <a:rPr lang="en-US" dirty="0">
                <a:solidFill>
                  <a:schemeClr val="tx2">
                    <a:lumMod val="75000"/>
                    <a:lumOff val="25000"/>
                  </a:schemeClr>
                </a:solidFill>
                <a:effectLst>
                  <a:outerShdw blurRad="38100" dist="38100" dir="2700000" algn="tl">
                    <a:srgbClr val="000000">
                      <a:alpha val="43137"/>
                    </a:srgbClr>
                  </a:outerShdw>
                </a:effectLst>
              </a:rPr>
            </a:br>
            <a:r>
              <a:rPr lang="en-US" dirty="0">
                <a:solidFill>
                  <a:schemeClr val="tx2">
                    <a:lumMod val="75000"/>
                    <a:lumOff val="25000"/>
                  </a:schemeClr>
                </a:solidFill>
                <a:effectLst>
                  <a:outerShdw blurRad="38100" dist="38100" dir="2700000" algn="tl">
                    <a:srgbClr val="000000">
                      <a:alpha val="43137"/>
                    </a:srgbClr>
                  </a:outerShdw>
                </a:effectLst>
              </a:rPr>
              <a:t>change!</a:t>
            </a:r>
          </a:p>
        </p:txBody>
      </p:sp>
      <p:pic>
        <p:nvPicPr>
          <p:cNvPr id="5" name="Picture 4">
            <a:extLst>
              <a:ext uri="{FF2B5EF4-FFF2-40B4-BE49-F238E27FC236}">
                <a16:creationId xmlns:a16="http://schemas.microsoft.com/office/drawing/2014/main" id="{E5276A10-9001-351A-0B80-B9D24F39BB73}"/>
              </a:ext>
            </a:extLst>
          </p:cNvPr>
          <p:cNvPicPr>
            <a:picLocks noChangeAspect="1"/>
          </p:cNvPicPr>
          <p:nvPr/>
        </p:nvPicPr>
        <p:blipFill>
          <a:blip r:embed="rId3"/>
          <a:stretch>
            <a:fillRect/>
          </a:stretch>
        </p:blipFill>
        <p:spPr>
          <a:xfrm>
            <a:off x="10022644" y="236766"/>
            <a:ext cx="1877731" cy="2255716"/>
          </a:xfrm>
          <a:prstGeom prst="rect">
            <a:avLst/>
          </a:prstGeom>
        </p:spPr>
      </p:pic>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F2A1BB-AD6B-0770-EE8D-11B1794CE95C}"/>
              </a:ext>
            </a:extLst>
          </p:cNvPr>
          <p:cNvSpPr>
            <a:spLocks noGrp="1"/>
          </p:cNvSpPr>
          <p:nvPr>
            <p:ph idx="1"/>
          </p:nvPr>
        </p:nvSpPr>
        <p:spPr>
          <a:xfrm>
            <a:off x="880533" y="451556"/>
            <a:ext cx="10894523" cy="6005687"/>
          </a:xfrm>
        </p:spPr>
        <p:txBody>
          <a:bodyPr>
            <a:normAutofit/>
          </a:bodyPr>
          <a:lstStyle/>
          <a:p>
            <a:pPr marL="0" indent="0" algn="ctr">
              <a:buNone/>
            </a:pPr>
            <a:endParaRPr lang="en-US" sz="4000" dirty="0"/>
          </a:p>
          <a:p>
            <a:pPr marL="0" indent="0" algn="ctr">
              <a:buNone/>
            </a:pPr>
            <a:r>
              <a:rPr lang="en-US" sz="4000" dirty="0"/>
              <a:t>Being able to accept change makes it easier for us to </a:t>
            </a:r>
          </a:p>
          <a:p>
            <a:pPr marL="0" indent="0" algn="ctr">
              <a:buNone/>
            </a:pPr>
            <a:r>
              <a:rPr lang="en-US" sz="4000" dirty="0"/>
              <a:t>adjust and enjoy new experiences!</a:t>
            </a:r>
          </a:p>
          <a:p>
            <a:pPr marL="0" indent="0" algn="ctr">
              <a:buNone/>
            </a:pPr>
            <a:endParaRPr lang="en-US" sz="4000" dirty="0"/>
          </a:p>
        </p:txBody>
      </p:sp>
      <p:pic>
        <p:nvPicPr>
          <p:cNvPr id="5" name="Picture 4">
            <a:extLst>
              <a:ext uri="{FF2B5EF4-FFF2-40B4-BE49-F238E27FC236}">
                <a16:creationId xmlns:a16="http://schemas.microsoft.com/office/drawing/2014/main" id="{C7A193AA-91DA-D7F7-4FD8-2A3289818BFB}"/>
              </a:ext>
            </a:extLst>
          </p:cNvPr>
          <p:cNvPicPr>
            <a:picLocks noChangeAspect="1"/>
          </p:cNvPicPr>
          <p:nvPr/>
        </p:nvPicPr>
        <p:blipFill>
          <a:blip r:embed="rId3"/>
          <a:stretch>
            <a:fillRect/>
          </a:stretch>
        </p:blipFill>
        <p:spPr>
          <a:xfrm>
            <a:off x="3641855" y="2994529"/>
            <a:ext cx="4908290" cy="3266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6908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a:extLst>
              <a:ext uri="{FF2B5EF4-FFF2-40B4-BE49-F238E27FC236}">
                <a16:creationId xmlns:a16="http://schemas.microsoft.com/office/drawing/2014/main" id="{D8B61A2D-7103-B617-F63F-B2D59C79CD05}"/>
              </a:ext>
            </a:extLst>
          </p:cNvPr>
          <p:cNvSpPr/>
          <p:nvPr/>
        </p:nvSpPr>
        <p:spPr>
          <a:xfrm>
            <a:off x="1377244" y="1128889"/>
            <a:ext cx="9956800" cy="4323644"/>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effectLst>
                  <a:outerShdw blurRad="38100" dist="38100" dir="2700000" algn="tl">
                    <a:srgbClr val="000000">
                      <a:alpha val="43137"/>
                    </a:srgbClr>
                  </a:outerShdw>
                </a:effectLst>
              </a:rPr>
              <a:t>6 Tips for Accepting Change</a:t>
            </a:r>
          </a:p>
        </p:txBody>
      </p:sp>
    </p:spTree>
    <p:extLst>
      <p:ext uri="{BB962C8B-B14F-4D97-AF65-F5344CB8AC3E}">
        <p14:creationId xmlns:p14="http://schemas.microsoft.com/office/powerpoint/2010/main" val="386718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903E-C462-3368-73A6-9762F95B428D}"/>
              </a:ext>
            </a:extLst>
          </p:cNvPr>
          <p:cNvSpPr>
            <a:spLocks noGrp="1"/>
          </p:cNvSpPr>
          <p:nvPr>
            <p:ph type="title"/>
          </p:nvPr>
        </p:nvSpPr>
        <p:spPr>
          <a:xfrm>
            <a:off x="1251677" y="382385"/>
            <a:ext cx="10523379" cy="913015"/>
          </a:xfrm>
          <a:ln>
            <a:solidFill>
              <a:schemeClr val="tx1"/>
            </a:solidFill>
          </a:ln>
        </p:spPr>
        <p:txBody>
          <a:bodyPr/>
          <a:lstStyle/>
          <a:p>
            <a:r>
              <a:rPr lang="en-US" dirty="0"/>
              <a:t>1. ask questions</a:t>
            </a:r>
          </a:p>
        </p:txBody>
      </p:sp>
      <p:sp>
        <p:nvSpPr>
          <p:cNvPr id="3" name="Content Placeholder 2">
            <a:extLst>
              <a:ext uri="{FF2B5EF4-FFF2-40B4-BE49-F238E27FC236}">
                <a16:creationId xmlns:a16="http://schemas.microsoft.com/office/drawing/2014/main" id="{8C0680FB-CB95-CCA9-C334-8E5AD233D734}"/>
              </a:ext>
            </a:extLst>
          </p:cNvPr>
          <p:cNvSpPr>
            <a:spLocks noGrp="1"/>
          </p:cNvSpPr>
          <p:nvPr>
            <p:ph idx="1"/>
          </p:nvPr>
        </p:nvSpPr>
        <p:spPr>
          <a:xfrm>
            <a:off x="1251677" y="1404257"/>
            <a:ext cx="10523379" cy="5453743"/>
          </a:xfrm>
        </p:spPr>
        <p:txBody>
          <a:bodyPr>
            <a:normAutofit/>
          </a:bodyPr>
          <a:lstStyle/>
          <a:p>
            <a:pPr marL="0" indent="0" algn="ctr">
              <a:buNone/>
            </a:pPr>
            <a:r>
              <a:rPr lang="en-US" sz="3200" dirty="0"/>
              <a:t>If you don’t understand what’s changing, ask a trusted adult </a:t>
            </a:r>
          </a:p>
          <a:p>
            <a:pPr marL="0" indent="0" algn="ctr">
              <a:buNone/>
            </a:pPr>
            <a:r>
              <a:rPr lang="en-US" sz="3200" dirty="0"/>
              <a:t>for more information</a:t>
            </a:r>
          </a:p>
          <a:p>
            <a:pPr marL="0" indent="0" algn="ctr">
              <a:buNone/>
            </a:pPr>
            <a:endParaRPr lang="en-US" sz="3200" dirty="0"/>
          </a:p>
        </p:txBody>
      </p:sp>
      <p:pic>
        <p:nvPicPr>
          <p:cNvPr id="4" name="Picture 3">
            <a:extLst>
              <a:ext uri="{FF2B5EF4-FFF2-40B4-BE49-F238E27FC236}">
                <a16:creationId xmlns:a16="http://schemas.microsoft.com/office/drawing/2014/main" id="{E5706010-82E8-13F9-BA98-74045657AA8F}"/>
              </a:ext>
            </a:extLst>
          </p:cNvPr>
          <p:cNvPicPr>
            <a:picLocks noChangeAspect="1"/>
          </p:cNvPicPr>
          <p:nvPr/>
        </p:nvPicPr>
        <p:blipFill>
          <a:blip r:embed="rId3"/>
          <a:stretch>
            <a:fillRect/>
          </a:stretch>
        </p:blipFill>
        <p:spPr>
          <a:xfrm flipH="1">
            <a:off x="4267200" y="2684009"/>
            <a:ext cx="3918857" cy="3918857"/>
          </a:xfrm>
          <a:prstGeom prst="rect">
            <a:avLst/>
          </a:prstGeom>
        </p:spPr>
      </p:pic>
      <p:sp>
        <p:nvSpPr>
          <p:cNvPr id="5" name="Speech Bubble: Oval 4">
            <a:extLst>
              <a:ext uri="{FF2B5EF4-FFF2-40B4-BE49-F238E27FC236}">
                <a16:creationId xmlns:a16="http://schemas.microsoft.com/office/drawing/2014/main" id="{DF941902-BAEE-C4B9-0C67-B035320807FB}"/>
              </a:ext>
            </a:extLst>
          </p:cNvPr>
          <p:cNvSpPr/>
          <p:nvPr/>
        </p:nvSpPr>
        <p:spPr>
          <a:xfrm>
            <a:off x="1251677" y="2090058"/>
            <a:ext cx="3015523" cy="1828800"/>
          </a:xfrm>
          <a:prstGeom prst="wedgeEllipseCallout">
            <a:avLst>
              <a:gd name="adj1" fmla="val 68641"/>
              <a:gd name="adj2" fmla="val 189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volini" panose="03000502040302020204" pitchFamily="66" charset="0"/>
                <a:cs typeface="Cavolini" panose="03000502040302020204" pitchFamily="66" charset="0"/>
              </a:rPr>
              <a:t>My schedule changed.  Where should I go 3</a:t>
            </a:r>
            <a:r>
              <a:rPr lang="en-US" sz="2000" b="1" baseline="30000" dirty="0">
                <a:latin typeface="Cavolini" panose="03000502040302020204" pitchFamily="66" charset="0"/>
                <a:cs typeface="Cavolini" panose="03000502040302020204" pitchFamily="66" charset="0"/>
              </a:rPr>
              <a:t>rd</a:t>
            </a:r>
            <a:r>
              <a:rPr lang="en-US" sz="2000" b="1" dirty="0">
                <a:latin typeface="Cavolini" panose="03000502040302020204" pitchFamily="66" charset="0"/>
                <a:cs typeface="Cavolini" panose="03000502040302020204" pitchFamily="66" charset="0"/>
              </a:rPr>
              <a:t> period?</a:t>
            </a:r>
          </a:p>
        </p:txBody>
      </p:sp>
      <p:sp>
        <p:nvSpPr>
          <p:cNvPr id="6" name="Speech Bubble: Oval 5">
            <a:extLst>
              <a:ext uri="{FF2B5EF4-FFF2-40B4-BE49-F238E27FC236}">
                <a16:creationId xmlns:a16="http://schemas.microsoft.com/office/drawing/2014/main" id="{671516B6-0D56-DBC1-628B-7361926229F5}"/>
              </a:ext>
            </a:extLst>
          </p:cNvPr>
          <p:cNvSpPr/>
          <p:nvPr/>
        </p:nvSpPr>
        <p:spPr>
          <a:xfrm>
            <a:off x="7913915" y="2351314"/>
            <a:ext cx="3679371" cy="1273629"/>
          </a:xfrm>
          <a:prstGeom prst="wedgeEllipseCallout">
            <a:avLst>
              <a:gd name="adj1" fmla="val -66691"/>
              <a:gd name="adj2" fmla="val 2489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volini" panose="03000502040302020204" pitchFamily="66" charset="0"/>
                <a:cs typeface="Cavolini" panose="03000502040302020204" pitchFamily="66" charset="0"/>
              </a:rPr>
              <a:t>You have Gym 3</a:t>
            </a:r>
            <a:r>
              <a:rPr lang="en-US" sz="2000" b="1" baseline="30000" dirty="0">
                <a:latin typeface="Cavolini" panose="03000502040302020204" pitchFamily="66" charset="0"/>
                <a:cs typeface="Cavolini" panose="03000502040302020204" pitchFamily="66" charset="0"/>
              </a:rPr>
              <a:t>rd</a:t>
            </a:r>
            <a:r>
              <a:rPr lang="en-US" sz="2000" b="1" dirty="0">
                <a:latin typeface="Cavolini" panose="03000502040302020204" pitchFamily="66" charset="0"/>
                <a:cs typeface="Cavolini" panose="03000502040302020204" pitchFamily="66" charset="0"/>
              </a:rPr>
              <a:t> period now.</a:t>
            </a:r>
          </a:p>
        </p:txBody>
      </p:sp>
    </p:spTree>
    <p:extLst>
      <p:ext uri="{BB962C8B-B14F-4D97-AF65-F5344CB8AC3E}">
        <p14:creationId xmlns:p14="http://schemas.microsoft.com/office/powerpoint/2010/main" val="303127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8B8B-266B-6557-5811-044BB71E8F34}"/>
              </a:ext>
            </a:extLst>
          </p:cNvPr>
          <p:cNvSpPr>
            <a:spLocks noGrp="1"/>
          </p:cNvSpPr>
          <p:nvPr>
            <p:ph type="title"/>
          </p:nvPr>
        </p:nvSpPr>
        <p:spPr>
          <a:xfrm>
            <a:off x="1251677" y="382385"/>
            <a:ext cx="10523379" cy="804158"/>
          </a:xfrm>
          <a:ln>
            <a:solidFill>
              <a:schemeClr val="tx1"/>
            </a:solidFill>
          </a:ln>
        </p:spPr>
        <p:txBody>
          <a:bodyPr/>
          <a:lstStyle/>
          <a:p>
            <a:r>
              <a:rPr lang="en-US" dirty="0"/>
              <a:t>2. Talk about your feelings</a:t>
            </a:r>
          </a:p>
        </p:txBody>
      </p:sp>
      <p:sp>
        <p:nvSpPr>
          <p:cNvPr id="3" name="Content Placeholder 2">
            <a:extLst>
              <a:ext uri="{FF2B5EF4-FFF2-40B4-BE49-F238E27FC236}">
                <a16:creationId xmlns:a16="http://schemas.microsoft.com/office/drawing/2014/main" id="{49E723A0-5ED2-5B0D-FFDE-1C181C9801D1}"/>
              </a:ext>
            </a:extLst>
          </p:cNvPr>
          <p:cNvSpPr>
            <a:spLocks noGrp="1"/>
          </p:cNvSpPr>
          <p:nvPr>
            <p:ph idx="1"/>
          </p:nvPr>
        </p:nvSpPr>
        <p:spPr>
          <a:xfrm>
            <a:off x="1251677" y="1861457"/>
            <a:ext cx="10523379" cy="4018135"/>
          </a:xfrm>
        </p:spPr>
        <p:txBody>
          <a:bodyPr>
            <a:normAutofit/>
          </a:bodyPr>
          <a:lstStyle/>
          <a:p>
            <a:pPr marL="0" indent="0" algn="ctr">
              <a:buNone/>
            </a:pPr>
            <a:r>
              <a:rPr lang="en-US" sz="4000" dirty="0"/>
              <a:t>Talk about how you feel with someone you trust.</a:t>
            </a:r>
          </a:p>
        </p:txBody>
      </p:sp>
      <p:pic>
        <p:nvPicPr>
          <p:cNvPr id="4" name="Picture 3">
            <a:extLst>
              <a:ext uri="{FF2B5EF4-FFF2-40B4-BE49-F238E27FC236}">
                <a16:creationId xmlns:a16="http://schemas.microsoft.com/office/drawing/2014/main" id="{901576A9-AB6E-9621-EE5B-E8485F6AC0F9}"/>
              </a:ext>
            </a:extLst>
          </p:cNvPr>
          <p:cNvPicPr>
            <a:picLocks noChangeAspect="1"/>
          </p:cNvPicPr>
          <p:nvPr/>
        </p:nvPicPr>
        <p:blipFill>
          <a:blip r:embed="rId3"/>
          <a:stretch>
            <a:fillRect/>
          </a:stretch>
        </p:blipFill>
        <p:spPr>
          <a:xfrm>
            <a:off x="4778148" y="3074582"/>
            <a:ext cx="3124881" cy="34010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peech Bubble: Oval 4">
            <a:extLst>
              <a:ext uri="{FF2B5EF4-FFF2-40B4-BE49-F238E27FC236}">
                <a16:creationId xmlns:a16="http://schemas.microsoft.com/office/drawing/2014/main" id="{0DA5375E-9671-56FB-7E9B-608257824F80}"/>
              </a:ext>
            </a:extLst>
          </p:cNvPr>
          <p:cNvSpPr/>
          <p:nvPr/>
        </p:nvSpPr>
        <p:spPr>
          <a:xfrm>
            <a:off x="1001486" y="2579914"/>
            <a:ext cx="3472543" cy="1665515"/>
          </a:xfrm>
          <a:prstGeom prst="wedgeEllipseCallout">
            <a:avLst>
              <a:gd name="adj1" fmla="val 66001"/>
              <a:gd name="adj2" fmla="val 370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volini" panose="03000502040302020204" pitchFamily="66" charset="0"/>
                <a:cs typeface="Cavolini" panose="03000502040302020204" pitchFamily="66" charset="0"/>
              </a:rPr>
              <a:t>We have a sub today – that makes me nervous.  </a:t>
            </a:r>
          </a:p>
        </p:txBody>
      </p:sp>
      <p:sp>
        <p:nvSpPr>
          <p:cNvPr id="6" name="Speech Bubble: Oval 5">
            <a:extLst>
              <a:ext uri="{FF2B5EF4-FFF2-40B4-BE49-F238E27FC236}">
                <a16:creationId xmlns:a16="http://schemas.microsoft.com/office/drawing/2014/main" id="{2CBF80CF-F4D9-E6D9-62B1-F85B73383135}"/>
              </a:ext>
            </a:extLst>
          </p:cNvPr>
          <p:cNvSpPr/>
          <p:nvPr/>
        </p:nvSpPr>
        <p:spPr>
          <a:xfrm>
            <a:off x="8153220" y="2579914"/>
            <a:ext cx="3538037" cy="1850571"/>
          </a:xfrm>
          <a:prstGeom prst="wedgeEllipseCallout">
            <a:avLst>
              <a:gd name="adj1" fmla="val -62396"/>
              <a:gd name="adj2" fmla="val 355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volini" panose="03000502040302020204" pitchFamily="66" charset="0"/>
                <a:cs typeface="Cavolini" panose="03000502040302020204" pitchFamily="66" charset="0"/>
              </a:rPr>
              <a:t>I know, but it’s Mrs. Smith and she’s nice.  We’ve had her before.</a:t>
            </a:r>
          </a:p>
        </p:txBody>
      </p:sp>
    </p:spTree>
    <p:extLst>
      <p:ext uri="{BB962C8B-B14F-4D97-AF65-F5344CB8AC3E}">
        <p14:creationId xmlns:p14="http://schemas.microsoft.com/office/powerpoint/2010/main" val="173025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71A6-B922-3A97-86D6-799CDD9D2DB5}"/>
              </a:ext>
            </a:extLst>
          </p:cNvPr>
          <p:cNvSpPr>
            <a:spLocks noGrp="1"/>
          </p:cNvSpPr>
          <p:nvPr>
            <p:ph type="title"/>
          </p:nvPr>
        </p:nvSpPr>
        <p:spPr>
          <a:xfrm>
            <a:off x="924300" y="655604"/>
            <a:ext cx="4028348" cy="5387886"/>
          </a:xfrm>
          <a:ln>
            <a:solidFill>
              <a:schemeClr val="tx1"/>
            </a:solidFill>
          </a:ln>
        </p:spPr>
        <p:txBody>
          <a:bodyPr anchor="ctr">
            <a:normAutofit/>
          </a:bodyPr>
          <a:lstStyle/>
          <a:p>
            <a:r>
              <a:rPr lang="en-US" dirty="0"/>
              <a:t>3. Practice your calming strategies</a:t>
            </a:r>
          </a:p>
        </p:txBody>
      </p:sp>
      <p:graphicFrame>
        <p:nvGraphicFramePr>
          <p:cNvPr id="5" name="Content Placeholder 2">
            <a:extLst>
              <a:ext uri="{FF2B5EF4-FFF2-40B4-BE49-F238E27FC236}">
                <a16:creationId xmlns:a16="http://schemas.microsoft.com/office/drawing/2014/main" id="{1F114D46-9E0F-AE18-8B20-C3E435DB558D}"/>
              </a:ext>
            </a:extLst>
          </p:cNvPr>
          <p:cNvGraphicFramePr>
            <a:graphicFrameLocks noGrp="1"/>
          </p:cNvGraphicFramePr>
          <p:nvPr>
            <p:ph idx="1"/>
            <p:extLst>
              <p:ext uri="{D42A27DB-BD31-4B8C-83A1-F6EECF244321}">
                <p14:modId xmlns:p14="http://schemas.microsoft.com/office/powerpoint/2010/main" val="197183257"/>
              </p:ext>
            </p:extLst>
          </p:nvPr>
        </p:nvGraphicFramePr>
        <p:xfrm>
          <a:off x="5280025" y="655604"/>
          <a:ext cx="6476545" cy="538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76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05CF7-4E0B-807D-1125-EAB91635771D}"/>
              </a:ext>
            </a:extLst>
          </p:cNvPr>
          <p:cNvSpPr>
            <a:spLocks noGrp="1"/>
          </p:cNvSpPr>
          <p:nvPr>
            <p:ph type="title"/>
          </p:nvPr>
        </p:nvSpPr>
        <p:spPr>
          <a:xfrm>
            <a:off x="1251677" y="382385"/>
            <a:ext cx="10523379" cy="847701"/>
          </a:xfrm>
          <a:ln>
            <a:solidFill>
              <a:schemeClr val="tx1"/>
            </a:solidFill>
          </a:ln>
        </p:spPr>
        <p:txBody>
          <a:bodyPr/>
          <a:lstStyle/>
          <a:p>
            <a:r>
              <a:rPr lang="en-US" dirty="0"/>
              <a:t>4. Make a plan</a:t>
            </a:r>
          </a:p>
        </p:txBody>
      </p:sp>
      <p:pic>
        <p:nvPicPr>
          <p:cNvPr id="6" name="Picture 5">
            <a:extLst>
              <a:ext uri="{FF2B5EF4-FFF2-40B4-BE49-F238E27FC236}">
                <a16:creationId xmlns:a16="http://schemas.microsoft.com/office/drawing/2014/main" id="{F096F978-F26F-24CA-5FE6-0F8289CB2BAA}"/>
              </a:ext>
            </a:extLst>
          </p:cNvPr>
          <p:cNvPicPr>
            <a:picLocks noChangeAspect="1"/>
          </p:cNvPicPr>
          <p:nvPr/>
        </p:nvPicPr>
        <p:blipFill>
          <a:blip r:embed="rId3"/>
          <a:stretch>
            <a:fillRect/>
          </a:stretch>
        </p:blipFill>
        <p:spPr>
          <a:xfrm flipH="1">
            <a:off x="5432375" y="3553178"/>
            <a:ext cx="4109357" cy="282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hought Bubble: Cloud 6">
            <a:extLst>
              <a:ext uri="{FF2B5EF4-FFF2-40B4-BE49-F238E27FC236}">
                <a16:creationId xmlns:a16="http://schemas.microsoft.com/office/drawing/2014/main" id="{48CFA03B-8D21-4109-4DE1-8B08D245E195}"/>
              </a:ext>
            </a:extLst>
          </p:cNvPr>
          <p:cNvSpPr/>
          <p:nvPr/>
        </p:nvSpPr>
        <p:spPr>
          <a:xfrm>
            <a:off x="1251677" y="1423434"/>
            <a:ext cx="5551893" cy="2325511"/>
          </a:xfrm>
          <a:prstGeom prst="cloudCallout">
            <a:avLst>
              <a:gd name="adj1" fmla="val 44377"/>
              <a:gd name="adj2" fmla="val 559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The next time there’s an assembly, I can ask to sit by the door.  If it’s too loud for me, I can move out to the hallway and listen from there</a:t>
            </a:r>
            <a:r>
              <a:rPr lang="en-US" b="1" dirty="0"/>
              <a:t>.</a:t>
            </a:r>
          </a:p>
        </p:txBody>
      </p:sp>
    </p:spTree>
    <p:extLst>
      <p:ext uri="{BB962C8B-B14F-4D97-AF65-F5344CB8AC3E}">
        <p14:creationId xmlns:p14="http://schemas.microsoft.com/office/powerpoint/2010/main" val="282800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15F6-8E9A-6AF9-E1C5-8E12178706A3}"/>
              </a:ext>
            </a:extLst>
          </p:cNvPr>
          <p:cNvSpPr>
            <a:spLocks noGrp="1"/>
          </p:cNvSpPr>
          <p:nvPr>
            <p:ph type="title"/>
          </p:nvPr>
        </p:nvSpPr>
        <p:spPr>
          <a:xfrm>
            <a:off x="1251677" y="382385"/>
            <a:ext cx="10523379" cy="1054529"/>
          </a:xfrm>
          <a:ln>
            <a:solidFill>
              <a:schemeClr val="tx1"/>
            </a:solidFill>
          </a:ln>
        </p:spPr>
        <p:txBody>
          <a:bodyPr/>
          <a:lstStyle/>
          <a:p>
            <a:r>
              <a:rPr lang="en-US" dirty="0"/>
              <a:t>5. focus on the positive</a:t>
            </a:r>
          </a:p>
        </p:txBody>
      </p:sp>
      <p:sp>
        <p:nvSpPr>
          <p:cNvPr id="3" name="Content Placeholder 2">
            <a:extLst>
              <a:ext uri="{FF2B5EF4-FFF2-40B4-BE49-F238E27FC236}">
                <a16:creationId xmlns:a16="http://schemas.microsoft.com/office/drawing/2014/main" id="{61E1B68B-5A34-19F5-7FBA-F656D0114C48}"/>
              </a:ext>
            </a:extLst>
          </p:cNvPr>
          <p:cNvSpPr>
            <a:spLocks noGrp="1"/>
          </p:cNvSpPr>
          <p:nvPr>
            <p:ph idx="1"/>
          </p:nvPr>
        </p:nvSpPr>
        <p:spPr>
          <a:xfrm>
            <a:off x="1138788" y="2071512"/>
            <a:ext cx="10523379" cy="3593591"/>
          </a:xfrm>
        </p:spPr>
        <p:txBody>
          <a:bodyPr/>
          <a:lstStyle/>
          <a:p>
            <a:pPr marL="0" indent="0" algn="ctr">
              <a:buNone/>
            </a:pPr>
            <a:r>
              <a:rPr lang="en-US" dirty="0"/>
              <a:t>Think about something good that might come from the change!</a:t>
            </a:r>
          </a:p>
        </p:txBody>
      </p:sp>
      <p:pic>
        <p:nvPicPr>
          <p:cNvPr id="4" name="Picture 3">
            <a:extLst>
              <a:ext uri="{FF2B5EF4-FFF2-40B4-BE49-F238E27FC236}">
                <a16:creationId xmlns:a16="http://schemas.microsoft.com/office/drawing/2014/main" id="{606841C4-6C3D-3D08-149D-8DF8A7A89D00}"/>
              </a:ext>
            </a:extLst>
          </p:cNvPr>
          <p:cNvPicPr>
            <a:picLocks noChangeAspect="1"/>
          </p:cNvPicPr>
          <p:nvPr/>
        </p:nvPicPr>
        <p:blipFill>
          <a:blip r:embed="rId3"/>
          <a:stretch>
            <a:fillRect/>
          </a:stretch>
        </p:blipFill>
        <p:spPr>
          <a:xfrm>
            <a:off x="5818076" y="2734884"/>
            <a:ext cx="2693918" cy="1385561"/>
          </a:xfrm>
          <a:prstGeom prst="rect">
            <a:avLst/>
          </a:prstGeom>
          <a:ln>
            <a:solidFill>
              <a:schemeClr val="tx1"/>
            </a:solidFill>
          </a:ln>
        </p:spPr>
      </p:pic>
      <p:pic>
        <p:nvPicPr>
          <p:cNvPr id="5" name="Picture 4">
            <a:extLst>
              <a:ext uri="{FF2B5EF4-FFF2-40B4-BE49-F238E27FC236}">
                <a16:creationId xmlns:a16="http://schemas.microsoft.com/office/drawing/2014/main" id="{AD17271E-8E31-1F7E-1139-7C919246BA25}"/>
              </a:ext>
            </a:extLst>
          </p:cNvPr>
          <p:cNvPicPr>
            <a:picLocks noChangeAspect="1"/>
          </p:cNvPicPr>
          <p:nvPr/>
        </p:nvPicPr>
        <p:blipFill>
          <a:blip r:embed="rId4"/>
          <a:stretch>
            <a:fillRect/>
          </a:stretch>
        </p:blipFill>
        <p:spPr>
          <a:xfrm>
            <a:off x="4220479" y="3868307"/>
            <a:ext cx="1552575" cy="2933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hought Bubble: Cloud 5">
            <a:extLst>
              <a:ext uri="{FF2B5EF4-FFF2-40B4-BE49-F238E27FC236}">
                <a16:creationId xmlns:a16="http://schemas.microsoft.com/office/drawing/2014/main" id="{8C94AEF3-0875-84CF-206C-1A61EAC457B9}"/>
              </a:ext>
            </a:extLst>
          </p:cNvPr>
          <p:cNvSpPr/>
          <p:nvPr/>
        </p:nvSpPr>
        <p:spPr>
          <a:xfrm>
            <a:off x="1388533" y="2570337"/>
            <a:ext cx="2831946" cy="1550108"/>
          </a:xfrm>
          <a:prstGeom prst="cloudCallout">
            <a:avLst>
              <a:gd name="adj1" fmla="val 55305"/>
              <a:gd name="adj2" fmla="val 706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Cavolini" panose="03000502040302020204" pitchFamily="66" charset="0"/>
                <a:cs typeface="Cavolini" panose="03000502040302020204" pitchFamily="66" charset="0"/>
              </a:rPr>
              <a:t>Maybe it’s TACOS!</a:t>
            </a:r>
          </a:p>
        </p:txBody>
      </p:sp>
    </p:spTree>
    <p:extLst>
      <p:ext uri="{BB962C8B-B14F-4D97-AF65-F5344CB8AC3E}">
        <p14:creationId xmlns:p14="http://schemas.microsoft.com/office/powerpoint/2010/main" val="252880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D77C-53BD-475C-A131-CEA3BF2D4A27}"/>
              </a:ext>
            </a:extLst>
          </p:cNvPr>
          <p:cNvSpPr>
            <a:spLocks noGrp="1"/>
          </p:cNvSpPr>
          <p:nvPr>
            <p:ph type="title"/>
          </p:nvPr>
        </p:nvSpPr>
        <p:spPr>
          <a:xfrm>
            <a:off x="1251677" y="382385"/>
            <a:ext cx="10523379" cy="956558"/>
          </a:xfrm>
          <a:ln>
            <a:solidFill>
              <a:schemeClr val="tx1"/>
            </a:solidFill>
          </a:ln>
        </p:spPr>
        <p:txBody>
          <a:bodyPr/>
          <a:lstStyle/>
          <a:p>
            <a:r>
              <a:rPr lang="en-US" dirty="0"/>
              <a:t>6. Give yourself time</a:t>
            </a:r>
          </a:p>
        </p:txBody>
      </p:sp>
      <p:sp>
        <p:nvSpPr>
          <p:cNvPr id="3" name="Content Placeholder 2">
            <a:extLst>
              <a:ext uri="{FF2B5EF4-FFF2-40B4-BE49-F238E27FC236}">
                <a16:creationId xmlns:a16="http://schemas.microsoft.com/office/drawing/2014/main" id="{71CC67AA-5EAA-7322-B7A2-3BFECAC2C4B0}"/>
              </a:ext>
            </a:extLst>
          </p:cNvPr>
          <p:cNvSpPr>
            <a:spLocks noGrp="1"/>
          </p:cNvSpPr>
          <p:nvPr>
            <p:ph idx="1"/>
          </p:nvPr>
        </p:nvSpPr>
        <p:spPr>
          <a:xfrm>
            <a:off x="1251677" y="2286001"/>
            <a:ext cx="10523379" cy="3990621"/>
          </a:xfrm>
        </p:spPr>
        <p:txBody>
          <a:bodyPr/>
          <a:lstStyle/>
          <a:p>
            <a:pPr marL="0" indent="0" algn="ctr">
              <a:buNone/>
            </a:pPr>
            <a:r>
              <a:rPr lang="en-US" dirty="0"/>
              <a:t>It’s okay if you need to take some time to adjust to the change.  </a:t>
            </a:r>
          </a:p>
        </p:txBody>
      </p:sp>
      <p:pic>
        <p:nvPicPr>
          <p:cNvPr id="4" name="Picture 3">
            <a:extLst>
              <a:ext uri="{FF2B5EF4-FFF2-40B4-BE49-F238E27FC236}">
                <a16:creationId xmlns:a16="http://schemas.microsoft.com/office/drawing/2014/main" id="{A2469352-205D-1C39-B254-B6C8D617DAD0}"/>
              </a:ext>
            </a:extLst>
          </p:cNvPr>
          <p:cNvPicPr>
            <a:picLocks noChangeAspect="1"/>
          </p:cNvPicPr>
          <p:nvPr/>
        </p:nvPicPr>
        <p:blipFill>
          <a:blip r:embed="rId3"/>
          <a:stretch>
            <a:fillRect/>
          </a:stretch>
        </p:blipFill>
        <p:spPr>
          <a:xfrm>
            <a:off x="4412834" y="3002657"/>
            <a:ext cx="3366332" cy="3472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8167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B1D3-4ABE-4F2C-AEE3-74F45ECCD0FE}"/>
              </a:ext>
            </a:extLst>
          </p:cNvPr>
          <p:cNvSpPr>
            <a:spLocks noGrp="1"/>
          </p:cNvSpPr>
          <p:nvPr>
            <p:ph type="title"/>
          </p:nvPr>
        </p:nvSpPr>
        <p:spPr>
          <a:xfrm>
            <a:off x="1251677" y="382385"/>
            <a:ext cx="10523379" cy="1152904"/>
          </a:xfrm>
        </p:spPr>
        <p:txBody>
          <a:bodyPr anchor="t">
            <a:normAutofit fontScale="90000"/>
          </a:bodyPr>
          <a:lstStyle/>
          <a:p>
            <a:pPr algn="ctr"/>
            <a:r>
              <a:rPr lang="en-US" dirty="0">
                <a:solidFill>
                  <a:schemeClr val="tx2">
                    <a:lumMod val="50000"/>
                    <a:lumOff val="50000"/>
                  </a:schemeClr>
                </a:solidFill>
                <a:effectLst>
                  <a:outerShdw blurRad="38100" dist="38100" dir="2700000" algn="tl">
                    <a:srgbClr val="000000">
                      <a:alpha val="43137"/>
                    </a:srgbClr>
                  </a:outerShdw>
                </a:effectLst>
              </a:rPr>
              <a:t>Remember: we can accept change!</a:t>
            </a:r>
          </a:p>
        </p:txBody>
      </p:sp>
      <p:graphicFrame>
        <p:nvGraphicFramePr>
          <p:cNvPr id="5" name="Content Placeholder 2">
            <a:extLst>
              <a:ext uri="{FF2B5EF4-FFF2-40B4-BE49-F238E27FC236}">
                <a16:creationId xmlns:a16="http://schemas.microsoft.com/office/drawing/2014/main" id="{AFE489AB-DABF-3CA4-F909-6D9D5E29B378}"/>
              </a:ext>
            </a:extLst>
          </p:cNvPr>
          <p:cNvGraphicFramePr>
            <a:graphicFrameLocks noGrp="1"/>
          </p:cNvGraphicFramePr>
          <p:nvPr>
            <p:ph idx="1"/>
            <p:extLst>
              <p:ext uri="{D42A27DB-BD31-4B8C-83A1-F6EECF244321}">
                <p14:modId xmlns:p14="http://schemas.microsoft.com/office/powerpoint/2010/main" val="1355385742"/>
              </p:ext>
            </p:extLst>
          </p:nvPr>
        </p:nvGraphicFramePr>
        <p:xfrm>
          <a:off x="1070248" y="1282434"/>
          <a:ext cx="10523379"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55A1941-5F7E-2495-860B-31325F008A67}"/>
              </a:ext>
            </a:extLst>
          </p:cNvPr>
          <p:cNvPicPr>
            <a:picLocks noChangeAspect="1"/>
          </p:cNvPicPr>
          <p:nvPr/>
        </p:nvPicPr>
        <p:blipFill>
          <a:blip r:embed="rId8"/>
          <a:stretch>
            <a:fillRect/>
          </a:stretch>
        </p:blipFill>
        <p:spPr>
          <a:xfrm>
            <a:off x="5260374" y="4504003"/>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0715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CED75-0A61-99E1-9349-741041CCA80E}"/>
              </a:ext>
            </a:extLst>
          </p:cNvPr>
          <p:cNvSpPr>
            <a:spLocks noGrp="1"/>
          </p:cNvSpPr>
          <p:nvPr>
            <p:ph type="title"/>
          </p:nvPr>
        </p:nvSpPr>
        <p:spPr>
          <a:xfrm>
            <a:off x="934958" y="526210"/>
            <a:ext cx="4464908" cy="5817106"/>
          </a:xfrm>
        </p:spPr>
        <p:txBody>
          <a:bodyPr anchor="ctr">
            <a:normAutofit/>
          </a:bodyPr>
          <a:lstStyle/>
          <a:p>
            <a:pPr marL="0" indent="0">
              <a:buNone/>
            </a:pPr>
            <a:r>
              <a:rPr lang="en-US" sz="3400" b="1" dirty="0"/>
              <a:t>So…what do YOU think?</a:t>
            </a:r>
          </a:p>
          <a:p>
            <a:pPr marL="0" indent="0">
              <a:buNone/>
            </a:pPr>
            <a:endParaRPr lang="en-US" sz="3400" b="1" dirty="0"/>
          </a:p>
          <a:p>
            <a:pPr marL="0" indent="0">
              <a:buNone/>
            </a:pPr>
            <a:r>
              <a:rPr lang="en-US" sz="3400" b="1" dirty="0"/>
              <a:t>There’s a new student in your school and he looks kind of lost.  What can you do to help him adjust to the change?</a:t>
            </a:r>
          </a:p>
          <a:p>
            <a:pPr marL="0" indent="0">
              <a:buNone/>
            </a:pPr>
            <a:endParaRPr lang="en-US" sz="3400" b="1" dirty="0"/>
          </a:p>
        </p:txBody>
      </p:sp>
      <p:pic>
        <p:nvPicPr>
          <p:cNvPr id="4" name="Picture 3">
            <a:extLst>
              <a:ext uri="{FF2B5EF4-FFF2-40B4-BE49-F238E27FC236}">
                <a16:creationId xmlns:a16="http://schemas.microsoft.com/office/drawing/2014/main" id="{7FDF30FE-7704-3BF5-02FD-E2E3E72454B2}"/>
              </a:ext>
            </a:extLst>
          </p:cNvPr>
          <p:cNvPicPr>
            <a:picLocks noChangeAspect="1"/>
          </p:cNvPicPr>
          <p:nvPr/>
        </p:nvPicPr>
        <p:blipFill>
          <a:blip r:embed="rId3"/>
          <a:srcRect t="8888" r="-2" b="10283"/>
          <a:stretch>
            <a:fillRect/>
          </a:stretch>
        </p:blipFill>
        <p:spPr>
          <a:xfrm>
            <a:off x="6719977" y="526210"/>
            <a:ext cx="4921464" cy="5817106"/>
          </a:xfrm>
          <a:prstGeom prst="rect">
            <a:avLst/>
          </a:prstGeom>
          <a:noFill/>
        </p:spPr>
      </p:pic>
    </p:spTree>
    <p:extLst>
      <p:ext uri="{BB962C8B-B14F-4D97-AF65-F5344CB8AC3E}">
        <p14:creationId xmlns:p14="http://schemas.microsoft.com/office/powerpoint/2010/main" val="187851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D5D64-E52B-E887-E9C7-2BC843DBCB95}"/>
              </a:ext>
            </a:extLst>
          </p:cNvPr>
          <p:cNvSpPr>
            <a:spLocks noGrp="1"/>
          </p:cNvSpPr>
          <p:nvPr>
            <p:ph type="title"/>
          </p:nvPr>
        </p:nvSpPr>
        <p:spPr>
          <a:xfrm>
            <a:off x="1251677" y="382383"/>
            <a:ext cx="10523379" cy="2552727"/>
          </a:xfrm>
        </p:spPr>
        <p:txBody>
          <a:bodyPr>
            <a:normAutofit/>
          </a:bodyPr>
          <a:lstStyle/>
          <a:p>
            <a:br>
              <a:rPr lang="en-US" sz="4800" dirty="0"/>
            </a:br>
            <a:r>
              <a:rPr lang="en-US" sz="4800" dirty="0"/>
              <a:t>           </a:t>
            </a:r>
            <a:r>
              <a:rPr lang="en-US" sz="4800" b="1" dirty="0"/>
              <a:t>What is                         ?</a:t>
            </a:r>
          </a:p>
        </p:txBody>
      </p:sp>
      <p:sp>
        <p:nvSpPr>
          <p:cNvPr id="3" name="Content Placeholder 2">
            <a:extLst>
              <a:ext uri="{FF2B5EF4-FFF2-40B4-BE49-F238E27FC236}">
                <a16:creationId xmlns:a16="http://schemas.microsoft.com/office/drawing/2014/main" id="{6797BDE5-A8BD-4286-8221-21664A41BD79}"/>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600" b="1" dirty="0">
                <a:solidFill>
                  <a:schemeClr val="accent1"/>
                </a:solidFill>
              </a:rPr>
              <a:t>Change is when something becomes </a:t>
            </a:r>
            <a:r>
              <a:rPr lang="en-US" sz="3600" b="1" u="sng" dirty="0">
                <a:solidFill>
                  <a:schemeClr val="accent1"/>
                </a:solidFill>
              </a:rPr>
              <a:t>different</a:t>
            </a:r>
            <a:r>
              <a:rPr lang="en-US" sz="3600" b="1" dirty="0">
                <a:solidFill>
                  <a:schemeClr val="accent1"/>
                </a:solidFill>
              </a:rPr>
              <a:t>.</a:t>
            </a:r>
          </a:p>
          <a:p>
            <a:endParaRPr lang="en-US" dirty="0"/>
          </a:p>
        </p:txBody>
      </p:sp>
      <p:pic>
        <p:nvPicPr>
          <p:cNvPr id="5" name="Picture 4">
            <a:extLst>
              <a:ext uri="{FF2B5EF4-FFF2-40B4-BE49-F238E27FC236}">
                <a16:creationId xmlns:a16="http://schemas.microsoft.com/office/drawing/2014/main" id="{7FEC87AD-3198-ACEC-60B7-313B7638E05F}"/>
              </a:ext>
            </a:extLst>
          </p:cNvPr>
          <p:cNvPicPr>
            <a:picLocks noChangeAspect="1"/>
          </p:cNvPicPr>
          <p:nvPr/>
        </p:nvPicPr>
        <p:blipFill>
          <a:blip r:embed="rId3"/>
          <a:stretch>
            <a:fillRect/>
          </a:stretch>
        </p:blipFill>
        <p:spPr>
          <a:xfrm>
            <a:off x="6096000" y="224541"/>
            <a:ext cx="4053236" cy="2306387"/>
          </a:xfrm>
          <a:prstGeom prst="rect">
            <a:avLst/>
          </a:prstGeom>
        </p:spPr>
      </p:pic>
    </p:spTree>
    <p:extLst>
      <p:ext uri="{BB962C8B-B14F-4D97-AF65-F5344CB8AC3E}">
        <p14:creationId xmlns:p14="http://schemas.microsoft.com/office/powerpoint/2010/main" val="104040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E957B-30C5-2FE6-F733-359A604511AD}"/>
              </a:ext>
            </a:extLst>
          </p:cNvPr>
          <p:cNvSpPr>
            <a:spLocks noGrp="1"/>
          </p:cNvSpPr>
          <p:nvPr>
            <p:ph idx="1"/>
          </p:nvPr>
        </p:nvSpPr>
        <p:spPr>
          <a:xfrm>
            <a:off x="608495" y="79022"/>
            <a:ext cx="11375572" cy="6272951"/>
          </a:xfrm>
        </p:spPr>
        <p:txBody>
          <a:bodyPr>
            <a:normAutofit/>
          </a:bodyPr>
          <a:lstStyle/>
          <a:p>
            <a:pPr marL="0" indent="0">
              <a:buNone/>
            </a:pPr>
            <a:r>
              <a:rPr lang="en-US" sz="4000" dirty="0"/>
              <a:t>                 </a:t>
            </a:r>
            <a:r>
              <a:rPr lang="en-US" sz="4000" b="1" dirty="0">
                <a:solidFill>
                  <a:schemeClr val="tx1"/>
                </a:solidFill>
              </a:rPr>
              <a:t>It can be a                 change…</a:t>
            </a:r>
          </a:p>
        </p:txBody>
      </p:sp>
      <p:pic>
        <p:nvPicPr>
          <p:cNvPr id="4" name="Picture 3">
            <a:extLst>
              <a:ext uri="{FF2B5EF4-FFF2-40B4-BE49-F238E27FC236}">
                <a16:creationId xmlns:a16="http://schemas.microsoft.com/office/drawing/2014/main" id="{FEDFCC76-1B37-24EF-73CC-EFB09D50815A}"/>
              </a:ext>
            </a:extLst>
          </p:cNvPr>
          <p:cNvPicPr>
            <a:picLocks noChangeAspect="1"/>
          </p:cNvPicPr>
          <p:nvPr/>
        </p:nvPicPr>
        <p:blipFill>
          <a:blip r:embed="rId3"/>
          <a:stretch>
            <a:fillRect/>
          </a:stretch>
        </p:blipFill>
        <p:spPr>
          <a:xfrm>
            <a:off x="1007042" y="1260630"/>
            <a:ext cx="3400165" cy="2262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DF635D09-A48D-02EE-E29A-F871DEA1EA64}"/>
              </a:ext>
            </a:extLst>
          </p:cNvPr>
          <p:cNvPicPr>
            <a:picLocks noChangeAspect="1"/>
          </p:cNvPicPr>
          <p:nvPr/>
        </p:nvPicPr>
        <p:blipFill>
          <a:blip r:embed="rId4"/>
          <a:stretch>
            <a:fillRect/>
          </a:stretch>
        </p:blipFill>
        <p:spPr>
          <a:xfrm>
            <a:off x="4397828" y="3685740"/>
            <a:ext cx="3651674" cy="2430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8A57D99E-ADD1-8C92-739F-C5E4C7D700E0}"/>
              </a:ext>
            </a:extLst>
          </p:cNvPr>
          <p:cNvPicPr>
            <a:picLocks noChangeAspect="1"/>
          </p:cNvPicPr>
          <p:nvPr/>
        </p:nvPicPr>
        <p:blipFill>
          <a:blip r:embed="rId5"/>
          <a:stretch>
            <a:fillRect/>
          </a:stretch>
        </p:blipFill>
        <p:spPr>
          <a:xfrm>
            <a:off x="8183341" y="1303362"/>
            <a:ext cx="3400164" cy="2262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1750FF9-A6C0-3F20-95DE-C3349E3E2132}"/>
              </a:ext>
            </a:extLst>
          </p:cNvPr>
          <p:cNvSpPr txBox="1"/>
          <p:nvPr/>
        </p:nvSpPr>
        <p:spPr>
          <a:xfrm>
            <a:off x="984087" y="3707950"/>
            <a:ext cx="3280422" cy="461665"/>
          </a:xfrm>
          <a:prstGeom prst="rect">
            <a:avLst/>
          </a:prstGeom>
          <a:noFill/>
          <a:ln>
            <a:solidFill>
              <a:schemeClr val="tx1"/>
            </a:solidFill>
          </a:ln>
        </p:spPr>
        <p:txBody>
          <a:bodyPr wrap="square" rtlCol="0">
            <a:spAutoFit/>
          </a:bodyPr>
          <a:lstStyle/>
          <a:p>
            <a:pPr algn="ctr"/>
            <a:r>
              <a:rPr lang="en-US" sz="2400" dirty="0"/>
              <a:t>moving to a new house</a:t>
            </a:r>
          </a:p>
        </p:txBody>
      </p:sp>
      <p:sp>
        <p:nvSpPr>
          <p:cNvPr id="9" name="TextBox 8">
            <a:extLst>
              <a:ext uri="{FF2B5EF4-FFF2-40B4-BE49-F238E27FC236}">
                <a16:creationId xmlns:a16="http://schemas.microsoft.com/office/drawing/2014/main" id="{698A2842-E65A-5D24-DB50-A19E9E37DE8E}"/>
              </a:ext>
            </a:extLst>
          </p:cNvPr>
          <p:cNvSpPr txBox="1"/>
          <p:nvPr/>
        </p:nvSpPr>
        <p:spPr>
          <a:xfrm>
            <a:off x="8316702" y="3698181"/>
            <a:ext cx="3400164" cy="830997"/>
          </a:xfrm>
          <a:prstGeom prst="rect">
            <a:avLst/>
          </a:prstGeom>
          <a:noFill/>
          <a:ln>
            <a:solidFill>
              <a:schemeClr val="tx1"/>
            </a:solidFill>
          </a:ln>
        </p:spPr>
        <p:txBody>
          <a:bodyPr wrap="square" rtlCol="0">
            <a:spAutoFit/>
          </a:bodyPr>
          <a:lstStyle/>
          <a:p>
            <a:pPr algn="ctr"/>
            <a:r>
              <a:rPr lang="en-US" sz="2400" dirty="0"/>
              <a:t>getting a new little brother or sister</a:t>
            </a:r>
          </a:p>
        </p:txBody>
      </p:sp>
      <p:sp>
        <p:nvSpPr>
          <p:cNvPr id="10" name="TextBox 9">
            <a:extLst>
              <a:ext uri="{FF2B5EF4-FFF2-40B4-BE49-F238E27FC236}">
                <a16:creationId xmlns:a16="http://schemas.microsoft.com/office/drawing/2014/main" id="{636C7ECD-D082-7F0C-4A2E-5F0D88177F69}"/>
              </a:ext>
            </a:extLst>
          </p:cNvPr>
          <p:cNvSpPr txBox="1"/>
          <p:nvPr/>
        </p:nvSpPr>
        <p:spPr>
          <a:xfrm>
            <a:off x="4131733" y="6226641"/>
            <a:ext cx="4210756" cy="461665"/>
          </a:xfrm>
          <a:prstGeom prst="rect">
            <a:avLst/>
          </a:prstGeom>
          <a:noFill/>
          <a:ln>
            <a:solidFill>
              <a:schemeClr val="tx1"/>
            </a:solidFill>
          </a:ln>
        </p:spPr>
        <p:txBody>
          <a:bodyPr wrap="square" rtlCol="0">
            <a:spAutoFit/>
          </a:bodyPr>
          <a:lstStyle/>
          <a:p>
            <a:pPr algn="ctr"/>
            <a:r>
              <a:rPr lang="en-US" sz="2400" dirty="0"/>
              <a:t>going to a new school</a:t>
            </a:r>
          </a:p>
        </p:txBody>
      </p:sp>
      <p:pic>
        <p:nvPicPr>
          <p:cNvPr id="11" name="Picture 10">
            <a:extLst>
              <a:ext uri="{FF2B5EF4-FFF2-40B4-BE49-F238E27FC236}">
                <a16:creationId xmlns:a16="http://schemas.microsoft.com/office/drawing/2014/main" id="{6D42DF29-263B-0926-7A98-887D0C9A87BC}"/>
              </a:ext>
            </a:extLst>
          </p:cNvPr>
          <p:cNvPicPr>
            <a:picLocks noChangeAspect="1"/>
          </p:cNvPicPr>
          <p:nvPr/>
        </p:nvPicPr>
        <p:blipFill>
          <a:blip r:embed="rId6"/>
          <a:srcRect l="15508" r="14171"/>
          <a:stretch>
            <a:fillRect/>
          </a:stretch>
        </p:blipFill>
        <p:spPr>
          <a:xfrm>
            <a:off x="5218953" y="79022"/>
            <a:ext cx="2009424" cy="1600200"/>
          </a:xfrm>
          <a:prstGeom prst="rect">
            <a:avLst/>
          </a:prstGeom>
        </p:spPr>
      </p:pic>
    </p:spTree>
    <p:extLst>
      <p:ext uri="{BB962C8B-B14F-4D97-AF65-F5344CB8AC3E}">
        <p14:creationId xmlns:p14="http://schemas.microsoft.com/office/powerpoint/2010/main" val="377758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76986-5E5E-0279-81F9-BD4961FA167C}"/>
              </a:ext>
            </a:extLst>
          </p:cNvPr>
          <p:cNvSpPr>
            <a:spLocks noGrp="1"/>
          </p:cNvSpPr>
          <p:nvPr>
            <p:ph idx="1"/>
          </p:nvPr>
        </p:nvSpPr>
        <p:spPr>
          <a:xfrm>
            <a:off x="428978" y="316089"/>
            <a:ext cx="11435643" cy="6400800"/>
          </a:xfrm>
        </p:spPr>
        <p:txBody>
          <a:bodyPr>
            <a:normAutofit/>
          </a:bodyPr>
          <a:lstStyle/>
          <a:p>
            <a:pPr marL="0" indent="0">
              <a:buNone/>
            </a:pPr>
            <a:r>
              <a:rPr lang="en-US" sz="4000" dirty="0"/>
              <a:t>                              </a:t>
            </a:r>
            <a:r>
              <a:rPr lang="en-US" sz="4000" b="1" dirty="0"/>
              <a:t>Or a                change…</a:t>
            </a:r>
          </a:p>
        </p:txBody>
      </p:sp>
      <p:pic>
        <p:nvPicPr>
          <p:cNvPr id="4" name="Picture 3">
            <a:extLst>
              <a:ext uri="{FF2B5EF4-FFF2-40B4-BE49-F238E27FC236}">
                <a16:creationId xmlns:a16="http://schemas.microsoft.com/office/drawing/2014/main" id="{B7E0B1A3-C592-2096-9DDD-98097026F309}"/>
              </a:ext>
            </a:extLst>
          </p:cNvPr>
          <p:cNvPicPr>
            <a:picLocks noChangeAspect="1"/>
          </p:cNvPicPr>
          <p:nvPr/>
        </p:nvPicPr>
        <p:blipFill>
          <a:blip r:embed="rId3"/>
          <a:stretch>
            <a:fillRect/>
          </a:stretch>
        </p:blipFill>
        <p:spPr>
          <a:xfrm>
            <a:off x="1230085" y="1551310"/>
            <a:ext cx="3004458" cy="2203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EF5EEB7F-E617-170B-C0F9-5A5413C8DB80}"/>
              </a:ext>
            </a:extLst>
          </p:cNvPr>
          <p:cNvPicPr>
            <a:picLocks noChangeAspect="1"/>
          </p:cNvPicPr>
          <p:nvPr/>
        </p:nvPicPr>
        <p:blipFill>
          <a:blip r:embed="rId4"/>
          <a:stretch>
            <a:fillRect/>
          </a:stretch>
        </p:blipFill>
        <p:spPr>
          <a:xfrm>
            <a:off x="8239386" y="1403114"/>
            <a:ext cx="3023204" cy="2305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B7D2ACCB-1003-0A4A-8C0B-3D6103826F66}"/>
              </a:ext>
            </a:extLst>
          </p:cNvPr>
          <p:cNvSpPr txBox="1"/>
          <p:nvPr/>
        </p:nvSpPr>
        <p:spPr>
          <a:xfrm>
            <a:off x="1230085" y="3755016"/>
            <a:ext cx="3004458" cy="830997"/>
          </a:xfrm>
          <a:prstGeom prst="rect">
            <a:avLst/>
          </a:prstGeom>
          <a:noFill/>
          <a:ln>
            <a:solidFill>
              <a:schemeClr val="tx1"/>
            </a:solidFill>
          </a:ln>
        </p:spPr>
        <p:txBody>
          <a:bodyPr wrap="square" rtlCol="0">
            <a:spAutoFit/>
          </a:bodyPr>
          <a:lstStyle/>
          <a:p>
            <a:pPr algn="ctr"/>
            <a:r>
              <a:rPr lang="en-US" sz="2400" dirty="0"/>
              <a:t>the school lunch menu changed</a:t>
            </a:r>
          </a:p>
        </p:txBody>
      </p:sp>
      <p:sp>
        <p:nvSpPr>
          <p:cNvPr id="8" name="TextBox 7">
            <a:extLst>
              <a:ext uri="{FF2B5EF4-FFF2-40B4-BE49-F238E27FC236}">
                <a16:creationId xmlns:a16="http://schemas.microsoft.com/office/drawing/2014/main" id="{4DC421DD-8616-C431-8C2D-1BF0B607DB9F}"/>
              </a:ext>
            </a:extLst>
          </p:cNvPr>
          <p:cNvSpPr txBox="1"/>
          <p:nvPr/>
        </p:nvSpPr>
        <p:spPr>
          <a:xfrm>
            <a:off x="8240686" y="3828558"/>
            <a:ext cx="2856089" cy="830997"/>
          </a:xfrm>
          <a:prstGeom prst="rect">
            <a:avLst/>
          </a:prstGeom>
          <a:noFill/>
          <a:ln>
            <a:solidFill>
              <a:schemeClr val="tx1"/>
            </a:solidFill>
          </a:ln>
        </p:spPr>
        <p:txBody>
          <a:bodyPr wrap="square" rtlCol="0">
            <a:spAutoFit/>
          </a:bodyPr>
          <a:lstStyle/>
          <a:p>
            <a:pPr algn="ctr"/>
            <a:r>
              <a:rPr lang="en-US" sz="2400" dirty="0"/>
              <a:t>you have a substitute teacher</a:t>
            </a:r>
          </a:p>
        </p:txBody>
      </p:sp>
      <p:sp>
        <p:nvSpPr>
          <p:cNvPr id="9" name="TextBox 8">
            <a:extLst>
              <a:ext uri="{FF2B5EF4-FFF2-40B4-BE49-F238E27FC236}">
                <a16:creationId xmlns:a16="http://schemas.microsoft.com/office/drawing/2014/main" id="{E75E93E3-3C0C-A454-6F0B-775D95B752DD}"/>
              </a:ext>
            </a:extLst>
          </p:cNvPr>
          <p:cNvSpPr txBox="1"/>
          <p:nvPr/>
        </p:nvSpPr>
        <p:spPr>
          <a:xfrm>
            <a:off x="4379381" y="5753882"/>
            <a:ext cx="3534835" cy="830997"/>
          </a:xfrm>
          <a:prstGeom prst="rect">
            <a:avLst/>
          </a:prstGeom>
          <a:noFill/>
          <a:ln>
            <a:solidFill>
              <a:schemeClr val="tx1"/>
            </a:solidFill>
          </a:ln>
        </p:spPr>
        <p:txBody>
          <a:bodyPr wrap="square" rtlCol="0">
            <a:spAutoFit/>
          </a:bodyPr>
          <a:lstStyle/>
          <a:p>
            <a:pPr algn="ctr"/>
            <a:r>
              <a:rPr lang="en-US" sz="2400" dirty="0"/>
              <a:t>it’s raining so you have indoor recess</a:t>
            </a:r>
          </a:p>
        </p:txBody>
      </p:sp>
      <p:pic>
        <p:nvPicPr>
          <p:cNvPr id="11" name="Picture 10">
            <a:extLst>
              <a:ext uri="{FF2B5EF4-FFF2-40B4-BE49-F238E27FC236}">
                <a16:creationId xmlns:a16="http://schemas.microsoft.com/office/drawing/2014/main" id="{7F15E7CF-89C8-90AE-57D3-878C43565587}"/>
              </a:ext>
            </a:extLst>
          </p:cNvPr>
          <p:cNvPicPr>
            <a:picLocks noChangeAspect="1"/>
          </p:cNvPicPr>
          <p:nvPr/>
        </p:nvPicPr>
        <p:blipFill>
          <a:blip r:embed="rId5"/>
          <a:srcRect l="11761"/>
          <a:stretch>
            <a:fillRect/>
          </a:stretch>
        </p:blipFill>
        <p:spPr>
          <a:xfrm>
            <a:off x="4433821" y="3316239"/>
            <a:ext cx="3632989" cy="23056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BFD18F4-28AD-A355-9E15-B199F7969DAB}"/>
              </a:ext>
            </a:extLst>
          </p:cNvPr>
          <p:cNvPicPr>
            <a:picLocks noChangeAspect="1"/>
          </p:cNvPicPr>
          <p:nvPr/>
        </p:nvPicPr>
        <p:blipFill>
          <a:blip r:embed="rId6"/>
          <a:stretch>
            <a:fillRect/>
          </a:stretch>
        </p:blipFill>
        <p:spPr>
          <a:xfrm>
            <a:off x="5403593" y="76469"/>
            <a:ext cx="1693446" cy="1423877"/>
          </a:xfrm>
          <a:prstGeom prst="rect">
            <a:avLst/>
          </a:prstGeom>
        </p:spPr>
      </p:pic>
    </p:spTree>
    <p:extLst>
      <p:ext uri="{BB962C8B-B14F-4D97-AF65-F5344CB8AC3E}">
        <p14:creationId xmlns:p14="http://schemas.microsoft.com/office/powerpoint/2010/main" val="48031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F00E7-AAA8-D089-B6B5-E6B2D327A3A1}"/>
              </a:ext>
            </a:extLst>
          </p:cNvPr>
          <p:cNvSpPr>
            <a:spLocks noGrp="1"/>
          </p:cNvSpPr>
          <p:nvPr>
            <p:ph idx="1"/>
          </p:nvPr>
        </p:nvSpPr>
        <p:spPr>
          <a:xfrm>
            <a:off x="632179" y="564445"/>
            <a:ext cx="11142878" cy="5667022"/>
          </a:xfrm>
        </p:spPr>
        <p:txBody>
          <a:bodyPr>
            <a:normAutofit/>
          </a:bodyPr>
          <a:lstStyle/>
          <a:p>
            <a:pPr marL="0" indent="0" algn="ctr">
              <a:buNone/>
            </a:pPr>
            <a:endParaRPr lang="en-US" sz="4000" dirty="0"/>
          </a:p>
          <a:p>
            <a:pPr marL="0" indent="0" algn="ctr">
              <a:buNone/>
            </a:pPr>
            <a:r>
              <a:rPr lang="en-US" sz="4000" b="1" dirty="0"/>
              <a:t>What kinds of changes have YOU experienced?</a:t>
            </a:r>
          </a:p>
        </p:txBody>
      </p:sp>
      <p:pic>
        <p:nvPicPr>
          <p:cNvPr id="4" name="Picture 3">
            <a:extLst>
              <a:ext uri="{FF2B5EF4-FFF2-40B4-BE49-F238E27FC236}">
                <a16:creationId xmlns:a16="http://schemas.microsoft.com/office/drawing/2014/main" id="{11E927B9-34F4-A75C-B1D0-B59A97A09C43}"/>
              </a:ext>
            </a:extLst>
          </p:cNvPr>
          <p:cNvPicPr>
            <a:picLocks noChangeAspect="1"/>
          </p:cNvPicPr>
          <p:nvPr/>
        </p:nvPicPr>
        <p:blipFill>
          <a:blip r:embed="rId3"/>
          <a:stretch>
            <a:fillRect/>
          </a:stretch>
        </p:blipFill>
        <p:spPr>
          <a:xfrm>
            <a:off x="4433547" y="2466294"/>
            <a:ext cx="3324906" cy="3324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700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17B8E-95D5-0FCF-56F2-1E4252837716}"/>
              </a:ext>
            </a:extLst>
          </p:cNvPr>
          <p:cNvSpPr>
            <a:spLocks noGrp="1"/>
          </p:cNvSpPr>
          <p:nvPr>
            <p:ph idx="1"/>
          </p:nvPr>
        </p:nvSpPr>
        <p:spPr>
          <a:xfrm>
            <a:off x="496711" y="462844"/>
            <a:ext cx="11278345" cy="6016977"/>
          </a:xfrm>
        </p:spPr>
        <p:txBody>
          <a:bodyPr/>
          <a:lstStyle/>
          <a:p>
            <a:pPr marL="0" indent="0" algn="ctr">
              <a:buNone/>
            </a:pPr>
            <a:r>
              <a:rPr lang="en-US" dirty="0"/>
              <a:t>  </a:t>
            </a:r>
            <a:r>
              <a:rPr lang="en-US" sz="4000" b="1" dirty="0"/>
              <a:t>Change can be planned…</a:t>
            </a:r>
          </a:p>
        </p:txBody>
      </p:sp>
      <p:pic>
        <p:nvPicPr>
          <p:cNvPr id="4" name="Picture 3">
            <a:extLst>
              <a:ext uri="{FF2B5EF4-FFF2-40B4-BE49-F238E27FC236}">
                <a16:creationId xmlns:a16="http://schemas.microsoft.com/office/drawing/2014/main" id="{0A0A466B-2633-CE15-ABF8-81E8B5CE273C}"/>
              </a:ext>
            </a:extLst>
          </p:cNvPr>
          <p:cNvPicPr>
            <a:picLocks noChangeAspect="1"/>
          </p:cNvPicPr>
          <p:nvPr/>
        </p:nvPicPr>
        <p:blipFill>
          <a:blip r:embed="rId3"/>
          <a:stretch>
            <a:fillRect/>
          </a:stretch>
        </p:blipFill>
        <p:spPr>
          <a:xfrm>
            <a:off x="1033461" y="1503738"/>
            <a:ext cx="5567381" cy="26219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97BDA3BA-0404-8B72-03B9-FE27F7E6A523}"/>
              </a:ext>
            </a:extLst>
          </p:cNvPr>
          <p:cNvPicPr>
            <a:picLocks noChangeAspect="1"/>
          </p:cNvPicPr>
          <p:nvPr/>
        </p:nvPicPr>
        <p:blipFill>
          <a:blip r:embed="rId4"/>
          <a:stretch>
            <a:fillRect/>
          </a:stretch>
        </p:blipFill>
        <p:spPr>
          <a:xfrm>
            <a:off x="7012121" y="3487674"/>
            <a:ext cx="4584568" cy="3050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32665834-B54E-75FC-58A5-CDDC56308576}"/>
              </a:ext>
            </a:extLst>
          </p:cNvPr>
          <p:cNvSpPr txBox="1"/>
          <p:nvPr/>
        </p:nvSpPr>
        <p:spPr>
          <a:xfrm>
            <a:off x="1892959" y="4351275"/>
            <a:ext cx="3722914" cy="461665"/>
          </a:xfrm>
          <a:prstGeom prst="rect">
            <a:avLst/>
          </a:prstGeom>
          <a:noFill/>
          <a:ln>
            <a:solidFill>
              <a:schemeClr val="tx1"/>
            </a:solidFill>
          </a:ln>
        </p:spPr>
        <p:txBody>
          <a:bodyPr wrap="square" rtlCol="0">
            <a:spAutoFit/>
          </a:bodyPr>
          <a:lstStyle/>
          <a:p>
            <a:pPr algn="ctr"/>
            <a:r>
              <a:rPr lang="en-US" sz="2400" dirty="0"/>
              <a:t>assemblies</a:t>
            </a:r>
          </a:p>
        </p:txBody>
      </p:sp>
      <p:sp>
        <p:nvSpPr>
          <p:cNvPr id="7" name="TextBox 6">
            <a:extLst>
              <a:ext uri="{FF2B5EF4-FFF2-40B4-BE49-F238E27FC236}">
                <a16:creationId xmlns:a16="http://schemas.microsoft.com/office/drawing/2014/main" id="{43A501FB-4FC2-9307-9D18-0E7684E5EBB1}"/>
              </a:ext>
            </a:extLst>
          </p:cNvPr>
          <p:cNvSpPr txBox="1"/>
          <p:nvPr/>
        </p:nvSpPr>
        <p:spPr>
          <a:xfrm>
            <a:off x="7586133" y="2814711"/>
            <a:ext cx="3364089" cy="461665"/>
          </a:xfrm>
          <a:prstGeom prst="rect">
            <a:avLst/>
          </a:prstGeom>
          <a:noFill/>
          <a:ln>
            <a:solidFill>
              <a:schemeClr val="tx1"/>
            </a:solidFill>
          </a:ln>
        </p:spPr>
        <p:txBody>
          <a:bodyPr wrap="square" rtlCol="0">
            <a:spAutoFit/>
          </a:bodyPr>
          <a:lstStyle/>
          <a:p>
            <a:pPr algn="ctr"/>
            <a:r>
              <a:rPr lang="en-US" sz="2400" dirty="0"/>
              <a:t>holiday breaks</a:t>
            </a:r>
          </a:p>
        </p:txBody>
      </p:sp>
    </p:spTree>
    <p:extLst>
      <p:ext uri="{BB962C8B-B14F-4D97-AF65-F5344CB8AC3E}">
        <p14:creationId xmlns:p14="http://schemas.microsoft.com/office/powerpoint/2010/main" val="119146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23F7D-E646-FCFB-2B5D-9DE457155123}"/>
              </a:ext>
            </a:extLst>
          </p:cNvPr>
          <p:cNvSpPr>
            <a:spLocks noGrp="1"/>
          </p:cNvSpPr>
          <p:nvPr>
            <p:ph idx="1"/>
          </p:nvPr>
        </p:nvSpPr>
        <p:spPr>
          <a:xfrm>
            <a:off x="936979" y="372533"/>
            <a:ext cx="10838078" cy="6186311"/>
          </a:xfrm>
        </p:spPr>
        <p:txBody>
          <a:bodyPr>
            <a:normAutofit/>
          </a:bodyPr>
          <a:lstStyle/>
          <a:p>
            <a:pPr marL="0" indent="0" algn="ctr">
              <a:buNone/>
            </a:pPr>
            <a:r>
              <a:rPr lang="en-US" sz="4000" b="1" dirty="0"/>
              <a:t>Or change can happen unexpectedly…</a:t>
            </a:r>
          </a:p>
        </p:txBody>
      </p:sp>
      <p:pic>
        <p:nvPicPr>
          <p:cNvPr id="4" name="Picture 3">
            <a:extLst>
              <a:ext uri="{FF2B5EF4-FFF2-40B4-BE49-F238E27FC236}">
                <a16:creationId xmlns:a16="http://schemas.microsoft.com/office/drawing/2014/main" id="{5C488CBF-7140-BB07-9B80-EFCC54AA3DBE}"/>
              </a:ext>
            </a:extLst>
          </p:cNvPr>
          <p:cNvPicPr>
            <a:picLocks noChangeAspect="1"/>
          </p:cNvPicPr>
          <p:nvPr/>
        </p:nvPicPr>
        <p:blipFill>
          <a:blip r:embed="rId3"/>
          <a:stretch>
            <a:fillRect/>
          </a:stretch>
        </p:blipFill>
        <p:spPr>
          <a:xfrm>
            <a:off x="1133828" y="1682045"/>
            <a:ext cx="4064505" cy="2276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5D782CF-6D5D-FC2D-1F63-D1B74F191F37}"/>
              </a:ext>
            </a:extLst>
          </p:cNvPr>
          <p:cNvPicPr>
            <a:picLocks noChangeAspect="1"/>
          </p:cNvPicPr>
          <p:nvPr/>
        </p:nvPicPr>
        <p:blipFill>
          <a:blip r:embed="rId4"/>
          <a:stretch>
            <a:fillRect/>
          </a:stretch>
        </p:blipFill>
        <p:spPr>
          <a:xfrm>
            <a:off x="6824841" y="3736622"/>
            <a:ext cx="4555874" cy="2551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4D0C753F-22E0-D3FB-B789-7D5DF22036E2}"/>
              </a:ext>
            </a:extLst>
          </p:cNvPr>
          <p:cNvSpPr txBox="1"/>
          <p:nvPr/>
        </p:nvSpPr>
        <p:spPr>
          <a:xfrm>
            <a:off x="1444980" y="4100692"/>
            <a:ext cx="3160889" cy="461665"/>
          </a:xfrm>
          <a:prstGeom prst="rect">
            <a:avLst/>
          </a:prstGeom>
          <a:noFill/>
          <a:ln>
            <a:solidFill>
              <a:schemeClr val="tx1"/>
            </a:solidFill>
          </a:ln>
        </p:spPr>
        <p:txBody>
          <a:bodyPr wrap="square" rtlCol="0">
            <a:spAutoFit/>
          </a:bodyPr>
          <a:lstStyle/>
          <a:p>
            <a:pPr algn="ctr"/>
            <a:r>
              <a:rPr lang="en-US" sz="2400" dirty="0"/>
              <a:t>snow day!</a:t>
            </a:r>
          </a:p>
        </p:txBody>
      </p:sp>
      <p:sp>
        <p:nvSpPr>
          <p:cNvPr id="7" name="TextBox 6">
            <a:extLst>
              <a:ext uri="{FF2B5EF4-FFF2-40B4-BE49-F238E27FC236}">
                <a16:creationId xmlns:a16="http://schemas.microsoft.com/office/drawing/2014/main" id="{6E1E90DE-4010-7F37-613D-21497D00F584}"/>
              </a:ext>
            </a:extLst>
          </p:cNvPr>
          <p:cNvSpPr txBox="1"/>
          <p:nvPr/>
        </p:nvSpPr>
        <p:spPr>
          <a:xfrm>
            <a:off x="7710312" y="3004023"/>
            <a:ext cx="3149600" cy="461665"/>
          </a:xfrm>
          <a:prstGeom prst="rect">
            <a:avLst/>
          </a:prstGeom>
          <a:noFill/>
          <a:ln>
            <a:solidFill>
              <a:schemeClr val="tx1"/>
            </a:solidFill>
          </a:ln>
        </p:spPr>
        <p:txBody>
          <a:bodyPr wrap="square" rtlCol="0">
            <a:spAutoFit/>
          </a:bodyPr>
          <a:lstStyle/>
          <a:p>
            <a:pPr algn="ctr"/>
            <a:r>
              <a:rPr lang="en-US" sz="2400" dirty="0"/>
              <a:t>fire drill</a:t>
            </a:r>
          </a:p>
        </p:txBody>
      </p:sp>
    </p:spTree>
    <p:extLst>
      <p:ext uri="{BB962C8B-B14F-4D97-AF65-F5344CB8AC3E}">
        <p14:creationId xmlns:p14="http://schemas.microsoft.com/office/powerpoint/2010/main" val="312638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CCDA56-0F35-E312-35EB-168E905942D1}"/>
              </a:ext>
            </a:extLst>
          </p:cNvPr>
          <p:cNvSpPr>
            <a:spLocks noGrp="1"/>
          </p:cNvSpPr>
          <p:nvPr>
            <p:ph type="title"/>
          </p:nvPr>
        </p:nvSpPr>
        <p:spPr>
          <a:xfrm>
            <a:off x="934958" y="526210"/>
            <a:ext cx="4464908" cy="5817106"/>
          </a:xfrm>
        </p:spPr>
        <p:txBody>
          <a:bodyPr anchor="ctr">
            <a:normAutofit/>
          </a:bodyPr>
          <a:lstStyle/>
          <a:p>
            <a:pPr marL="0" indent="0">
              <a:buNone/>
            </a:pPr>
            <a:endParaRPr lang="en-US" dirty="0"/>
          </a:p>
          <a:p>
            <a:pPr marL="0" indent="0">
              <a:buNone/>
            </a:pPr>
            <a:endParaRPr lang="en-US" dirty="0"/>
          </a:p>
          <a:p>
            <a:pPr marL="0" indent="0" algn="ctr">
              <a:buNone/>
            </a:pPr>
            <a:r>
              <a:rPr lang="en-US" b="1" dirty="0"/>
              <a:t>It’s okay to feel nervous, worried, </a:t>
            </a:r>
          </a:p>
          <a:p>
            <a:pPr marL="0" indent="0" algn="ctr">
              <a:buNone/>
            </a:pPr>
            <a:r>
              <a:rPr lang="en-US" b="1" dirty="0"/>
              <a:t>or even excited about change!</a:t>
            </a:r>
          </a:p>
        </p:txBody>
      </p:sp>
      <p:pic>
        <p:nvPicPr>
          <p:cNvPr id="4" name="Picture 3">
            <a:extLst>
              <a:ext uri="{FF2B5EF4-FFF2-40B4-BE49-F238E27FC236}">
                <a16:creationId xmlns:a16="http://schemas.microsoft.com/office/drawing/2014/main" id="{324FFA70-F9DC-326C-8A6E-9CC0AD6F739B}"/>
              </a:ext>
            </a:extLst>
          </p:cNvPr>
          <p:cNvPicPr>
            <a:picLocks noChangeAspect="1"/>
          </p:cNvPicPr>
          <p:nvPr/>
        </p:nvPicPr>
        <p:blipFill>
          <a:blip r:embed="rId3"/>
          <a:srcRect r="3311"/>
          <a:stretch>
            <a:fillRect/>
          </a:stretch>
        </p:blipFill>
        <p:spPr>
          <a:xfrm>
            <a:off x="6719977" y="526210"/>
            <a:ext cx="4921464" cy="5817106"/>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809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5100611-7F40-11F8-8527-9042BFCB9318}"/>
              </a:ext>
            </a:extLst>
          </p:cNvPr>
          <p:cNvSpPr>
            <a:spLocks noGrp="1"/>
          </p:cNvSpPr>
          <p:nvPr>
            <p:ph idx="1"/>
          </p:nvPr>
        </p:nvSpPr>
        <p:spPr>
          <a:xfrm>
            <a:off x="993423" y="722489"/>
            <a:ext cx="10781634" cy="5757333"/>
          </a:xfrm>
        </p:spPr>
        <p:txBody>
          <a:bodyPr>
            <a:normAutofit/>
          </a:bodyPr>
          <a:lstStyle/>
          <a:p>
            <a:pPr marL="0" indent="0" algn="ctr">
              <a:buNone/>
            </a:pPr>
            <a:r>
              <a:rPr lang="en-US" sz="4000" dirty="0"/>
              <a:t>It’s important that we </a:t>
            </a:r>
            <a:r>
              <a:rPr lang="en-US" sz="4000" u="sng" dirty="0"/>
              <a:t>learn how to accept change </a:t>
            </a:r>
            <a:r>
              <a:rPr lang="en-US" sz="4000" dirty="0"/>
              <a:t>because:</a:t>
            </a:r>
          </a:p>
          <a:p>
            <a:r>
              <a:rPr lang="en-US" sz="4000" dirty="0"/>
              <a:t>it’s part of life</a:t>
            </a:r>
          </a:p>
          <a:p>
            <a:r>
              <a:rPr lang="en-US" sz="4000" dirty="0"/>
              <a:t>it can help us learn new things</a:t>
            </a:r>
          </a:p>
          <a:p>
            <a:r>
              <a:rPr lang="en-US" sz="4000" dirty="0"/>
              <a:t>it can help us meet new people</a:t>
            </a:r>
          </a:p>
          <a:p>
            <a:r>
              <a:rPr lang="en-US" sz="4000" dirty="0"/>
              <a:t>it can help us                    !</a:t>
            </a:r>
          </a:p>
        </p:txBody>
      </p:sp>
      <p:pic>
        <p:nvPicPr>
          <p:cNvPr id="10" name="Picture 9">
            <a:extLst>
              <a:ext uri="{FF2B5EF4-FFF2-40B4-BE49-F238E27FC236}">
                <a16:creationId xmlns:a16="http://schemas.microsoft.com/office/drawing/2014/main" id="{43C47329-848C-0E3C-F19E-CB57A3D54D83}"/>
              </a:ext>
            </a:extLst>
          </p:cNvPr>
          <p:cNvPicPr>
            <a:picLocks noChangeAspect="1"/>
          </p:cNvPicPr>
          <p:nvPr/>
        </p:nvPicPr>
        <p:blipFill>
          <a:blip r:embed="rId3"/>
          <a:srcRect l="-5210" r="34681"/>
          <a:stretch>
            <a:fillRect/>
          </a:stretch>
        </p:blipFill>
        <p:spPr>
          <a:xfrm>
            <a:off x="3954684" y="4484914"/>
            <a:ext cx="2505756" cy="1285875"/>
          </a:xfrm>
          <a:prstGeom prst="rect">
            <a:avLst/>
          </a:prstGeom>
        </p:spPr>
      </p:pic>
    </p:spTree>
    <p:extLst>
      <p:ext uri="{BB962C8B-B14F-4D97-AF65-F5344CB8AC3E}">
        <p14:creationId xmlns:p14="http://schemas.microsoft.com/office/powerpoint/2010/main" val="192283635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Custom 91">
      <a:majorFont>
        <a:latin typeface="Bodoni MT"/>
        <a:ea typeface=""/>
        <a:cs typeface=""/>
      </a:majorFont>
      <a:minorFont>
        <a:latin typeface="Times New Roman"/>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55916208_Getting to know your teacher_win32_SL_V2" id="{117468CD-FD74-421B-80C2-54C2E280903C}" vid="{F6B88795-ACAF-4739-9DA3-36C970FAD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6FAD71-0176-4DDD-9BE6-FAF015579224}">
  <ds:schemaRefs>
    <ds:schemaRef ds:uri="http://schemas.microsoft.com/sharepoint/v3/contenttype/forms"/>
  </ds:schemaRefs>
</ds:datastoreItem>
</file>

<file path=customXml/itemProps2.xml><?xml version="1.0" encoding="utf-8"?>
<ds:datastoreItem xmlns:ds="http://schemas.openxmlformats.org/officeDocument/2006/customXml" ds:itemID="{758D19F4-7504-45D0-A3EA-770A005B0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c3281-94ba-4589-86c2-c8af90026c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E6FC1B-E7F2-4923-93B6-708908C46D9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Getting to know your teacher</Template>
  <TotalTime>184</TotalTime>
  <Words>881</Words>
  <Application>Microsoft Office PowerPoint</Application>
  <PresentationFormat>Widescreen</PresentationFormat>
  <Paragraphs>111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Bodoni MT</vt:lpstr>
      <vt:lpstr>Calibri</vt:lpstr>
      <vt:lpstr>Cavolini</vt:lpstr>
      <vt:lpstr>Gill Sans MT</vt:lpstr>
      <vt:lpstr>Times New Roman</vt:lpstr>
      <vt:lpstr>Badge</vt:lpstr>
      <vt:lpstr>I can accept change!</vt:lpstr>
      <vt:lpstr>            What is                         ?</vt:lpstr>
      <vt:lpstr>PowerPoint Presentation</vt:lpstr>
      <vt:lpstr>PowerPoint Presentation</vt:lpstr>
      <vt:lpstr>PowerPoint Presentation</vt:lpstr>
      <vt:lpstr>PowerPoint Presentation</vt:lpstr>
      <vt:lpstr>PowerPoint Presentation</vt:lpstr>
      <vt:lpstr>  It’s okay to feel nervous, worried,  or even excited about change!</vt:lpstr>
      <vt:lpstr>PowerPoint Presentation</vt:lpstr>
      <vt:lpstr>PowerPoint Presentation</vt:lpstr>
      <vt:lpstr>PowerPoint Presentation</vt:lpstr>
      <vt:lpstr>1. ask questions</vt:lpstr>
      <vt:lpstr>2. Talk about your feelings</vt:lpstr>
      <vt:lpstr>3. Practice your calming strategies</vt:lpstr>
      <vt:lpstr>4. Make a plan</vt:lpstr>
      <vt:lpstr>5. focus on the positive</vt:lpstr>
      <vt:lpstr>6. Give yourself time</vt:lpstr>
      <vt:lpstr>Remember: we can accept change!</vt:lpstr>
      <vt:lpstr>So…what do YOU think?  There’s a new student in your school and he looks kind of lost.  What can you do to help him adjust to the change?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accept change!</dc:title>
  <dc:creator>Andrea Morris</dc:creator>
  <cp:lastModifiedBy>Lisa Ashbaugh</cp:lastModifiedBy>
  <cp:revision>2</cp:revision>
  <dcterms:created xsi:type="dcterms:W3CDTF">2026-01-15T16:52:31Z</dcterms:created>
  <dcterms:modified xsi:type="dcterms:W3CDTF">2026-01-29T16:32:35Z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