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EE7C49-FBDB-4315-B5A7-6055828AF740}" v="2" dt="2025-12-02T13:33:20.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E3C54-97C4-4145-A62B-76A2DE467C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65A708-77F0-40D3-98D9-1F23790AE14E}">
      <dgm:prSet/>
      <dgm:spPr>
        <a:solidFill>
          <a:schemeClr val="accent2"/>
        </a:solidFill>
      </dgm:spPr>
      <dgm:t>
        <a:bodyPr/>
        <a:lstStyle/>
        <a:p>
          <a:r>
            <a:rPr lang="en-US" dirty="0"/>
            <a:t>It’s okay to take time to get used to the different sights and smells</a:t>
          </a:r>
        </a:p>
      </dgm:t>
    </dgm:pt>
    <dgm:pt modelId="{16137821-FC8A-4B98-A6BA-DEE8F479B951}" type="parTrans" cxnId="{BDD78FA1-E584-460D-8502-48AB0AF0DD67}">
      <dgm:prSet/>
      <dgm:spPr/>
      <dgm:t>
        <a:bodyPr/>
        <a:lstStyle/>
        <a:p>
          <a:endParaRPr lang="en-US"/>
        </a:p>
      </dgm:t>
    </dgm:pt>
    <dgm:pt modelId="{102913D6-11ED-48B6-B2D0-5CF54F61FAF2}" type="sibTrans" cxnId="{BDD78FA1-E584-460D-8502-48AB0AF0DD67}">
      <dgm:prSet/>
      <dgm:spPr/>
      <dgm:t>
        <a:bodyPr/>
        <a:lstStyle/>
        <a:p>
          <a:endParaRPr lang="en-US"/>
        </a:p>
      </dgm:t>
    </dgm:pt>
    <dgm:pt modelId="{3FFC12AF-6D21-4000-ADD2-47A7448B6E2C}">
      <dgm:prSet/>
      <dgm:spPr>
        <a:solidFill>
          <a:schemeClr val="accent2"/>
        </a:solidFill>
      </dgm:spPr>
      <dgm:t>
        <a:bodyPr/>
        <a:lstStyle/>
        <a:p>
          <a:r>
            <a:rPr lang="en-US" dirty="0"/>
            <a:t>If we have to wait to be seated, I can keep busy with listening to music or looking at a book</a:t>
          </a:r>
        </a:p>
      </dgm:t>
    </dgm:pt>
    <dgm:pt modelId="{9F6C3463-001A-4529-8C46-6F270A70BF0F}" type="parTrans" cxnId="{A8CC8EBD-6E7B-4DD4-BE91-DE18A299A2BC}">
      <dgm:prSet/>
      <dgm:spPr/>
      <dgm:t>
        <a:bodyPr/>
        <a:lstStyle/>
        <a:p>
          <a:endParaRPr lang="en-US"/>
        </a:p>
      </dgm:t>
    </dgm:pt>
    <dgm:pt modelId="{BA435D3D-6A2C-4981-B609-07FE3E461D1A}" type="sibTrans" cxnId="{A8CC8EBD-6E7B-4DD4-BE91-DE18A299A2BC}">
      <dgm:prSet/>
      <dgm:spPr/>
      <dgm:t>
        <a:bodyPr/>
        <a:lstStyle/>
        <a:p>
          <a:endParaRPr lang="en-US"/>
        </a:p>
      </dgm:t>
    </dgm:pt>
    <dgm:pt modelId="{CA9AAF2A-06AE-4536-8C8C-9B8AD0D9A78D}">
      <dgm:prSet/>
      <dgm:spPr>
        <a:solidFill>
          <a:schemeClr val="accent2"/>
        </a:solidFill>
      </dgm:spPr>
      <dgm:t>
        <a:bodyPr/>
        <a:lstStyle/>
        <a:p>
          <a:r>
            <a:rPr lang="en-US" dirty="0"/>
            <a:t>Once we get to our table, I stay in my seat</a:t>
          </a:r>
        </a:p>
      </dgm:t>
    </dgm:pt>
    <dgm:pt modelId="{2C5D05B5-2ADD-41A6-B747-7562F45EA173}" type="parTrans" cxnId="{9477AD5F-F415-44CD-A400-1DF1CD8EDC8C}">
      <dgm:prSet/>
      <dgm:spPr/>
      <dgm:t>
        <a:bodyPr/>
        <a:lstStyle/>
        <a:p>
          <a:endParaRPr lang="en-US"/>
        </a:p>
      </dgm:t>
    </dgm:pt>
    <dgm:pt modelId="{CAADB27B-39CF-4091-8011-0364124B28C5}" type="sibTrans" cxnId="{9477AD5F-F415-44CD-A400-1DF1CD8EDC8C}">
      <dgm:prSet/>
      <dgm:spPr/>
      <dgm:t>
        <a:bodyPr/>
        <a:lstStyle/>
        <a:p>
          <a:endParaRPr lang="en-US"/>
        </a:p>
      </dgm:t>
    </dgm:pt>
    <dgm:pt modelId="{DC57BCA0-94CA-41A8-AA21-FD1D1EDAB6E1}">
      <dgm:prSet/>
      <dgm:spPr>
        <a:solidFill>
          <a:schemeClr val="accent2"/>
        </a:solidFill>
      </dgm:spPr>
      <dgm:t>
        <a:bodyPr/>
        <a:lstStyle/>
        <a:p>
          <a:r>
            <a:rPr lang="en-US" dirty="0"/>
            <a:t>When I get a menu, I can look at the different choices and pick something I like</a:t>
          </a:r>
        </a:p>
      </dgm:t>
    </dgm:pt>
    <dgm:pt modelId="{6B9D4D98-60D1-4AD4-BE7F-22E82F068B3D}" type="parTrans" cxnId="{E9B87B56-AD62-4CDA-B8A4-3A2E5A117C8A}">
      <dgm:prSet/>
      <dgm:spPr/>
      <dgm:t>
        <a:bodyPr/>
        <a:lstStyle/>
        <a:p>
          <a:endParaRPr lang="en-US"/>
        </a:p>
      </dgm:t>
    </dgm:pt>
    <dgm:pt modelId="{1214A81C-34F5-4A79-96EF-5AF81B1258E8}" type="sibTrans" cxnId="{E9B87B56-AD62-4CDA-B8A4-3A2E5A117C8A}">
      <dgm:prSet/>
      <dgm:spPr/>
      <dgm:t>
        <a:bodyPr/>
        <a:lstStyle/>
        <a:p>
          <a:endParaRPr lang="en-US"/>
        </a:p>
      </dgm:t>
    </dgm:pt>
    <dgm:pt modelId="{68EC1CAA-F683-4854-B82C-28489BA21BE8}">
      <dgm:prSet/>
      <dgm:spPr>
        <a:solidFill>
          <a:schemeClr val="accent2"/>
        </a:solidFill>
      </dgm:spPr>
      <dgm:t>
        <a:bodyPr/>
        <a:lstStyle/>
        <a:p>
          <a:r>
            <a:rPr lang="en-US" dirty="0"/>
            <a:t>It’s hard to wait for food when I’m hungry but I can draw or talk to my friends while I wait</a:t>
          </a:r>
        </a:p>
      </dgm:t>
    </dgm:pt>
    <dgm:pt modelId="{9F5E085D-EC36-44A3-BAA2-BBD32B44FF4D}" type="parTrans" cxnId="{2BB0F8F3-D88D-4FB7-AF64-8AD1EDEB9788}">
      <dgm:prSet/>
      <dgm:spPr/>
      <dgm:t>
        <a:bodyPr/>
        <a:lstStyle/>
        <a:p>
          <a:endParaRPr lang="en-US"/>
        </a:p>
      </dgm:t>
    </dgm:pt>
    <dgm:pt modelId="{BE0E2CE7-795E-4F77-8552-5E46F0B98E85}" type="sibTrans" cxnId="{2BB0F8F3-D88D-4FB7-AF64-8AD1EDEB9788}">
      <dgm:prSet/>
      <dgm:spPr/>
      <dgm:t>
        <a:bodyPr/>
        <a:lstStyle/>
        <a:p>
          <a:endParaRPr lang="en-US"/>
        </a:p>
      </dgm:t>
    </dgm:pt>
    <dgm:pt modelId="{11E6D099-2B57-49C9-BC84-50E853ABAC5B}">
      <dgm:prSet/>
      <dgm:spPr>
        <a:solidFill>
          <a:schemeClr val="accent2"/>
        </a:solidFill>
      </dgm:spPr>
      <dgm:t>
        <a:bodyPr/>
        <a:lstStyle/>
        <a:p>
          <a:r>
            <a:rPr lang="en-US" dirty="0"/>
            <a:t>When the food comes, I use my best manners while eating</a:t>
          </a:r>
        </a:p>
      </dgm:t>
    </dgm:pt>
    <dgm:pt modelId="{DD14AC5D-13A1-45A9-A4EB-3F89C6B40C8B}" type="parTrans" cxnId="{AC53B308-7F35-48D4-A2D2-6072AFC8968B}">
      <dgm:prSet/>
      <dgm:spPr/>
      <dgm:t>
        <a:bodyPr/>
        <a:lstStyle/>
        <a:p>
          <a:endParaRPr lang="en-US"/>
        </a:p>
      </dgm:t>
    </dgm:pt>
    <dgm:pt modelId="{EF65B0C1-6729-4620-A289-B6D76CB82C44}" type="sibTrans" cxnId="{AC53B308-7F35-48D4-A2D2-6072AFC8968B}">
      <dgm:prSet/>
      <dgm:spPr/>
      <dgm:t>
        <a:bodyPr/>
        <a:lstStyle/>
        <a:p>
          <a:endParaRPr lang="en-US"/>
        </a:p>
      </dgm:t>
    </dgm:pt>
    <dgm:pt modelId="{E01B09A7-BE30-4961-B659-DB0B35DC5604}">
      <dgm:prSet/>
      <dgm:spPr>
        <a:solidFill>
          <a:schemeClr val="accent2"/>
        </a:solidFill>
      </dgm:spPr>
      <dgm:t>
        <a:bodyPr/>
        <a:lstStyle/>
        <a:p>
          <a:r>
            <a:rPr lang="en-US" dirty="0"/>
            <a:t>If I want to talk, I use a quiet, indoor voice</a:t>
          </a:r>
        </a:p>
      </dgm:t>
    </dgm:pt>
    <dgm:pt modelId="{EE1DB187-EDC2-4F02-953E-E70F53D3D786}" type="parTrans" cxnId="{F83F4E97-AC67-4C68-9436-54B818F3A4C5}">
      <dgm:prSet/>
      <dgm:spPr/>
      <dgm:t>
        <a:bodyPr/>
        <a:lstStyle/>
        <a:p>
          <a:endParaRPr lang="en-US"/>
        </a:p>
      </dgm:t>
    </dgm:pt>
    <dgm:pt modelId="{8B7E8C34-C0AE-4E4F-94B2-19902CBF4A36}" type="sibTrans" cxnId="{F83F4E97-AC67-4C68-9436-54B818F3A4C5}">
      <dgm:prSet/>
      <dgm:spPr/>
      <dgm:t>
        <a:bodyPr/>
        <a:lstStyle/>
        <a:p>
          <a:endParaRPr lang="en-US"/>
        </a:p>
      </dgm:t>
    </dgm:pt>
    <dgm:pt modelId="{91F2CF2C-CD2D-4CCB-BEA2-BA14C54F441D}">
      <dgm:prSet/>
      <dgm:spPr>
        <a:solidFill>
          <a:schemeClr val="accent2"/>
        </a:solidFill>
      </dgm:spPr>
      <dgm:t>
        <a:bodyPr/>
        <a:lstStyle/>
        <a:p>
          <a:r>
            <a:rPr lang="en-US" dirty="0"/>
            <a:t>We pay the bill when everyone is done eating</a:t>
          </a:r>
        </a:p>
      </dgm:t>
    </dgm:pt>
    <dgm:pt modelId="{2CBBE949-81B8-4263-BE74-57FC83A31F12}" type="parTrans" cxnId="{F459D5DE-60EF-410A-91E6-541A051A48B8}">
      <dgm:prSet/>
      <dgm:spPr/>
      <dgm:t>
        <a:bodyPr/>
        <a:lstStyle/>
        <a:p>
          <a:endParaRPr lang="en-US"/>
        </a:p>
      </dgm:t>
    </dgm:pt>
    <dgm:pt modelId="{E812ACFD-58BD-4934-B30C-5FCDA6D7381C}" type="sibTrans" cxnId="{F459D5DE-60EF-410A-91E6-541A051A48B8}">
      <dgm:prSet/>
      <dgm:spPr/>
      <dgm:t>
        <a:bodyPr/>
        <a:lstStyle/>
        <a:p>
          <a:endParaRPr lang="en-US"/>
        </a:p>
      </dgm:t>
    </dgm:pt>
    <dgm:pt modelId="{825AA67B-8BB8-455F-97A4-8A5E6DE89110}">
      <dgm:prSet/>
      <dgm:spPr>
        <a:solidFill>
          <a:schemeClr val="accent2"/>
        </a:solidFill>
      </dgm:spPr>
      <dgm:t>
        <a:bodyPr/>
        <a:lstStyle/>
        <a:p>
          <a:r>
            <a:rPr lang="en-US"/>
            <a:t>It’s fun to eat in restaurants!</a:t>
          </a:r>
        </a:p>
      </dgm:t>
    </dgm:pt>
    <dgm:pt modelId="{AD2076C9-08CE-42E9-A515-4D8923023E30}" type="parTrans" cxnId="{A5913FBC-D2E0-4564-B049-C88D78747638}">
      <dgm:prSet/>
      <dgm:spPr/>
      <dgm:t>
        <a:bodyPr/>
        <a:lstStyle/>
        <a:p>
          <a:endParaRPr lang="en-US"/>
        </a:p>
      </dgm:t>
    </dgm:pt>
    <dgm:pt modelId="{1BAF1E8D-196F-44B5-B83A-7610E9105D9D}" type="sibTrans" cxnId="{A5913FBC-D2E0-4564-B049-C88D78747638}">
      <dgm:prSet/>
      <dgm:spPr/>
      <dgm:t>
        <a:bodyPr/>
        <a:lstStyle/>
        <a:p>
          <a:endParaRPr lang="en-US"/>
        </a:p>
      </dgm:t>
    </dgm:pt>
    <dgm:pt modelId="{9DCB9087-3E85-4879-B057-03F091137966}" type="pres">
      <dgm:prSet presAssocID="{F0AE3C54-97C4-4145-A62B-76A2DE467C6F}" presName="diagram" presStyleCnt="0">
        <dgm:presLayoutVars>
          <dgm:dir/>
          <dgm:resizeHandles val="exact"/>
        </dgm:presLayoutVars>
      </dgm:prSet>
      <dgm:spPr/>
    </dgm:pt>
    <dgm:pt modelId="{EA0A189E-DDB3-48C2-A3ED-50693F9AB171}" type="pres">
      <dgm:prSet presAssocID="{F965A708-77F0-40D3-98D9-1F23790AE14E}" presName="node" presStyleLbl="node1" presStyleIdx="0" presStyleCnt="9">
        <dgm:presLayoutVars>
          <dgm:bulletEnabled val="1"/>
        </dgm:presLayoutVars>
      </dgm:prSet>
      <dgm:spPr/>
    </dgm:pt>
    <dgm:pt modelId="{180029B6-94A2-4D61-898F-835B7E19D3E7}" type="pres">
      <dgm:prSet presAssocID="{102913D6-11ED-48B6-B2D0-5CF54F61FAF2}" presName="sibTrans" presStyleCnt="0"/>
      <dgm:spPr/>
    </dgm:pt>
    <dgm:pt modelId="{6BC007B4-9E34-4DE9-8EAA-42CAE1B1DBB2}" type="pres">
      <dgm:prSet presAssocID="{3FFC12AF-6D21-4000-ADD2-47A7448B6E2C}" presName="node" presStyleLbl="node1" presStyleIdx="1" presStyleCnt="9">
        <dgm:presLayoutVars>
          <dgm:bulletEnabled val="1"/>
        </dgm:presLayoutVars>
      </dgm:prSet>
      <dgm:spPr/>
    </dgm:pt>
    <dgm:pt modelId="{7703F00B-0CDE-46A1-84B4-001926C255ED}" type="pres">
      <dgm:prSet presAssocID="{BA435D3D-6A2C-4981-B609-07FE3E461D1A}" presName="sibTrans" presStyleCnt="0"/>
      <dgm:spPr/>
    </dgm:pt>
    <dgm:pt modelId="{70F8B6FB-07F1-470C-9AD9-77BEB61DB5B1}" type="pres">
      <dgm:prSet presAssocID="{CA9AAF2A-06AE-4536-8C8C-9B8AD0D9A78D}" presName="node" presStyleLbl="node1" presStyleIdx="2" presStyleCnt="9">
        <dgm:presLayoutVars>
          <dgm:bulletEnabled val="1"/>
        </dgm:presLayoutVars>
      </dgm:prSet>
      <dgm:spPr/>
    </dgm:pt>
    <dgm:pt modelId="{4B7322A4-B3A5-4973-9923-990C145CE09D}" type="pres">
      <dgm:prSet presAssocID="{CAADB27B-39CF-4091-8011-0364124B28C5}" presName="sibTrans" presStyleCnt="0"/>
      <dgm:spPr/>
    </dgm:pt>
    <dgm:pt modelId="{22A3DAA4-B129-49D5-AA74-B83A9373DCC8}" type="pres">
      <dgm:prSet presAssocID="{DC57BCA0-94CA-41A8-AA21-FD1D1EDAB6E1}" presName="node" presStyleLbl="node1" presStyleIdx="3" presStyleCnt="9">
        <dgm:presLayoutVars>
          <dgm:bulletEnabled val="1"/>
        </dgm:presLayoutVars>
      </dgm:prSet>
      <dgm:spPr/>
    </dgm:pt>
    <dgm:pt modelId="{B7725EE0-43FF-4FD6-8107-C9504689825C}" type="pres">
      <dgm:prSet presAssocID="{1214A81C-34F5-4A79-96EF-5AF81B1258E8}" presName="sibTrans" presStyleCnt="0"/>
      <dgm:spPr/>
    </dgm:pt>
    <dgm:pt modelId="{1878F33B-CFB6-4EF4-986D-3E9AB6B132B8}" type="pres">
      <dgm:prSet presAssocID="{68EC1CAA-F683-4854-B82C-28489BA21BE8}" presName="node" presStyleLbl="node1" presStyleIdx="4" presStyleCnt="9">
        <dgm:presLayoutVars>
          <dgm:bulletEnabled val="1"/>
        </dgm:presLayoutVars>
      </dgm:prSet>
      <dgm:spPr/>
    </dgm:pt>
    <dgm:pt modelId="{D9D674C1-9EDF-4A2C-AE6B-E92B282DACC0}" type="pres">
      <dgm:prSet presAssocID="{BE0E2CE7-795E-4F77-8552-5E46F0B98E85}" presName="sibTrans" presStyleCnt="0"/>
      <dgm:spPr/>
    </dgm:pt>
    <dgm:pt modelId="{33641B6C-715D-43A7-A721-16E188EDEB86}" type="pres">
      <dgm:prSet presAssocID="{11E6D099-2B57-49C9-BC84-50E853ABAC5B}" presName="node" presStyleLbl="node1" presStyleIdx="5" presStyleCnt="9">
        <dgm:presLayoutVars>
          <dgm:bulletEnabled val="1"/>
        </dgm:presLayoutVars>
      </dgm:prSet>
      <dgm:spPr/>
    </dgm:pt>
    <dgm:pt modelId="{F94385F0-4A28-498A-AC8E-72FC36BC27BA}" type="pres">
      <dgm:prSet presAssocID="{EF65B0C1-6729-4620-A289-B6D76CB82C44}" presName="sibTrans" presStyleCnt="0"/>
      <dgm:spPr/>
    </dgm:pt>
    <dgm:pt modelId="{4490CD65-D228-4A4E-9399-C1953C69E67F}" type="pres">
      <dgm:prSet presAssocID="{E01B09A7-BE30-4961-B659-DB0B35DC5604}" presName="node" presStyleLbl="node1" presStyleIdx="6" presStyleCnt="9">
        <dgm:presLayoutVars>
          <dgm:bulletEnabled val="1"/>
        </dgm:presLayoutVars>
      </dgm:prSet>
      <dgm:spPr/>
    </dgm:pt>
    <dgm:pt modelId="{E3CEBBF6-A615-4AF3-BBA0-A3A127F28D6E}" type="pres">
      <dgm:prSet presAssocID="{8B7E8C34-C0AE-4E4F-94B2-19902CBF4A36}" presName="sibTrans" presStyleCnt="0"/>
      <dgm:spPr/>
    </dgm:pt>
    <dgm:pt modelId="{7336A54E-D764-409F-AB44-7CBA273FAAAE}" type="pres">
      <dgm:prSet presAssocID="{91F2CF2C-CD2D-4CCB-BEA2-BA14C54F441D}" presName="node" presStyleLbl="node1" presStyleIdx="7" presStyleCnt="9">
        <dgm:presLayoutVars>
          <dgm:bulletEnabled val="1"/>
        </dgm:presLayoutVars>
      </dgm:prSet>
      <dgm:spPr/>
    </dgm:pt>
    <dgm:pt modelId="{9CF8DAA7-EECD-4AF6-8D13-23F6CA4EC880}" type="pres">
      <dgm:prSet presAssocID="{E812ACFD-58BD-4934-B30C-5FCDA6D7381C}" presName="sibTrans" presStyleCnt="0"/>
      <dgm:spPr/>
    </dgm:pt>
    <dgm:pt modelId="{5FAD1C39-3E82-4499-9CFF-03F641F9A0AC}" type="pres">
      <dgm:prSet presAssocID="{825AA67B-8BB8-455F-97A4-8A5E6DE89110}" presName="node" presStyleLbl="node1" presStyleIdx="8" presStyleCnt="9">
        <dgm:presLayoutVars>
          <dgm:bulletEnabled val="1"/>
        </dgm:presLayoutVars>
      </dgm:prSet>
      <dgm:spPr/>
    </dgm:pt>
  </dgm:ptLst>
  <dgm:cxnLst>
    <dgm:cxn modelId="{AC53B308-7F35-48D4-A2D2-6072AFC8968B}" srcId="{F0AE3C54-97C4-4145-A62B-76A2DE467C6F}" destId="{11E6D099-2B57-49C9-BC84-50E853ABAC5B}" srcOrd="5" destOrd="0" parTransId="{DD14AC5D-13A1-45A9-A4EB-3F89C6B40C8B}" sibTransId="{EF65B0C1-6729-4620-A289-B6D76CB82C44}"/>
    <dgm:cxn modelId="{9B34CA27-A657-48DD-A7A6-986A6590F7CA}" type="presOf" srcId="{F0AE3C54-97C4-4145-A62B-76A2DE467C6F}" destId="{9DCB9087-3E85-4879-B057-03F091137966}" srcOrd="0" destOrd="0" presId="urn:microsoft.com/office/officeart/2005/8/layout/default"/>
    <dgm:cxn modelId="{77B05C33-3D0D-4360-9411-EBE99C6B9463}" type="presOf" srcId="{11E6D099-2B57-49C9-BC84-50E853ABAC5B}" destId="{33641B6C-715D-43A7-A721-16E188EDEB86}" srcOrd="0" destOrd="0" presId="urn:microsoft.com/office/officeart/2005/8/layout/default"/>
    <dgm:cxn modelId="{9477AD5F-F415-44CD-A400-1DF1CD8EDC8C}" srcId="{F0AE3C54-97C4-4145-A62B-76A2DE467C6F}" destId="{CA9AAF2A-06AE-4536-8C8C-9B8AD0D9A78D}" srcOrd="2" destOrd="0" parTransId="{2C5D05B5-2ADD-41A6-B747-7562F45EA173}" sibTransId="{CAADB27B-39CF-4091-8011-0364124B28C5}"/>
    <dgm:cxn modelId="{F5CE2C71-A1DE-46EE-BCA4-0A8CEA443837}" type="presOf" srcId="{F965A708-77F0-40D3-98D9-1F23790AE14E}" destId="{EA0A189E-DDB3-48C2-A3ED-50693F9AB171}" srcOrd="0" destOrd="0" presId="urn:microsoft.com/office/officeart/2005/8/layout/default"/>
    <dgm:cxn modelId="{E9B87B56-AD62-4CDA-B8A4-3A2E5A117C8A}" srcId="{F0AE3C54-97C4-4145-A62B-76A2DE467C6F}" destId="{DC57BCA0-94CA-41A8-AA21-FD1D1EDAB6E1}" srcOrd="3" destOrd="0" parTransId="{6B9D4D98-60D1-4AD4-BE7F-22E82F068B3D}" sibTransId="{1214A81C-34F5-4A79-96EF-5AF81B1258E8}"/>
    <dgm:cxn modelId="{F811CF7A-DCD7-4B63-86FC-D9C17AE618A2}" type="presOf" srcId="{E01B09A7-BE30-4961-B659-DB0B35DC5604}" destId="{4490CD65-D228-4A4E-9399-C1953C69E67F}" srcOrd="0" destOrd="0" presId="urn:microsoft.com/office/officeart/2005/8/layout/default"/>
    <dgm:cxn modelId="{69F3358C-C889-49B4-8C12-47EB1374E572}" type="presOf" srcId="{825AA67B-8BB8-455F-97A4-8A5E6DE89110}" destId="{5FAD1C39-3E82-4499-9CFF-03F641F9A0AC}" srcOrd="0" destOrd="0" presId="urn:microsoft.com/office/officeart/2005/8/layout/default"/>
    <dgm:cxn modelId="{F83F4E97-AC67-4C68-9436-54B818F3A4C5}" srcId="{F0AE3C54-97C4-4145-A62B-76A2DE467C6F}" destId="{E01B09A7-BE30-4961-B659-DB0B35DC5604}" srcOrd="6" destOrd="0" parTransId="{EE1DB187-EDC2-4F02-953E-E70F53D3D786}" sibTransId="{8B7E8C34-C0AE-4E4F-94B2-19902CBF4A36}"/>
    <dgm:cxn modelId="{DBF27A98-AADB-426F-9BAF-91021FDDA3B3}" type="presOf" srcId="{CA9AAF2A-06AE-4536-8C8C-9B8AD0D9A78D}" destId="{70F8B6FB-07F1-470C-9AD9-77BEB61DB5B1}" srcOrd="0" destOrd="0" presId="urn:microsoft.com/office/officeart/2005/8/layout/default"/>
    <dgm:cxn modelId="{5BD23A9D-89A4-46E2-B5FE-9EBABD63549B}" type="presOf" srcId="{68EC1CAA-F683-4854-B82C-28489BA21BE8}" destId="{1878F33B-CFB6-4EF4-986D-3E9AB6B132B8}" srcOrd="0" destOrd="0" presId="urn:microsoft.com/office/officeart/2005/8/layout/default"/>
    <dgm:cxn modelId="{BDD78FA1-E584-460D-8502-48AB0AF0DD67}" srcId="{F0AE3C54-97C4-4145-A62B-76A2DE467C6F}" destId="{F965A708-77F0-40D3-98D9-1F23790AE14E}" srcOrd="0" destOrd="0" parTransId="{16137821-FC8A-4B98-A6BA-DEE8F479B951}" sibTransId="{102913D6-11ED-48B6-B2D0-5CF54F61FAF2}"/>
    <dgm:cxn modelId="{A5913FBC-D2E0-4564-B049-C88D78747638}" srcId="{F0AE3C54-97C4-4145-A62B-76A2DE467C6F}" destId="{825AA67B-8BB8-455F-97A4-8A5E6DE89110}" srcOrd="8" destOrd="0" parTransId="{AD2076C9-08CE-42E9-A515-4D8923023E30}" sibTransId="{1BAF1E8D-196F-44B5-B83A-7610E9105D9D}"/>
    <dgm:cxn modelId="{A8CC8EBD-6E7B-4DD4-BE91-DE18A299A2BC}" srcId="{F0AE3C54-97C4-4145-A62B-76A2DE467C6F}" destId="{3FFC12AF-6D21-4000-ADD2-47A7448B6E2C}" srcOrd="1" destOrd="0" parTransId="{9F6C3463-001A-4529-8C46-6F270A70BF0F}" sibTransId="{BA435D3D-6A2C-4981-B609-07FE3E461D1A}"/>
    <dgm:cxn modelId="{6E950BD1-C93E-4F85-8DA8-975710F7E7BE}" type="presOf" srcId="{DC57BCA0-94CA-41A8-AA21-FD1D1EDAB6E1}" destId="{22A3DAA4-B129-49D5-AA74-B83A9373DCC8}" srcOrd="0" destOrd="0" presId="urn:microsoft.com/office/officeart/2005/8/layout/default"/>
    <dgm:cxn modelId="{F459D5DE-60EF-410A-91E6-541A051A48B8}" srcId="{F0AE3C54-97C4-4145-A62B-76A2DE467C6F}" destId="{91F2CF2C-CD2D-4CCB-BEA2-BA14C54F441D}" srcOrd="7" destOrd="0" parTransId="{2CBBE949-81B8-4263-BE74-57FC83A31F12}" sibTransId="{E812ACFD-58BD-4934-B30C-5FCDA6D7381C}"/>
    <dgm:cxn modelId="{D0468CE0-9C4A-4684-A47D-CD3288A17E9F}" type="presOf" srcId="{3FFC12AF-6D21-4000-ADD2-47A7448B6E2C}" destId="{6BC007B4-9E34-4DE9-8EAA-42CAE1B1DBB2}" srcOrd="0" destOrd="0" presId="urn:microsoft.com/office/officeart/2005/8/layout/default"/>
    <dgm:cxn modelId="{2BB0F8F3-D88D-4FB7-AF64-8AD1EDEB9788}" srcId="{F0AE3C54-97C4-4145-A62B-76A2DE467C6F}" destId="{68EC1CAA-F683-4854-B82C-28489BA21BE8}" srcOrd="4" destOrd="0" parTransId="{9F5E085D-EC36-44A3-BAA2-BBD32B44FF4D}" sibTransId="{BE0E2CE7-795E-4F77-8552-5E46F0B98E85}"/>
    <dgm:cxn modelId="{C0EDCAF9-F029-4646-B4C2-57DA6F5D121C}" type="presOf" srcId="{91F2CF2C-CD2D-4CCB-BEA2-BA14C54F441D}" destId="{7336A54E-D764-409F-AB44-7CBA273FAAAE}" srcOrd="0" destOrd="0" presId="urn:microsoft.com/office/officeart/2005/8/layout/default"/>
    <dgm:cxn modelId="{92D3D0B4-DD19-44B2-B516-CECEAB81CE63}" type="presParOf" srcId="{9DCB9087-3E85-4879-B057-03F091137966}" destId="{EA0A189E-DDB3-48C2-A3ED-50693F9AB171}" srcOrd="0" destOrd="0" presId="urn:microsoft.com/office/officeart/2005/8/layout/default"/>
    <dgm:cxn modelId="{10B8D825-D49D-41C0-9237-F1B8E96DBCE0}" type="presParOf" srcId="{9DCB9087-3E85-4879-B057-03F091137966}" destId="{180029B6-94A2-4D61-898F-835B7E19D3E7}" srcOrd="1" destOrd="0" presId="urn:microsoft.com/office/officeart/2005/8/layout/default"/>
    <dgm:cxn modelId="{4D7820DA-6F33-4FAF-84EB-A4E901333108}" type="presParOf" srcId="{9DCB9087-3E85-4879-B057-03F091137966}" destId="{6BC007B4-9E34-4DE9-8EAA-42CAE1B1DBB2}" srcOrd="2" destOrd="0" presId="urn:microsoft.com/office/officeart/2005/8/layout/default"/>
    <dgm:cxn modelId="{E84D4137-76C7-482E-BFBF-7EE0B179979B}" type="presParOf" srcId="{9DCB9087-3E85-4879-B057-03F091137966}" destId="{7703F00B-0CDE-46A1-84B4-001926C255ED}" srcOrd="3" destOrd="0" presId="urn:microsoft.com/office/officeart/2005/8/layout/default"/>
    <dgm:cxn modelId="{0361E068-FCA9-44E0-8132-5CF5FAD23F4D}" type="presParOf" srcId="{9DCB9087-3E85-4879-B057-03F091137966}" destId="{70F8B6FB-07F1-470C-9AD9-77BEB61DB5B1}" srcOrd="4" destOrd="0" presId="urn:microsoft.com/office/officeart/2005/8/layout/default"/>
    <dgm:cxn modelId="{1588BFEB-7354-470B-A00F-0D0197BE4234}" type="presParOf" srcId="{9DCB9087-3E85-4879-B057-03F091137966}" destId="{4B7322A4-B3A5-4973-9923-990C145CE09D}" srcOrd="5" destOrd="0" presId="urn:microsoft.com/office/officeart/2005/8/layout/default"/>
    <dgm:cxn modelId="{CAE11764-5E97-47F4-866D-5CCAC0D7F0F2}" type="presParOf" srcId="{9DCB9087-3E85-4879-B057-03F091137966}" destId="{22A3DAA4-B129-49D5-AA74-B83A9373DCC8}" srcOrd="6" destOrd="0" presId="urn:microsoft.com/office/officeart/2005/8/layout/default"/>
    <dgm:cxn modelId="{E4810444-0DDD-420D-A1D8-0C15A2A649ED}" type="presParOf" srcId="{9DCB9087-3E85-4879-B057-03F091137966}" destId="{B7725EE0-43FF-4FD6-8107-C9504689825C}" srcOrd="7" destOrd="0" presId="urn:microsoft.com/office/officeart/2005/8/layout/default"/>
    <dgm:cxn modelId="{166F6BAD-CB31-43F3-992B-86EC9A3D8C55}" type="presParOf" srcId="{9DCB9087-3E85-4879-B057-03F091137966}" destId="{1878F33B-CFB6-4EF4-986D-3E9AB6B132B8}" srcOrd="8" destOrd="0" presId="urn:microsoft.com/office/officeart/2005/8/layout/default"/>
    <dgm:cxn modelId="{EA9EA360-AF78-4321-AD77-CDC366F805F0}" type="presParOf" srcId="{9DCB9087-3E85-4879-B057-03F091137966}" destId="{D9D674C1-9EDF-4A2C-AE6B-E92B282DACC0}" srcOrd="9" destOrd="0" presId="urn:microsoft.com/office/officeart/2005/8/layout/default"/>
    <dgm:cxn modelId="{85B905F1-7DDC-49B5-BEA7-17C30280EBCB}" type="presParOf" srcId="{9DCB9087-3E85-4879-B057-03F091137966}" destId="{33641B6C-715D-43A7-A721-16E188EDEB86}" srcOrd="10" destOrd="0" presId="urn:microsoft.com/office/officeart/2005/8/layout/default"/>
    <dgm:cxn modelId="{31E2B751-A113-4D11-9970-13DCFF1F1912}" type="presParOf" srcId="{9DCB9087-3E85-4879-B057-03F091137966}" destId="{F94385F0-4A28-498A-AC8E-72FC36BC27BA}" srcOrd="11" destOrd="0" presId="urn:microsoft.com/office/officeart/2005/8/layout/default"/>
    <dgm:cxn modelId="{CDA8B807-56DB-49EB-A877-049FADC57B33}" type="presParOf" srcId="{9DCB9087-3E85-4879-B057-03F091137966}" destId="{4490CD65-D228-4A4E-9399-C1953C69E67F}" srcOrd="12" destOrd="0" presId="urn:microsoft.com/office/officeart/2005/8/layout/default"/>
    <dgm:cxn modelId="{578126DC-E08D-46C2-899C-2FE9F4E2AC3A}" type="presParOf" srcId="{9DCB9087-3E85-4879-B057-03F091137966}" destId="{E3CEBBF6-A615-4AF3-BBA0-A3A127F28D6E}" srcOrd="13" destOrd="0" presId="urn:microsoft.com/office/officeart/2005/8/layout/default"/>
    <dgm:cxn modelId="{580B1E99-6C8B-4CC3-BC36-06F87D03A02D}" type="presParOf" srcId="{9DCB9087-3E85-4879-B057-03F091137966}" destId="{7336A54E-D764-409F-AB44-7CBA273FAAAE}" srcOrd="14" destOrd="0" presId="urn:microsoft.com/office/officeart/2005/8/layout/default"/>
    <dgm:cxn modelId="{225CE25A-7AE0-4552-8766-6B0E3DE4A813}" type="presParOf" srcId="{9DCB9087-3E85-4879-B057-03F091137966}" destId="{9CF8DAA7-EECD-4AF6-8D13-23F6CA4EC880}" srcOrd="15" destOrd="0" presId="urn:microsoft.com/office/officeart/2005/8/layout/default"/>
    <dgm:cxn modelId="{683C178B-6BE2-4C26-BBA0-7A81E3E3B4F5}" type="presParOf" srcId="{9DCB9087-3E85-4879-B057-03F091137966}" destId="{5FAD1C39-3E82-4499-9CFF-03F641F9A0A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A189E-DDB3-48C2-A3ED-50693F9AB171}">
      <dsp:nvSpPr>
        <dsp:cNvPr id="0" name=""/>
        <dsp:cNvSpPr/>
      </dsp:nvSpPr>
      <dsp:spPr>
        <a:xfrm>
          <a:off x="927577" y="1898"/>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It’s okay to take time to get used to the different sights and smells</a:t>
          </a:r>
        </a:p>
      </dsp:txBody>
      <dsp:txXfrm>
        <a:off x="927577" y="1898"/>
        <a:ext cx="1884673" cy="1130803"/>
      </dsp:txXfrm>
    </dsp:sp>
    <dsp:sp modelId="{6BC007B4-9E34-4DE9-8EAA-42CAE1B1DBB2}">
      <dsp:nvSpPr>
        <dsp:cNvPr id="0" name=""/>
        <dsp:cNvSpPr/>
      </dsp:nvSpPr>
      <dsp:spPr>
        <a:xfrm>
          <a:off x="3000717" y="1898"/>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we have to wait to be seated, I can keep busy with listening to music or looking at a book</a:t>
          </a:r>
        </a:p>
      </dsp:txBody>
      <dsp:txXfrm>
        <a:off x="3000717" y="1898"/>
        <a:ext cx="1884673" cy="1130803"/>
      </dsp:txXfrm>
    </dsp:sp>
    <dsp:sp modelId="{70F8B6FB-07F1-470C-9AD9-77BEB61DB5B1}">
      <dsp:nvSpPr>
        <dsp:cNvPr id="0" name=""/>
        <dsp:cNvSpPr/>
      </dsp:nvSpPr>
      <dsp:spPr>
        <a:xfrm>
          <a:off x="927577" y="1321169"/>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Once we get to our table, I stay in my seat</a:t>
          </a:r>
        </a:p>
      </dsp:txBody>
      <dsp:txXfrm>
        <a:off x="927577" y="1321169"/>
        <a:ext cx="1884673" cy="1130803"/>
      </dsp:txXfrm>
    </dsp:sp>
    <dsp:sp modelId="{22A3DAA4-B129-49D5-AA74-B83A9373DCC8}">
      <dsp:nvSpPr>
        <dsp:cNvPr id="0" name=""/>
        <dsp:cNvSpPr/>
      </dsp:nvSpPr>
      <dsp:spPr>
        <a:xfrm>
          <a:off x="3000717" y="1321169"/>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When I get a menu, I can look at the different choices and pick something I like</a:t>
          </a:r>
        </a:p>
      </dsp:txBody>
      <dsp:txXfrm>
        <a:off x="3000717" y="1321169"/>
        <a:ext cx="1884673" cy="1130803"/>
      </dsp:txXfrm>
    </dsp:sp>
    <dsp:sp modelId="{1878F33B-CFB6-4EF4-986D-3E9AB6B132B8}">
      <dsp:nvSpPr>
        <dsp:cNvPr id="0" name=""/>
        <dsp:cNvSpPr/>
      </dsp:nvSpPr>
      <dsp:spPr>
        <a:xfrm>
          <a:off x="927577" y="2640440"/>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It’s hard to wait for food when I’m hungry but I can draw or talk to my friends while I wait</a:t>
          </a:r>
        </a:p>
      </dsp:txBody>
      <dsp:txXfrm>
        <a:off x="927577" y="2640440"/>
        <a:ext cx="1884673" cy="1130803"/>
      </dsp:txXfrm>
    </dsp:sp>
    <dsp:sp modelId="{33641B6C-715D-43A7-A721-16E188EDEB86}">
      <dsp:nvSpPr>
        <dsp:cNvPr id="0" name=""/>
        <dsp:cNvSpPr/>
      </dsp:nvSpPr>
      <dsp:spPr>
        <a:xfrm>
          <a:off x="3000717" y="2640440"/>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When the food comes, I use my best manners while eating</a:t>
          </a:r>
        </a:p>
      </dsp:txBody>
      <dsp:txXfrm>
        <a:off x="3000717" y="2640440"/>
        <a:ext cx="1884673" cy="1130803"/>
      </dsp:txXfrm>
    </dsp:sp>
    <dsp:sp modelId="{4490CD65-D228-4A4E-9399-C1953C69E67F}">
      <dsp:nvSpPr>
        <dsp:cNvPr id="0" name=""/>
        <dsp:cNvSpPr/>
      </dsp:nvSpPr>
      <dsp:spPr>
        <a:xfrm>
          <a:off x="927577" y="3959711"/>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I want to talk, I use a quiet, indoor voice</a:t>
          </a:r>
        </a:p>
      </dsp:txBody>
      <dsp:txXfrm>
        <a:off x="927577" y="3959711"/>
        <a:ext cx="1884673" cy="1130803"/>
      </dsp:txXfrm>
    </dsp:sp>
    <dsp:sp modelId="{7336A54E-D764-409F-AB44-7CBA273FAAAE}">
      <dsp:nvSpPr>
        <dsp:cNvPr id="0" name=""/>
        <dsp:cNvSpPr/>
      </dsp:nvSpPr>
      <dsp:spPr>
        <a:xfrm>
          <a:off x="3000717" y="3959711"/>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We pay the bill when everyone is done eating</a:t>
          </a:r>
        </a:p>
      </dsp:txBody>
      <dsp:txXfrm>
        <a:off x="3000717" y="3959711"/>
        <a:ext cx="1884673" cy="1130803"/>
      </dsp:txXfrm>
    </dsp:sp>
    <dsp:sp modelId="{5FAD1C39-3E82-4499-9CFF-03F641F9A0AC}">
      <dsp:nvSpPr>
        <dsp:cNvPr id="0" name=""/>
        <dsp:cNvSpPr/>
      </dsp:nvSpPr>
      <dsp:spPr>
        <a:xfrm>
          <a:off x="1964147" y="5278983"/>
          <a:ext cx="1884673" cy="11308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It’s fun to eat in restaurants!</a:t>
          </a:r>
        </a:p>
      </dsp:txBody>
      <dsp:txXfrm>
        <a:off x="1964147" y="5278983"/>
        <a:ext cx="1884673" cy="11308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BB9EE-4F31-4BB2-856A-DA68F4339480}"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D0ED3-69A4-4250-8C64-1C1922737825}" type="slidenum">
              <a:rPr lang="en-US" smtClean="0"/>
              <a:t>‹#›</a:t>
            </a:fld>
            <a:endParaRPr lang="en-US"/>
          </a:p>
        </p:txBody>
      </p:sp>
    </p:spTree>
    <p:extLst>
      <p:ext uri="{BB962C8B-B14F-4D97-AF65-F5344CB8AC3E}">
        <p14:creationId xmlns:p14="http://schemas.microsoft.com/office/powerpoint/2010/main" val="405003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the lesson will help them understand the expectations for eating in a restaurant.</a:t>
            </a:r>
          </a:p>
        </p:txBody>
      </p:sp>
      <p:sp>
        <p:nvSpPr>
          <p:cNvPr id="4" name="Slide Number Placeholder 3"/>
          <p:cNvSpPr>
            <a:spLocks noGrp="1"/>
          </p:cNvSpPr>
          <p:nvPr>
            <p:ph type="sldNum" sz="quarter" idx="5"/>
          </p:nvPr>
        </p:nvSpPr>
        <p:spPr/>
        <p:txBody>
          <a:bodyPr/>
          <a:lstStyle/>
          <a:p>
            <a:fld id="{66BD0ED3-69A4-4250-8C64-1C1922737825}" type="slidenum">
              <a:rPr lang="en-US" smtClean="0"/>
              <a:t>1</a:t>
            </a:fld>
            <a:endParaRPr lang="en-US"/>
          </a:p>
        </p:txBody>
      </p:sp>
    </p:spTree>
    <p:extLst>
      <p:ext uri="{BB962C8B-B14F-4D97-AF65-F5344CB8AC3E}">
        <p14:creationId xmlns:p14="http://schemas.microsoft.com/office/powerpoint/2010/main" val="3158206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using good table manners while eating.</a:t>
            </a:r>
          </a:p>
        </p:txBody>
      </p:sp>
      <p:sp>
        <p:nvSpPr>
          <p:cNvPr id="4" name="Slide Number Placeholder 3"/>
          <p:cNvSpPr>
            <a:spLocks noGrp="1"/>
          </p:cNvSpPr>
          <p:nvPr>
            <p:ph type="sldNum" sz="quarter" idx="5"/>
          </p:nvPr>
        </p:nvSpPr>
        <p:spPr/>
        <p:txBody>
          <a:bodyPr/>
          <a:lstStyle/>
          <a:p>
            <a:fld id="{66BD0ED3-69A4-4250-8C64-1C1922737825}" type="slidenum">
              <a:rPr lang="en-US" smtClean="0"/>
              <a:t>10</a:t>
            </a:fld>
            <a:endParaRPr lang="en-US"/>
          </a:p>
        </p:txBody>
      </p:sp>
    </p:spTree>
    <p:extLst>
      <p:ext uri="{BB962C8B-B14F-4D97-AF65-F5344CB8AC3E}">
        <p14:creationId xmlns:p14="http://schemas.microsoft.com/office/powerpoint/2010/main" val="2334331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talking is okay as long as they use an indoor voice.  Remind students that it’s okay to ask for a break if they feel overwhelmed.</a:t>
            </a:r>
          </a:p>
        </p:txBody>
      </p:sp>
      <p:sp>
        <p:nvSpPr>
          <p:cNvPr id="4" name="Slide Number Placeholder 3"/>
          <p:cNvSpPr>
            <a:spLocks noGrp="1"/>
          </p:cNvSpPr>
          <p:nvPr>
            <p:ph type="sldNum" sz="quarter" idx="5"/>
          </p:nvPr>
        </p:nvSpPr>
        <p:spPr/>
        <p:txBody>
          <a:bodyPr/>
          <a:lstStyle/>
          <a:p>
            <a:fld id="{66BD0ED3-69A4-4250-8C64-1C1922737825}" type="slidenum">
              <a:rPr lang="en-US" smtClean="0"/>
              <a:t>11</a:t>
            </a:fld>
            <a:endParaRPr lang="en-US"/>
          </a:p>
        </p:txBody>
      </p:sp>
    </p:spTree>
    <p:extLst>
      <p:ext uri="{BB962C8B-B14F-4D97-AF65-F5344CB8AC3E}">
        <p14:creationId xmlns:p14="http://schemas.microsoft.com/office/powerpoint/2010/main" val="1552451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what to do when done eating.</a:t>
            </a:r>
          </a:p>
        </p:txBody>
      </p:sp>
      <p:sp>
        <p:nvSpPr>
          <p:cNvPr id="4" name="Slide Number Placeholder 3"/>
          <p:cNvSpPr>
            <a:spLocks noGrp="1"/>
          </p:cNvSpPr>
          <p:nvPr>
            <p:ph type="sldNum" sz="quarter" idx="5"/>
          </p:nvPr>
        </p:nvSpPr>
        <p:spPr/>
        <p:txBody>
          <a:bodyPr/>
          <a:lstStyle/>
          <a:p>
            <a:fld id="{66BD0ED3-69A4-4250-8C64-1C1922737825}" type="slidenum">
              <a:rPr lang="en-US" smtClean="0"/>
              <a:t>12</a:t>
            </a:fld>
            <a:endParaRPr lang="en-US"/>
          </a:p>
        </p:txBody>
      </p:sp>
    </p:spTree>
    <p:extLst>
      <p:ext uri="{BB962C8B-B14F-4D97-AF65-F5344CB8AC3E}">
        <p14:creationId xmlns:p14="http://schemas.microsoft.com/office/powerpoint/2010/main" val="22410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what they remember from the lesson about eating in a restaurant.</a:t>
            </a:r>
          </a:p>
        </p:txBody>
      </p:sp>
      <p:sp>
        <p:nvSpPr>
          <p:cNvPr id="4" name="Slide Number Placeholder 3"/>
          <p:cNvSpPr>
            <a:spLocks noGrp="1"/>
          </p:cNvSpPr>
          <p:nvPr>
            <p:ph type="sldNum" sz="quarter" idx="5"/>
          </p:nvPr>
        </p:nvSpPr>
        <p:spPr/>
        <p:txBody>
          <a:bodyPr/>
          <a:lstStyle/>
          <a:p>
            <a:fld id="{66BD0ED3-69A4-4250-8C64-1C1922737825}" type="slidenum">
              <a:rPr lang="en-US" smtClean="0"/>
              <a:t>13</a:t>
            </a:fld>
            <a:endParaRPr lang="en-US"/>
          </a:p>
        </p:txBody>
      </p:sp>
    </p:spTree>
    <p:extLst>
      <p:ext uri="{BB962C8B-B14F-4D97-AF65-F5344CB8AC3E}">
        <p14:creationId xmlns:p14="http://schemas.microsoft.com/office/powerpoint/2010/main" val="156690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Review each of the key points from the lesson.</a:t>
            </a:r>
          </a:p>
        </p:txBody>
      </p:sp>
      <p:sp>
        <p:nvSpPr>
          <p:cNvPr id="4" name="Slide Number Placeholder 3"/>
          <p:cNvSpPr>
            <a:spLocks noGrp="1"/>
          </p:cNvSpPr>
          <p:nvPr>
            <p:ph type="sldNum" sz="quarter" idx="5"/>
          </p:nvPr>
        </p:nvSpPr>
        <p:spPr/>
        <p:txBody>
          <a:bodyPr/>
          <a:lstStyle/>
          <a:p>
            <a:fld id="{66BD0ED3-69A4-4250-8C64-1C1922737825}" type="slidenum">
              <a:rPr lang="en-US" smtClean="0"/>
              <a:t>14</a:t>
            </a:fld>
            <a:endParaRPr lang="en-US"/>
          </a:p>
        </p:txBody>
      </p:sp>
    </p:spTree>
    <p:extLst>
      <p:ext uri="{BB962C8B-B14F-4D97-AF65-F5344CB8AC3E}">
        <p14:creationId xmlns:p14="http://schemas.microsoft.com/office/powerpoint/2010/main" val="325929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Get their ideas for what to do if they don’t like the food </a:t>
            </a:r>
            <a:r>
              <a:rPr lang="en-US"/>
              <a:t>they ordered.</a:t>
            </a:r>
          </a:p>
        </p:txBody>
      </p:sp>
      <p:sp>
        <p:nvSpPr>
          <p:cNvPr id="4" name="Slide Number Placeholder 3"/>
          <p:cNvSpPr>
            <a:spLocks noGrp="1"/>
          </p:cNvSpPr>
          <p:nvPr>
            <p:ph type="sldNum" sz="quarter" idx="5"/>
          </p:nvPr>
        </p:nvSpPr>
        <p:spPr/>
        <p:txBody>
          <a:bodyPr/>
          <a:lstStyle/>
          <a:p>
            <a:fld id="{66BD0ED3-69A4-4250-8C64-1C1922737825}" type="slidenum">
              <a:rPr lang="en-US" smtClean="0"/>
              <a:t>15</a:t>
            </a:fld>
            <a:endParaRPr lang="en-US"/>
          </a:p>
        </p:txBody>
      </p:sp>
    </p:spTree>
    <p:extLst>
      <p:ext uri="{BB962C8B-B14F-4D97-AF65-F5344CB8AC3E}">
        <p14:creationId xmlns:p14="http://schemas.microsoft.com/office/powerpoint/2010/main" val="307062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Where did they go?  With family or friends?  What did they eat?  Were there any issues?</a:t>
            </a:r>
          </a:p>
        </p:txBody>
      </p:sp>
      <p:sp>
        <p:nvSpPr>
          <p:cNvPr id="4" name="Slide Number Placeholder 3"/>
          <p:cNvSpPr>
            <a:spLocks noGrp="1"/>
          </p:cNvSpPr>
          <p:nvPr>
            <p:ph type="sldNum" sz="quarter" idx="5"/>
          </p:nvPr>
        </p:nvSpPr>
        <p:spPr/>
        <p:txBody>
          <a:bodyPr/>
          <a:lstStyle/>
          <a:p>
            <a:fld id="{66BD0ED3-69A4-4250-8C64-1C1922737825}" type="slidenum">
              <a:rPr lang="en-US" smtClean="0"/>
              <a:t>2</a:t>
            </a:fld>
            <a:endParaRPr lang="en-US"/>
          </a:p>
        </p:txBody>
      </p:sp>
    </p:spTree>
    <p:extLst>
      <p:ext uri="{BB962C8B-B14F-4D97-AF65-F5344CB8AC3E}">
        <p14:creationId xmlns:p14="http://schemas.microsoft.com/office/powerpoint/2010/main" val="201783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about other benefits to eating in a restaurant.  (Unless you’re in a fast food restaurant where you’re supposed to clear your own table, usually someone takes the dishes away and cleans up after you; you get to try new foods; etc.)</a:t>
            </a:r>
          </a:p>
        </p:txBody>
      </p:sp>
      <p:sp>
        <p:nvSpPr>
          <p:cNvPr id="4" name="Slide Number Placeholder 3"/>
          <p:cNvSpPr>
            <a:spLocks noGrp="1"/>
          </p:cNvSpPr>
          <p:nvPr>
            <p:ph type="sldNum" sz="quarter" idx="5"/>
          </p:nvPr>
        </p:nvSpPr>
        <p:spPr/>
        <p:txBody>
          <a:bodyPr/>
          <a:lstStyle/>
          <a:p>
            <a:fld id="{66BD0ED3-69A4-4250-8C64-1C1922737825}" type="slidenum">
              <a:rPr lang="en-US" smtClean="0"/>
              <a:t>3</a:t>
            </a:fld>
            <a:endParaRPr lang="en-US"/>
          </a:p>
        </p:txBody>
      </p:sp>
    </p:spTree>
    <p:extLst>
      <p:ext uri="{BB962C8B-B14F-4D97-AF65-F5344CB8AC3E}">
        <p14:creationId xmlns:p14="http://schemas.microsoft.com/office/powerpoint/2010/main" val="297869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different sensory input the students might experience in a restaurant.  Ask for their examples.</a:t>
            </a:r>
          </a:p>
        </p:txBody>
      </p:sp>
      <p:sp>
        <p:nvSpPr>
          <p:cNvPr id="4" name="Slide Number Placeholder 3"/>
          <p:cNvSpPr>
            <a:spLocks noGrp="1"/>
          </p:cNvSpPr>
          <p:nvPr>
            <p:ph type="sldNum" sz="quarter" idx="5"/>
          </p:nvPr>
        </p:nvSpPr>
        <p:spPr/>
        <p:txBody>
          <a:bodyPr/>
          <a:lstStyle/>
          <a:p>
            <a:fld id="{66BD0ED3-69A4-4250-8C64-1C1922737825}" type="slidenum">
              <a:rPr lang="en-US" smtClean="0"/>
              <a:t>4</a:t>
            </a:fld>
            <a:endParaRPr lang="en-US"/>
          </a:p>
        </p:txBody>
      </p:sp>
    </p:spTree>
    <p:extLst>
      <p:ext uri="{BB962C8B-B14F-4D97-AF65-F5344CB8AC3E}">
        <p14:creationId xmlns:p14="http://schemas.microsoft.com/office/powerpoint/2010/main" val="90703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need to wait to be seated if the restaurant is busy.  Ask what else they could do while they wait for a table.</a:t>
            </a:r>
          </a:p>
        </p:txBody>
      </p:sp>
      <p:sp>
        <p:nvSpPr>
          <p:cNvPr id="4" name="Slide Number Placeholder 3"/>
          <p:cNvSpPr>
            <a:spLocks noGrp="1"/>
          </p:cNvSpPr>
          <p:nvPr>
            <p:ph type="sldNum" sz="quarter" idx="5"/>
          </p:nvPr>
        </p:nvSpPr>
        <p:spPr/>
        <p:txBody>
          <a:bodyPr/>
          <a:lstStyle/>
          <a:p>
            <a:fld id="{66BD0ED3-69A4-4250-8C64-1C1922737825}" type="slidenum">
              <a:rPr lang="en-US" smtClean="0"/>
              <a:t>5</a:t>
            </a:fld>
            <a:endParaRPr lang="en-US"/>
          </a:p>
        </p:txBody>
      </p:sp>
    </p:spTree>
    <p:extLst>
      <p:ext uri="{BB962C8B-B14F-4D97-AF65-F5344CB8AC3E}">
        <p14:creationId xmlns:p14="http://schemas.microsoft.com/office/powerpoint/2010/main" val="383070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what happens once you get to your table.</a:t>
            </a:r>
          </a:p>
        </p:txBody>
      </p:sp>
      <p:sp>
        <p:nvSpPr>
          <p:cNvPr id="4" name="Slide Number Placeholder 3"/>
          <p:cNvSpPr>
            <a:spLocks noGrp="1"/>
          </p:cNvSpPr>
          <p:nvPr>
            <p:ph type="sldNum" sz="quarter" idx="5"/>
          </p:nvPr>
        </p:nvSpPr>
        <p:spPr/>
        <p:txBody>
          <a:bodyPr/>
          <a:lstStyle/>
          <a:p>
            <a:fld id="{66BD0ED3-69A4-4250-8C64-1C1922737825}" type="slidenum">
              <a:rPr lang="en-US" smtClean="0"/>
              <a:t>6</a:t>
            </a:fld>
            <a:endParaRPr lang="en-US"/>
          </a:p>
        </p:txBody>
      </p:sp>
    </p:spTree>
    <p:extLst>
      <p:ext uri="{BB962C8B-B14F-4D97-AF65-F5344CB8AC3E}">
        <p14:creationId xmlns:p14="http://schemas.microsoft.com/office/powerpoint/2010/main" val="94496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sometimes all the different choices on the menu can make it hard to pick something.  Talk about what they can do if they get overwhelmed.</a:t>
            </a:r>
          </a:p>
        </p:txBody>
      </p:sp>
      <p:sp>
        <p:nvSpPr>
          <p:cNvPr id="4" name="Slide Number Placeholder 3"/>
          <p:cNvSpPr>
            <a:spLocks noGrp="1"/>
          </p:cNvSpPr>
          <p:nvPr>
            <p:ph type="sldNum" sz="quarter" idx="5"/>
          </p:nvPr>
        </p:nvSpPr>
        <p:spPr/>
        <p:txBody>
          <a:bodyPr/>
          <a:lstStyle/>
          <a:p>
            <a:fld id="{66BD0ED3-69A4-4250-8C64-1C1922737825}" type="slidenum">
              <a:rPr lang="en-US" smtClean="0"/>
              <a:t>7</a:t>
            </a:fld>
            <a:endParaRPr lang="en-US"/>
          </a:p>
        </p:txBody>
      </p:sp>
    </p:spTree>
    <p:extLst>
      <p:ext uri="{BB962C8B-B14F-4D97-AF65-F5344CB8AC3E}">
        <p14:creationId xmlns:p14="http://schemas.microsoft.com/office/powerpoint/2010/main" val="85105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importance of manners with speaking with the server.</a:t>
            </a:r>
          </a:p>
        </p:txBody>
      </p:sp>
      <p:sp>
        <p:nvSpPr>
          <p:cNvPr id="4" name="Slide Number Placeholder 3"/>
          <p:cNvSpPr>
            <a:spLocks noGrp="1"/>
          </p:cNvSpPr>
          <p:nvPr>
            <p:ph type="sldNum" sz="quarter" idx="5"/>
          </p:nvPr>
        </p:nvSpPr>
        <p:spPr/>
        <p:txBody>
          <a:bodyPr/>
          <a:lstStyle/>
          <a:p>
            <a:fld id="{66BD0ED3-69A4-4250-8C64-1C1922737825}" type="slidenum">
              <a:rPr lang="en-US" smtClean="0"/>
              <a:t>8</a:t>
            </a:fld>
            <a:endParaRPr lang="en-US"/>
          </a:p>
        </p:txBody>
      </p:sp>
    </p:spTree>
    <p:extLst>
      <p:ext uri="{BB962C8B-B14F-4D97-AF65-F5344CB8AC3E}">
        <p14:creationId xmlns:p14="http://schemas.microsoft.com/office/powerpoint/2010/main" val="261881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Acknowledge that it can be hard to wait for your food but there are things to do while waiting that might make it easier.</a:t>
            </a:r>
          </a:p>
        </p:txBody>
      </p:sp>
      <p:sp>
        <p:nvSpPr>
          <p:cNvPr id="4" name="Slide Number Placeholder 3"/>
          <p:cNvSpPr>
            <a:spLocks noGrp="1"/>
          </p:cNvSpPr>
          <p:nvPr>
            <p:ph type="sldNum" sz="quarter" idx="5"/>
          </p:nvPr>
        </p:nvSpPr>
        <p:spPr/>
        <p:txBody>
          <a:bodyPr/>
          <a:lstStyle/>
          <a:p>
            <a:fld id="{66BD0ED3-69A4-4250-8C64-1C1922737825}" type="slidenum">
              <a:rPr lang="en-US" smtClean="0"/>
              <a:t>9</a:t>
            </a:fld>
            <a:endParaRPr lang="en-US"/>
          </a:p>
        </p:txBody>
      </p:sp>
    </p:spTree>
    <p:extLst>
      <p:ext uri="{BB962C8B-B14F-4D97-AF65-F5344CB8AC3E}">
        <p14:creationId xmlns:p14="http://schemas.microsoft.com/office/powerpoint/2010/main" val="135333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6AA2-99B3-4433-7695-028087D72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764261-564A-E417-416A-B8D2CDBBB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F72A9A-05E0-92D3-5683-748E5DE39F30}"/>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5" name="Footer Placeholder 4">
            <a:extLst>
              <a:ext uri="{FF2B5EF4-FFF2-40B4-BE49-F238E27FC236}">
                <a16:creationId xmlns:a16="http://schemas.microsoft.com/office/drawing/2014/main" id="{E1DEC2AF-F2B2-0A82-D8AA-5166925AD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07181-9289-9C99-4487-53E8C2B0FBB0}"/>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224628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C5DA-0D90-8D2D-AAF2-A7626B50A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1DE2B-CDB5-12DB-C0E1-3A34795AC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FCC86-13B6-5CF2-F8D2-84F8A600BDC9}"/>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5" name="Footer Placeholder 4">
            <a:extLst>
              <a:ext uri="{FF2B5EF4-FFF2-40B4-BE49-F238E27FC236}">
                <a16:creationId xmlns:a16="http://schemas.microsoft.com/office/drawing/2014/main" id="{250463E3-F373-6315-EAA9-B468F91D3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5A32A-8A3E-9E06-E53C-2F148381076D}"/>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375078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21BCE0-AC09-FACE-C264-62980A6629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BFEE94-432A-358B-8C32-9CB5C69C70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BA494-0912-E345-C81F-200D9960CAA9}"/>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5" name="Footer Placeholder 4">
            <a:extLst>
              <a:ext uri="{FF2B5EF4-FFF2-40B4-BE49-F238E27FC236}">
                <a16:creationId xmlns:a16="http://schemas.microsoft.com/office/drawing/2014/main" id="{B9739A64-9A8C-3E69-9144-8BD849A35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AA213-6BB4-AF23-6A36-0F105C4B7446}"/>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116644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DF27-9D88-DBC9-1CFC-9B284B69C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CAC749-E856-0A1B-EEF8-6368CEFC0B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67BE4-13CA-4729-EA3F-698350A7A498}"/>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5" name="Footer Placeholder 4">
            <a:extLst>
              <a:ext uri="{FF2B5EF4-FFF2-40B4-BE49-F238E27FC236}">
                <a16:creationId xmlns:a16="http://schemas.microsoft.com/office/drawing/2014/main" id="{D33604DD-6FED-7EBA-B00E-F248AC73A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96827-1D2A-E4E9-E42B-C033ACB6C33D}"/>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102465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F4A5-E95D-45A3-B141-E8C03C208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D31C64-4821-DFCA-AA56-926C5E15F5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EDAE0E-9F18-5CDF-ECDD-5E5E040D4A84}"/>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5" name="Footer Placeholder 4">
            <a:extLst>
              <a:ext uri="{FF2B5EF4-FFF2-40B4-BE49-F238E27FC236}">
                <a16:creationId xmlns:a16="http://schemas.microsoft.com/office/drawing/2014/main" id="{1892915F-EC98-58CE-25DA-4A3E488E6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9088D-51C7-A98E-4ACE-0F5914E17A31}"/>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66301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6FCC-6760-44FD-D6E4-18B0536D69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33DCC-0987-DB07-01B2-78002AE54D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91779E-EC47-3B8E-F0EF-7E27522A8E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0D1CC8-F54A-F260-D4CC-FF05C31CAE39}"/>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6" name="Footer Placeholder 5">
            <a:extLst>
              <a:ext uri="{FF2B5EF4-FFF2-40B4-BE49-F238E27FC236}">
                <a16:creationId xmlns:a16="http://schemas.microsoft.com/office/drawing/2014/main" id="{389CF5FE-7AFF-1C19-A528-8458C99C10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E31FC-03C1-A5D3-FCC7-3AA6377B40AA}"/>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180505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D685-B51E-A385-F173-D29D84364A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FB7F5B-5906-21E4-5A42-0710DD3037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BF8EE4-5D7B-34F6-5F99-2EC99520B2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B50047-3DD9-A4B3-51E0-76313CF17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790B19-A259-46FA-9F92-808191A03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0CD889-C193-F78F-D95D-0EFC32139E80}"/>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8" name="Footer Placeholder 7">
            <a:extLst>
              <a:ext uri="{FF2B5EF4-FFF2-40B4-BE49-F238E27FC236}">
                <a16:creationId xmlns:a16="http://schemas.microsoft.com/office/drawing/2014/main" id="{F6C05D53-6348-210D-BE70-36A8660A8E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0C7A03-79C1-B9F6-8DB0-324EBC98A0D5}"/>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414317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3D2C-CE4B-61B3-EA8B-606285738A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C02CF-858E-A8CF-C3B8-07895EE3EC3F}"/>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4" name="Footer Placeholder 3">
            <a:extLst>
              <a:ext uri="{FF2B5EF4-FFF2-40B4-BE49-F238E27FC236}">
                <a16:creationId xmlns:a16="http://schemas.microsoft.com/office/drawing/2014/main" id="{52D661C5-9703-4342-5C35-11652BBD33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B64F61-2F02-8391-A567-6A3E4FB82F88}"/>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385796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7E8B6-78BC-DFB6-525C-346E7ECA88B7}"/>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3" name="Footer Placeholder 2">
            <a:extLst>
              <a:ext uri="{FF2B5EF4-FFF2-40B4-BE49-F238E27FC236}">
                <a16:creationId xmlns:a16="http://schemas.microsoft.com/office/drawing/2014/main" id="{8FF01356-2789-7D0E-D371-A0F5AD84E2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CC903A-1A63-E7B2-AF08-31F8E993B903}"/>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347245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1B1B-670F-2EDB-36BB-13F5D2B56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ADC91F-EB6D-DA0E-4910-EBF871B31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73301-3BD7-1FBE-75BF-745071719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EF67F-5640-2074-0F99-CABC9508A5F7}"/>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6" name="Footer Placeholder 5">
            <a:extLst>
              <a:ext uri="{FF2B5EF4-FFF2-40B4-BE49-F238E27FC236}">
                <a16:creationId xmlns:a16="http://schemas.microsoft.com/office/drawing/2014/main" id="{B6478BAF-08F9-215B-B2E7-BFD233777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2B11F-FA16-EEDF-3F36-CBE3469B6300}"/>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4913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C47C-0BA3-86C7-27A4-440D818AF2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3DCD7C-C685-8073-EE20-D56527DCAA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6B738A-EAEC-1B53-8A59-857F19820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4B5EF6-CDBB-09FA-4F59-72F33B0D29B3}"/>
              </a:ext>
            </a:extLst>
          </p:cNvPr>
          <p:cNvSpPr>
            <a:spLocks noGrp="1"/>
          </p:cNvSpPr>
          <p:nvPr>
            <p:ph type="dt" sz="half" idx="10"/>
          </p:nvPr>
        </p:nvSpPr>
        <p:spPr/>
        <p:txBody>
          <a:bodyPr/>
          <a:lstStyle/>
          <a:p>
            <a:fld id="{4A558F03-64A4-4144-AE65-C6F915392826}" type="datetimeFigureOut">
              <a:rPr lang="en-US" smtClean="0"/>
              <a:t>12/2/2025</a:t>
            </a:fld>
            <a:endParaRPr lang="en-US"/>
          </a:p>
        </p:txBody>
      </p:sp>
      <p:sp>
        <p:nvSpPr>
          <p:cNvPr id="6" name="Footer Placeholder 5">
            <a:extLst>
              <a:ext uri="{FF2B5EF4-FFF2-40B4-BE49-F238E27FC236}">
                <a16:creationId xmlns:a16="http://schemas.microsoft.com/office/drawing/2014/main" id="{E978E837-0855-385E-756E-FFC4912FA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4F6D7-01E7-D1DD-5468-224B50DA1CCF}"/>
              </a:ext>
            </a:extLst>
          </p:cNvPr>
          <p:cNvSpPr>
            <a:spLocks noGrp="1"/>
          </p:cNvSpPr>
          <p:nvPr>
            <p:ph type="sldNum" sz="quarter" idx="12"/>
          </p:nvPr>
        </p:nvSpPr>
        <p:spPr/>
        <p:txBody>
          <a:bodyPr/>
          <a:lstStyle/>
          <a:p>
            <a:fld id="{6E3F926A-5232-44CA-A002-8E96862F5EAB}" type="slidenum">
              <a:rPr lang="en-US" smtClean="0"/>
              <a:t>‹#›</a:t>
            </a:fld>
            <a:endParaRPr lang="en-US"/>
          </a:p>
        </p:txBody>
      </p:sp>
    </p:spTree>
    <p:extLst>
      <p:ext uri="{BB962C8B-B14F-4D97-AF65-F5344CB8AC3E}">
        <p14:creationId xmlns:p14="http://schemas.microsoft.com/office/powerpoint/2010/main" val="167922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7FBC88-9810-968E-6DA2-100C22D96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06EA9D-3D2F-0631-9FD8-D81D07752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8FC17-FDD3-BD73-6BCD-5931BC3AB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558F03-64A4-4144-AE65-C6F915392826}" type="datetimeFigureOut">
              <a:rPr lang="en-US" smtClean="0"/>
              <a:t>12/2/2025</a:t>
            </a:fld>
            <a:endParaRPr lang="en-US"/>
          </a:p>
        </p:txBody>
      </p:sp>
      <p:sp>
        <p:nvSpPr>
          <p:cNvPr id="5" name="Footer Placeholder 4">
            <a:extLst>
              <a:ext uri="{FF2B5EF4-FFF2-40B4-BE49-F238E27FC236}">
                <a16:creationId xmlns:a16="http://schemas.microsoft.com/office/drawing/2014/main" id="{13A0D21B-D19F-3E3B-9B52-88C012208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C01DAE1-3846-0E7F-AE52-A90469675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3F926A-5232-44CA-A002-8E96862F5EAB}" type="slidenum">
              <a:rPr lang="en-US" smtClean="0"/>
              <a:t>‹#›</a:t>
            </a:fld>
            <a:endParaRPr lang="en-US"/>
          </a:p>
        </p:txBody>
      </p:sp>
    </p:spTree>
    <p:extLst>
      <p:ext uri="{BB962C8B-B14F-4D97-AF65-F5344CB8AC3E}">
        <p14:creationId xmlns:p14="http://schemas.microsoft.com/office/powerpoint/2010/main" val="342017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A730-805A-F851-D880-D9C7907B3096}"/>
              </a:ext>
            </a:extLst>
          </p:cNvPr>
          <p:cNvSpPr>
            <a:spLocks noGrp="1"/>
          </p:cNvSpPr>
          <p:nvPr>
            <p:ph type="ctrTitle"/>
          </p:nvPr>
        </p:nvSpPr>
        <p:spPr>
          <a:ln w="57150">
            <a:solidFill>
              <a:schemeClr val="accent2">
                <a:lumMod val="50000"/>
              </a:schemeClr>
            </a:solidFill>
          </a:ln>
        </p:spPr>
        <p:txBody>
          <a:bodyPr/>
          <a:lstStyle/>
          <a:p>
            <a:r>
              <a:rPr lang="en-US" b="1" dirty="0">
                <a:effectLst>
                  <a:outerShdw blurRad="38100" dist="38100" dir="2700000" algn="tl">
                    <a:srgbClr val="000000">
                      <a:alpha val="43137"/>
                    </a:srgbClr>
                  </a:outerShdw>
                </a:effectLst>
              </a:rPr>
              <a:t>I Know How to Act in a Restaurant!</a:t>
            </a:r>
          </a:p>
        </p:txBody>
      </p:sp>
      <p:pic>
        <p:nvPicPr>
          <p:cNvPr id="5" name="Picture 4">
            <a:extLst>
              <a:ext uri="{FF2B5EF4-FFF2-40B4-BE49-F238E27FC236}">
                <a16:creationId xmlns:a16="http://schemas.microsoft.com/office/drawing/2014/main" id="{354CF37D-61AB-F54F-09EB-FA3493BBDCEF}"/>
              </a:ext>
            </a:extLst>
          </p:cNvPr>
          <p:cNvPicPr>
            <a:picLocks noChangeAspect="1"/>
          </p:cNvPicPr>
          <p:nvPr/>
        </p:nvPicPr>
        <p:blipFill>
          <a:blip r:embed="rId3"/>
          <a:stretch>
            <a:fillRect/>
          </a:stretch>
        </p:blipFill>
        <p:spPr>
          <a:xfrm>
            <a:off x="10580914" y="4929243"/>
            <a:ext cx="1316817" cy="1587044"/>
          </a:xfrm>
          <a:prstGeom prst="rect">
            <a:avLst/>
          </a:prstGeom>
        </p:spPr>
      </p:pic>
      <p:pic>
        <p:nvPicPr>
          <p:cNvPr id="6" name="Picture 5">
            <a:extLst>
              <a:ext uri="{FF2B5EF4-FFF2-40B4-BE49-F238E27FC236}">
                <a16:creationId xmlns:a16="http://schemas.microsoft.com/office/drawing/2014/main" id="{E6028206-F0C8-30E8-EC59-E09B1EC80E6F}"/>
              </a:ext>
            </a:extLst>
          </p:cNvPr>
          <p:cNvPicPr>
            <a:picLocks noChangeAspect="1"/>
          </p:cNvPicPr>
          <p:nvPr/>
        </p:nvPicPr>
        <p:blipFill>
          <a:blip r:embed="rId4"/>
          <a:stretch>
            <a:fillRect/>
          </a:stretch>
        </p:blipFill>
        <p:spPr>
          <a:xfrm>
            <a:off x="3491369" y="3727948"/>
            <a:ext cx="5209262" cy="2981733"/>
          </a:xfrm>
          <a:prstGeom prst="ellipse">
            <a:avLst/>
          </a:prstGeom>
          <a:ln>
            <a:noFill/>
          </a:ln>
          <a:effectLst>
            <a:softEdge rad="112500"/>
          </a:effectLst>
        </p:spPr>
      </p:pic>
    </p:spTree>
    <p:extLst>
      <p:ext uri="{BB962C8B-B14F-4D97-AF65-F5344CB8AC3E}">
        <p14:creationId xmlns:p14="http://schemas.microsoft.com/office/powerpoint/2010/main" val="2445030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68BD8-AD44-CAAA-92FA-9AE110E0D5AE}"/>
              </a:ext>
            </a:extLst>
          </p:cNvPr>
          <p:cNvSpPr>
            <a:spLocks noGrp="1"/>
          </p:cNvSpPr>
          <p:nvPr>
            <p:ph type="title"/>
          </p:nvPr>
        </p:nvSpPr>
        <p:spPr>
          <a:xfrm>
            <a:off x="4654296" y="329184"/>
            <a:ext cx="6894576" cy="1783080"/>
          </a:xfrm>
        </p:spPr>
        <p:txBody>
          <a:bodyPr anchor="b">
            <a:normAutofit/>
          </a:bodyPr>
          <a:lstStyle/>
          <a:p>
            <a:r>
              <a:rPr lang="en-US" sz="5400" b="1"/>
              <a:t>Time to eat!</a:t>
            </a:r>
          </a:p>
        </p:txBody>
      </p:sp>
      <p:pic>
        <p:nvPicPr>
          <p:cNvPr id="4" name="Picture 3">
            <a:extLst>
              <a:ext uri="{FF2B5EF4-FFF2-40B4-BE49-F238E27FC236}">
                <a16:creationId xmlns:a16="http://schemas.microsoft.com/office/drawing/2014/main" id="{7AB7017F-7FCB-7DE9-783C-9FD50BCE1ED2}"/>
              </a:ext>
            </a:extLst>
          </p:cNvPr>
          <p:cNvPicPr>
            <a:picLocks noChangeAspect="1"/>
          </p:cNvPicPr>
          <p:nvPr/>
        </p:nvPicPr>
        <p:blipFill>
          <a:blip r:embed="rId3"/>
          <a:srcRect l="7240" r="3960" b="-1"/>
          <a:stretch>
            <a:fillRect/>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E94645-7FB7-4D0F-35AF-79DCA7F63794}"/>
              </a:ext>
            </a:extLst>
          </p:cNvPr>
          <p:cNvSpPr>
            <a:spLocks noGrp="1"/>
          </p:cNvSpPr>
          <p:nvPr>
            <p:ph idx="1"/>
          </p:nvPr>
        </p:nvSpPr>
        <p:spPr>
          <a:xfrm>
            <a:off x="4654296" y="2706623"/>
            <a:ext cx="6894576" cy="3955433"/>
          </a:xfrm>
          <a:ln>
            <a:solidFill>
              <a:schemeClr val="accent2">
                <a:lumMod val="50000"/>
              </a:schemeClr>
            </a:solidFill>
          </a:ln>
        </p:spPr>
        <p:txBody>
          <a:bodyPr>
            <a:normAutofit/>
          </a:bodyPr>
          <a:lstStyle/>
          <a:p>
            <a:pPr marL="0" indent="0">
              <a:buNone/>
            </a:pPr>
            <a:r>
              <a:rPr lang="en-US" sz="2400" b="1" u="sng" dirty="0"/>
              <a:t>When my food comes, I eat using my best manners</a:t>
            </a:r>
            <a:r>
              <a:rPr lang="en-US" sz="2400" dirty="0"/>
              <a:t>:</a:t>
            </a:r>
          </a:p>
          <a:p>
            <a:r>
              <a:rPr lang="en-US" sz="2400" dirty="0"/>
              <a:t>I thank the server who brings my food</a:t>
            </a:r>
          </a:p>
          <a:p>
            <a:r>
              <a:rPr lang="en-US" sz="2400" dirty="0"/>
              <a:t>I keep my food on my plate</a:t>
            </a:r>
          </a:p>
          <a:p>
            <a:r>
              <a:rPr lang="en-US" sz="2400" dirty="0"/>
              <a:t>I use my fork or spoon (or my fingers – only if it’s finger food or a sandwich!)</a:t>
            </a:r>
          </a:p>
          <a:p>
            <a:r>
              <a:rPr lang="en-US" sz="2400" dirty="0"/>
              <a:t>I try to chew with my mouth closed</a:t>
            </a:r>
          </a:p>
          <a:p>
            <a:r>
              <a:rPr lang="en-US" sz="2400" dirty="0"/>
              <a:t>I take small bites and don’t stuff my mouth</a:t>
            </a:r>
          </a:p>
          <a:p>
            <a:r>
              <a:rPr lang="en-US" sz="2400" dirty="0"/>
              <a:t>I use a napkin to wipe my mouth</a:t>
            </a:r>
          </a:p>
        </p:txBody>
      </p:sp>
    </p:spTree>
    <p:extLst>
      <p:ext uri="{BB962C8B-B14F-4D97-AF65-F5344CB8AC3E}">
        <p14:creationId xmlns:p14="http://schemas.microsoft.com/office/powerpoint/2010/main" val="165228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9B3BF-24B3-FA79-6FDD-BED8D16B9E81}"/>
              </a:ext>
            </a:extLst>
          </p:cNvPr>
          <p:cNvSpPr>
            <a:spLocks noGrp="1"/>
          </p:cNvSpPr>
          <p:nvPr>
            <p:ph type="title"/>
          </p:nvPr>
        </p:nvSpPr>
        <p:spPr>
          <a:xfrm>
            <a:off x="914746" y="1060749"/>
            <a:ext cx="5243394" cy="1620014"/>
          </a:xfrm>
        </p:spPr>
        <p:txBody>
          <a:bodyPr anchor="t">
            <a:normAutofit fontScale="90000"/>
          </a:bodyPr>
          <a:lstStyle/>
          <a:p>
            <a:pPr algn="ctr"/>
            <a:r>
              <a:rPr lang="en-US" sz="5600" b="1" dirty="0"/>
              <a:t>Talking in the restaurant…</a:t>
            </a:r>
          </a:p>
        </p:txBody>
      </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34F88D19-C269-4F98-BE6B-CFB6207D36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pic>
        <p:nvPicPr>
          <p:cNvPr id="6" name="Picture 5">
            <a:extLst>
              <a:ext uri="{FF2B5EF4-FFF2-40B4-BE49-F238E27FC236}">
                <a16:creationId xmlns:a16="http://schemas.microsoft.com/office/drawing/2014/main" id="{B9AB4502-60ED-BEE7-4286-C09C239B9C0E}"/>
              </a:ext>
            </a:extLst>
          </p:cNvPr>
          <p:cNvPicPr>
            <a:picLocks noChangeAspect="1"/>
          </p:cNvPicPr>
          <p:nvPr/>
        </p:nvPicPr>
        <p:blipFill>
          <a:blip r:embed="rId3"/>
          <a:stretch>
            <a:fillRect/>
          </a:stretch>
        </p:blipFill>
        <p:spPr>
          <a:xfrm>
            <a:off x="838200" y="3032390"/>
            <a:ext cx="5243391" cy="2936298"/>
          </a:xfrm>
          <a:prstGeom prst="rect">
            <a:avLst/>
          </a:prstGeom>
        </p:spPr>
      </p:pic>
      <p:sp>
        <p:nvSpPr>
          <p:cNvPr id="3" name="Content Placeholder 2">
            <a:extLst>
              <a:ext uri="{FF2B5EF4-FFF2-40B4-BE49-F238E27FC236}">
                <a16:creationId xmlns:a16="http://schemas.microsoft.com/office/drawing/2014/main" id="{950D2756-633A-7BB0-43B1-C0C444DDF659}"/>
              </a:ext>
            </a:extLst>
          </p:cNvPr>
          <p:cNvSpPr>
            <a:spLocks noGrp="1"/>
          </p:cNvSpPr>
          <p:nvPr>
            <p:ph idx="1"/>
          </p:nvPr>
        </p:nvSpPr>
        <p:spPr>
          <a:xfrm>
            <a:off x="7229042" y="879355"/>
            <a:ext cx="4124758" cy="5120755"/>
          </a:xfrm>
          <a:ln>
            <a:solidFill>
              <a:schemeClr val="accent2">
                <a:lumMod val="50000"/>
              </a:schemeClr>
            </a:solidFill>
          </a:ln>
        </p:spPr>
        <p:txBody>
          <a:bodyPr anchor="ctr">
            <a:normAutofit/>
          </a:bodyPr>
          <a:lstStyle/>
          <a:p>
            <a:r>
              <a:rPr lang="en-US" dirty="0">
                <a:solidFill>
                  <a:schemeClr val="tx1">
                    <a:alpha val="80000"/>
                  </a:schemeClr>
                </a:solidFill>
              </a:rPr>
              <a:t>Restaurants can have many people working and eating at once</a:t>
            </a:r>
          </a:p>
          <a:p>
            <a:r>
              <a:rPr lang="en-US" dirty="0">
                <a:solidFill>
                  <a:schemeClr val="tx1">
                    <a:alpha val="80000"/>
                  </a:schemeClr>
                </a:solidFill>
              </a:rPr>
              <a:t>It’s polite to use a quiet or indoor voice when I talk so I’m not bothering others</a:t>
            </a:r>
          </a:p>
          <a:p>
            <a:r>
              <a:rPr lang="en-US" dirty="0">
                <a:solidFill>
                  <a:schemeClr val="tx1">
                    <a:alpha val="80000"/>
                  </a:schemeClr>
                </a:solidFill>
              </a:rPr>
              <a:t>If I feel excited or upset, I can let an adult know and we can take a break</a:t>
            </a:r>
          </a:p>
          <a:p>
            <a:pPr marL="0" indent="0">
              <a:buNone/>
            </a:pPr>
            <a:endParaRPr lang="en-US" sz="2000" dirty="0">
              <a:solidFill>
                <a:schemeClr val="tx1">
                  <a:alpha val="80000"/>
                </a:schemeClr>
              </a:solidFill>
            </a:endParaRPr>
          </a:p>
        </p:txBody>
      </p:sp>
    </p:spTree>
    <p:extLst>
      <p:ext uri="{BB962C8B-B14F-4D97-AF65-F5344CB8AC3E}">
        <p14:creationId xmlns:p14="http://schemas.microsoft.com/office/powerpoint/2010/main" val="46813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007CC-0F42-84D2-D63B-DE05EDF6533E}"/>
              </a:ext>
            </a:extLst>
          </p:cNvPr>
          <p:cNvSpPr>
            <a:spLocks noGrp="1"/>
          </p:cNvSpPr>
          <p:nvPr>
            <p:ph type="title"/>
          </p:nvPr>
        </p:nvSpPr>
        <p:spPr>
          <a:xfrm>
            <a:off x="630936" y="1186542"/>
            <a:ext cx="3429000" cy="1172049"/>
          </a:xfrm>
        </p:spPr>
        <p:txBody>
          <a:bodyPr anchor="b">
            <a:normAutofit/>
          </a:bodyPr>
          <a:lstStyle/>
          <a:p>
            <a:pPr algn="ctr"/>
            <a:r>
              <a:rPr lang="en-US" sz="3800" b="1" dirty="0"/>
              <a:t>We’re finished eating…</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6653A3-A9E2-4DD5-C22B-86A481B24CB4}"/>
              </a:ext>
            </a:extLst>
          </p:cNvPr>
          <p:cNvSpPr>
            <a:spLocks noGrp="1"/>
          </p:cNvSpPr>
          <p:nvPr>
            <p:ph idx="1"/>
          </p:nvPr>
        </p:nvSpPr>
        <p:spPr>
          <a:xfrm>
            <a:off x="630936" y="2807208"/>
            <a:ext cx="3429000" cy="3410712"/>
          </a:xfrm>
          <a:ln>
            <a:solidFill>
              <a:schemeClr val="accent2">
                <a:lumMod val="50000"/>
              </a:schemeClr>
            </a:solidFill>
          </a:ln>
        </p:spPr>
        <p:txBody>
          <a:bodyPr anchor="t">
            <a:normAutofit/>
          </a:bodyPr>
          <a:lstStyle/>
          <a:p>
            <a:r>
              <a:rPr lang="en-US" sz="2200" dirty="0"/>
              <a:t>When I’m done eating, I stay at the table until the adult says it’s time to leave</a:t>
            </a:r>
          </a:p>
          <a:p>
            <a:r>
              <a:rPr lang="en-US" sz="2200" dirty="0"/>
              <a:t>The server will come to take our plates and bring our bill</a:t>
            </a:r>
          </a:p>
          <a:p>
            <a:r>
              <a:rPr lang="en-US" sz="2200" dirty="0"/>
              <a:t>Once we pay for our food, we can leave</a:t>
            </a:r>
          </a:p>
        </p:txBody>
      </p:sp>
      <p:pic>
        <p:nvPicPr>
          <p:cNvPr id="4" name="Picture 3" descr="A tray of money and coins on a table&#10;&#10;AI-generated content may be incorrect.">
            <a:extLst>
              <a:ext uri="{FF2B5EF4-FFF2-40B4-BE49-F238E27FC236}">
                <a16:creationId xmlns:a16="http://schemas.microsoft.com/office/drawing/2014/main" id="{E03A647E-1094-53B2-0A99-9481DA0CC725}"/>
              </a:ext>
            </a:extLst>
          </p:cNvPr>
          <p:cNvPicPr>
            <a:picLocks noChangeAspect="1"/>
          </p:cNvPicPr>
          <p:nvPr/>
        </p:nvPicPr>
        <p:blipFill>
          <a:blip r:embed="rId3"/>
          <a:srcRect b="7456"/>
          <a:stretch>
            <a:fillRect/>
          </a:stretch>
        </p:blipFill>
        <p:spPr>
          <a:xfrm>
            <a:off x="4645002" y="1268084"/>
            <a:ext cx="6903720" cy="4949836"/>
          </a:xfrm>
          <a:prstGeom prst="rect">
            <a:avLst/>
          </a:prstGeom>
        </p:spPr>
      </p:pic>
    </p:spTree>
    <p:extLst>
      <p:ext uri="{BB962C8B-B14F-4D97-AF65-F5344CB8AC3E}">
        <p14:creationId xmlns:p14="http://schemas.microsoft.com/office/powerpoint/2010/main" val="3117972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5DCC73-DBB5-0DF1-596B-AB5DB0F6BCF5}"/>
              </a:ext>
            </a:extLst>
          </p:cNvPr>
          <p:cNvSpPr>
            <a:spLocks noGrp="1"/>
          </p:cNvSpPr>
          <p:nvPr>
            <p:ph type="title"/>
          </p:nvPr>
        </p:nvSpPr>
        <p:spPr>
          <a:xfrm>
            <a:off x="6657715" y="1562695"/>
            <a:ext cx="4195674" cy="957097"/>
          </a:xfrm>
        </p:spPr>
        <p:txBody>
          <a:bodyPr anchor="b">
            <a:normAutofit/>
          </a:bodyPr>
          <a:lstStyle/>
          <a:p>
            <a:r>
              <a:rPr lang="en-US" sz="5600" b="1" dirty="0"/>
              <a:t>Time to leave</a:t>
            </a:r>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1C8957-4F82-82D7-A76D-6D234B52FB50}"/>
              </a:ext>
            </a:extLst>
          </p:cNvPr>
          <p:cNvPicPr>
            <a:picLocks noChangeAspect="1"/>
          </p:cNvPicPr>
          <p:nvPr/>
        </p:nvPicPr>
        <p:blipFill>
          <a:blip r:embed="rId3"/>
          <a:srcRect l="17454" r="16000"/>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10BC8D4-0B05-F094-EC48-6BB0F64D04CC}"/>
              </a:ext>
            </a:extLst>
          </p:cNvPr>
          <p:cNvSpPr>
            <a:spLocks noGrp="1"/>
          </p:cNvSpPr>
          <p:nvPr>
            <p:ph idx="1"/>
          </p:nvPr>
        </p:nvSpPr>
        <p:spPr>
          <a:xfrm>
            <a:off x="6657715" y="2990818"/>
            <a:ext cx="4195673" cy="2913872"/>
          </a:xfrm>
          <a:ln>
            <a:solidFill>
              <a:schemeClr val="accent2">
                <a:lumMod val="50000"/>
              </a:schemeClr>
            </a:solidFill>
          </a:ln>
        </p:spPr>
        <p:txBody>
          <a:bodyPr anchor="t">
            <a:normAutofit lnSpcReduction="10000"/>
          </a:bodyPr>
          <a:lstStyle/>
          <a:p>
            <a:r>
              <a:rPr lang="en-US" dirty="0">
                <a:solidFill>
                  <a:schemeClr val="tx1">
                    <a:alpha val="80000"/>
                  </a:schemeClr>
                </a:solidFill>
              </a:rPr>
              <a:t>When it’s time to go, I leave with my class or my family</a:t>
            </a:r>
          </a:p>
          <a:p>
            <a:pPr marL="0" indent="0">
              <a:buNone/>
            </a:pPr>
            <a:endParaRPr lang="en-US" dirty="0">
              <a:solidFill>
                <a:schemeClr val="tx1">
                  <a:alpha val="80000"/>
                </a:schemeClr>
              </a:solidFill>
            </a:endParaRPr>
          </a:p>
          <a:p>
            <a:r>
              <a:rPr lang="en-US" dirty="0">
                <a:solidFill>
                  <a:schemeClr val="tx1">
                    <a:alpha val="80000"/>
                  </a:schemeClr>
                </a:solidFill>
              </a:rPr>
              <a:t>I’m proud of myself – I know how to act in a restaurant!</a:t>
            </a: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28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7006B-44BC-0A32-F989-773140EEA05A}"/>
              </a:ext>
            </a:extLst>
          </p:cNvPr>
          <p:cNvSpPr>
            <a:spLocks noGrp="1"/>
          </p:cNvSpPr>
          <p:nvPr>
            <p:ph type="title"/>
          </p:nvPr>
        </p:nvSpPr>
        <p:spPr>
          <a:xfrm>
            <a:off x="1245072" y="1289765"/>
            <a:ext cx="3651101" cy="4270963"/>
          </a:xfrm>
        </p:spPr>
        <p:txBody>
          <a:bodyPr anchor="ctr">
            <a:normAutofit/>
          </a:bodyPr>
          <a:lstStyle/>
          <a:p>
            <a:pPr algn="ctr"/>
            <a:r>
              <a:rPr lang="en-US" sz="5600" b="1" dirty="0">
                <a:solidFill>
                  <a:srgbClr val="FFFFFF"/>
                </a:solidFill>
              </a:rPr>
              <a:t>I remember </a:t>
            </a:r>
            <a:r>
              <a:rPr lang="en-US" sz="5600" b="1" dirty="0">
                <a:solidFill>
                  <a:srgbClr val="FFFFFF"/>
                </a:solidFill>
                <a:effectLst>
                  <a:outerShdw blurRad="38100" dist="38100" dir="2700000" algn="tl">
                    <a:srgbClr val="000000">
                      <a:alpha val="43137"/>
                    </a:srgbClr>
                  </a:outerShdw>
                </a:effectLst>
              </a:rPr>
              <a:t>how</a:t>
            </a:r>
            <a:r>
              <a:rPr lang="en-US" sz="5600" b="1" dirty="0">
                <a:solidFill>
                  <a:srgbClr val="FFFFFF"/>
                </a:solidFill>
              </a:rPr>
              <a:t> to act in a restaurant!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aphicFrame>
        <p:nvGraphicFramePr>
          <p:cNvPr id="20" name="Content Placeholder 2">
            <a:extLst>
              <a:ext uri="{FF2B5EF4-FFF2-40B4-BE49-F238E27FC236}">
                <a16:creationId xmlns:a16="http://schemas.microsoft.com/office/drawing/2014/main" id="{FC2CD2C9-50DE-6A5D-E6F3-921EB462C49A}"/>
              </a:ext>
            </a:extLst>
          </p:cNvPr>
          <p:cNvGraphicFramePr>
            <a:graphicFrameLocks noGrp="1"/>
          </p:cNvGraphicFramePr>
          <p:nvPr>
            <p:ph idx="1"/>
            <p:extLst>
              <p:ext uri="{D42A27DB-BD31-4B8C-83A1-F6EECF244321}">
                <p14:modId xmlns:p14="http://schemas.microsoft.com/office/powerpoint/2010/main" val="2193204125"/>
              </p:ext>
            </p:extLst>
          </p:nvPr>
        </p:nvGraphicFramePr>
        <p:xfrm>
          <a:off x="6096001" y="283029"/>
          <a:ext cx="5812968" cy="6411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055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52FB8-B890-EDCB-C38C-8B67E31E8B2E}"/>
              </a:ext>
            </a:extLst>
          </p:cNvPr>
          <p:cNvSpPr>
            <a:spLocks noGrp="1"/>
          </p:cNvSpPr>
          <p:nvPr>
            <p:ph type="title"/>
          </p:nvPr>
        </p:nvSpPr>
        <p:spPr>
          <a:xfrm>
            <a:off x="572493" y="238539"/>
            <a:ext cx="11018520" cy="1434415"/>
          </a:xfrm>
        </p:spPr>
        <p:txBody>
          <a:bodyPr anchor="b">
            <a:normAutofit/>
          </a:bodyPr>
          <a:lstStyle/>
          <a:p>
            <a:r>
              <a:rPr lang="en-US" sz="5400" b="1"/>
              <a:t>So…what do YOU think?</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7E8EAB-CBA4-1455-C6B1-27F8F6D22B94}"/>
              </a:ext>
            </a:extLst>
          </p:cNvPr>
          <p:cNvSpPr>
            <a:spLocks noGrp="1"/>
          </p:cNvSpPr>
          <p:nvPr>
            <p:ph idx="1"/>
          </p:nvPr>
        </p:nvSpPr>
        <p:spPr>
          <a:xfrm>
            <a:off x="572493" y="2071316"/>
            <a:ext cx="6713552" cy="4119172"/>
          </a:xfrm>
          <a:ln>
            <a:solidFill>
              <a:schemeClr val="accent2">
                <a:lumMod val="50000"/>
              </a:schemeClr>
            </a:solidFill>
          </a:ln>
        </p:spPr>
        <p:txBody>
          <a:bodyPr anchor="t">
            <a:normAutofit/>
          </a:bodyPr>
          <a:lstStyle/>
          <a:p>
            <a:pPr marL="0" indent="0" algn="ctr">
              <a:buNone/>
            </a:pPr>
            <a:r>
              <a:rPr lang="en-US" sz="3200" dirty="0"/>
              <a:t>You’re so excited to go to the restaurant with your friends!  All the food on the menu looks delicious – it’s hard to choose.  You finally pick something but when the food comes, you taste it and you really don’t like it.  </a:t>
            </a:r>
          </a:p>
          <a:p>
            <a:pPr marL="0" indent="0" algn="ctr">
              <a:buNone/>
            </a:pPr>
            <a:endParaRPr lang="en-US" sz="3200" dirty="0"/>
          </a:p>
          <a:p>
            <a:pPr marL="0" indent="0" algn="ctr">
              <a:buNone/>
            </a:pPr>
            <a:r>
              <a:rPr lang="en-US" sz="3200" dirty="0"/>
              <a:t>What can you do?</a:t>
            </a:r>
          </a:p>
        </p:txBody>
      </p:sp>
      <p:pic>
        <p:nvPicPr>
          <p:cNvPr id="4" name="Picture 3" descr="A person sitting at a table with his mouth open&#10;&#10;AI-generated content may be incorrect.">
            <a:extLst>
              <a:ext uri="{FF2B5EF4-FFF2-40B4-BE49-F238E27FC236}">
                <a16:creationId xmlns:a16="http://schemas.microsoft.com/office/drawing/2014/main" id="{78233AE1-A203-4585-E64C-00DE63B314F3}"/>
              </a:ext>
            </a:extLst>
          </p:cNvPr>
          <p:cNvPicPr>
            <a:picLocks noChangeAspect="1"/>
          </p:cNvPicPr>
          <p:nvPr/>
        </p:nvPicPr>
        <p:blipFill>
          <a:blip r:embed="rId3"/>
          <a:srcRect l="17626" r="18352" b="-1"/>
          <a:stretch>
            <a:fillRect/>
          </a:stretch>
        </p:blipFill>
        <p:spPr>
          <a:xfrm>
            <a:off x="7678443" y="2071316"/>
            <a:ext cx="3941064" cy="4096512"/>
          </a:xfrm>
          <a:prstGeom prst="rect">
            <a:avLst/>
          </a:prstGeom>
        </p:spPr>
      </p:pic>
    </p:spTree>
    <p:extLst>
      <p:ext uri="{BB962C8B-B14F-4D97-AF65-F5344CB8AC3E}">
        <p14:creationId xmlns:p14="http://schemas.microsoft.com/office/powerpoint/2010/main" val="3328282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AC69-4910-D7AF-053A-361277A0C710}"/>
              </a:ext>
            </a:extLst>
          </p:cNvPr>
          <p:cNvSpPr>
            <a:spLocks noGrp="1"/>
          </p:cNvSpPr>
          <p:nvPr>
            <p:ph type="title"/>
          </p:nvPr>
        </p:nvSpPr>
        <p:spPr>
          <a:xfrm>
            <a:off x="4095281" y="3784688"/>
            <a:ext cx="4937937" cy="1363215"/>
          </a:xfrm>
        </p:spPr>
        <p:txBody>
          <a:bodyPr vert="horz" lIns="91440" tIns="45720" rIns="91440" bIns="45720" rtlCol="0" anchor="t">
            <a:normAutofit/>
          </a:bodyPr>
          <a:lstStyle/>
          <a:p>
            <a:pPr algn="ctr"/>
            <a:r>
              <a:rPr lang="en-US" b="1" kern="1200" dirty="0">
                <a:solidFill>
                  <a:schemeClr val="tx1"/>
                </a:solidFill>
                <a:latin typeface="+mj-lt"/>
                <a:ea typeface="+mj-ea"/>
                <a:cs typeface="+mj-cs"/>
              </a:rPr>
              <a:t>Have you ever been to a restaurant?</a:t>
            </a:r>
          </a:p>
        </p:txBody>
      </p:sp>
      <p:sp>
        <p:nvSpPr>
          <p:cNvPr id="3" name="Content Placeholder 2">
            <a:extLst>
              <a:ext uri="{FF2B5EF4-FFF2-40B4-BE49-F238E27FC236}">
                <a16:creationId xmlns:a16="http://schemas.microsoft.com/office/drawing/2014/main" id="{D205FB74-2AD8-6886-059C-24B7C41076FF}"/>
              </a:ext>
            </a:extLst>
          </p:cNvPr>
          <p:cNvSpPr>
            <a:spLocks noGrp="1"/>
          </p:cNvSpPr>
          <p:nvPr>
            <p:ph idx="1"/>
          </p:nvPr>
        </p:nvSpPr>
        <p:spPr>
          <a:xfrm>
            <a:off x="4095281" y="5340715"/>
            <a:ext cx="4937936" cy="1179828"/>
          </a:xfrm>
        </p:spPr>
        <p:txBody>
          <a:bodyPr vert="horz" lIns="91440" tIns="45720" rIns="91440" bIns="45720" rtlCol="0" anchor="b">
            <a:noAutofit/>
          </a:bodyPr>
          <a:lstStyle/>
          <a:p>
            <a:pPr marL="0" indent="0" algn="ctr">
              <a:buNone/>
            </a:pPr>
            <a:r>
              <a:rPr lang="en-US" b="1" kern="1200" dirty="0">
                <a:solidFill>
                  <a:schemeClr val="tx1"/>
                </a:solidFill>
                <a:latin typeface="+mn-lt"/>
                <a:ea typeface="+mn-ea"/>
                <a:cs typeface="+mn-cs"/>
              </a:rPr>
              <a:t>There are different kinds of places to eat.  Where have you eaten?</a:t>
            </a:r>
          </a:p>
        </p:txBody>
      </p:sp>
      <p:sp>
        <p:nvSpPr>
          <p:cNvPr id="14" name="Freeform: Shape 13">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469362C-A5F8-74BF-D2A7-459A7DEF6EF5}"/>
              </a:ext>
            </a:extLst>
          </p:cNvPr>
          <p:cNvPicPr>
            <a:picLocks noChangeAspect="1"/>
          </p:cNvPicPr>
          <p:nvPr/>
        </p:nvPicPr>
        <p:blipFill>
          <a:blip r:embed="rId3"/>
          <a:srcRect t="11934" r="1" b="1"/>
          <a:stretch>
            <a:fillRect/>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6" name="Picture 5">
            <a:extLst>
              <a:ext uri="{FF2B5EF4-FFF2-40B4-BE49-F238E27FC236}">
                <a16:creationId xmlns:a16="http://schemas.microsoft.com/office/drawing/2014/main" id="{8536D509-26BC-52B0-C99B-E00DE2EC6C94}"/>
              </a:ext>
            </a:extLst>
          </p:cNvPr>
          <p:cNvPicPr>
            <a:picLocks noChangeAspect="1"/>
          </p:cNvPicPr>
          <p:nvPr/>
        </p:nvPicPr>
        <p:blipFill>
          <a:blip r:embed="rId4"/>
          <a:srcRect l="44534" r="12186" b="-1"/>
          <a:stretch>
            <a:fillRect/>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8" name="Oval 1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5CE6336-C772-6271-3BD8-986D875CC35F}"/>
              </a:ext>
            </a:extLst>
          </p:cNvPr>
          <p:cNvPicPr>
            <a:picLocks noChangeAspect="1"/>
          </p:cNvPicPr>
          <p:nvPr/>
        </p:nvPicPr>
        <p:blipFill>
          <a:blip r:embed="rId5"/>
          <a:srcRect l="9673" r="15425" b="1"/>
          <a:stretch>
            <a:fillRect/>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0" name="Freeform: Shape 19">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6B050E3-8C83-AEFC-D910-2DB0483E920C}"/>
              </a:ext>
            </a:extLst>
          </p:cNvPr>
          <p:cNvPicPr>
            <a:picLocks noChangeAspect="1"/>
          </p:cNvPicPr>
          <p:nvPr/>
        </p:nvPicPr>
        <p:blipFill>
          <a:blip r:embed="rId6"/>
          <a:srcRect l="14778" r="24936"/>
          <a:stretch>
            <a:fillRect/>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2" name="Freeform: Shape 21">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90ED670-54EF-91EC-565F-7834DFD004BF}"/>
              </a:ext>
            </a:extLst>
          </p:cNvPr>
          <p:cNvPicPr>
            <a:picLocks noChangeAspect="1"/>
          </p:cNvPicPr>
          <p:nvPr/>
        </p:nvPicPr>
        <p:blipFill>
          <a:blip r:embed="rId7"/>
          <a:srcRect l="15345" r="17106" b="2"/>
          <a:stretch>
            <a:fillRect/>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
        <p:nvSpPr>
          <p:cNvPr id="10" name="TextBox 9">
            <a:extLst>
              <a:ext uri="{FF2B5EF4-FFF2-40B4-BE49-F238E27FC236}">
                <a16:creationId xmlns:a16="http://schemas.microsoft.com/office/drawing/2014/main" id="{6913ADD5-1888-C22D-544B-092E09AD9F94}"/>
              </a:ext>
            </a:extLst>
          </p:cNvPr>
          <p:cNvSpPr txBox="1"/>
          <p:nvPr/>
        </p:nvSpPr>
        <p:spPr>
          <a:xfrm>
            <a:off x="1981200" y="185057"/>
            <a:ext cx="2351314" cy="369332"/>
          </a:xfrm>
          <a:prstGeom prst="rect">
            <a:avLst/>
          </a:prstGeom>
          <a:solidFill>
            <a:schemeClr val="accent2"/>
          </a:solidFill>
        </p:spPr>
        <p:txBody>
          <a:bodyPr wrap="square" rtlCol="0">
            <a:spAutoFit/>
          </a:bodyPr>
          <a:lstStyle/>
          <a:p>
            <a:pPr algn="ctr"/>
            <a:r>
              <a:rPr lang="en-US" dirty="0"/>
              <a:t>fancy/fine dining</a:t>
            </a:r>
          </a:p>
        </p:txBody>
      </p:sp>
      <p:sp>
        <p:nvSpPr>
          <p:cNvPr id="11" name="TextBox 10">
            <a:extLst>
              <a:ext uri="{FF2B5EF4-FFF2-40B4-BE49-F238E27FC236}">
                <a16:creationId xmlns:a16="http://schemas.microsoft.com/office/drawing/2014/main" id="{B66A2DB9-5CB7-F227-3B47-9960622A1019}"/>
              </a:ext>
            </a:extLst>
          </p:cNvPr>
          <p:cNvSpPr txBox="1"/>
          <p:nvPr/>
        </p:nvSpPr>
        <p:spPr>
          <a:xfrm>
            <a:off x="141514" y="2895600"/>
            <a:ext cx="2775857" cy="381000"/>
          </a:xfrm>
          <a:prstGeom prst="rect">
            <a:avLst/>
          </a:prstGeom>
          <a:solidFill>
            <a:schemeClr val="accent2"/>
          </a:solidFill>
        </p:spPr>
        <p:txBody>
          <a:bodyPr wrap="square" rtlCol="0">
            <a:spAutoFit/>
          </a:bodyPr>
          <a:lstStyle/>
          <a:p>
            <a:pPr algn="ctr"/>
            <a:r>
              <a:rPr lang="en-US" dirty="0"/>
              <a:t>chain restaurant</a:t>
            </a:r>
          </a:p>
        </p:txBody>
      </p:sp>
      <p:sp>
        <p:nvSpPr>
          <p:cNvPr id="12" name="TextBox 11">
            <a:extLst>
              <a:ext uri="{FF2B5EF4-FFF2-40B4-BE49-F238E27FC236}">
                <a16:creationId xmlns:a16="http://schemas.microsoft.com/office/drawing/2014/main" id="{456D01FE-51E7-EDEE-72ED-C70ADB519806}"/>
              </a:ext>
            </a:extLst>
          </p:cNvPr>
          <p:cNvSpPr txBox="1"/>
          <p:nvPr/>
        </p:nvSpPr>
        <p:spPr>
          <a:xfrm>
            <a:off x="6096000" y="925286"/>
            <a:ext cx="1763486" cy="370114"/>
          </a:xfrm>
          <a:prstGeom prst="rect">
            <a:avLst/>
          </a:prstGeom>
          <a:solidFill>
            <a:schemeClr val="accent2"/>
          </a:solidFill>
        </p:spPr>
        <p:txBody>
          <a:bodyPr wrap="square" rtlCol="0">
            <a:spAutoFit/>
          </a:bodyPr>
          <a:lstStyle/>
          <a:p>
            <a:pPr algn="ctr"/>
            <a:r>
              <a:rPr lang="en-US" dirty="0"/>
              <a:t>buffet</a:t>
            </a:r>
          </a:p>
        </p:txBody>
      </p:sp>
      <p:sp>
        <p:nvSpPr>
          <p:cNvPr id="13" name="TextBox 12">
            <a:extLst>
              <a:ext uri="{FF2B5EF4-FFF2-40B4-BE49-F238E27FC236}">
                <a16:creationId xmlns:a16="http://schemas.microsoft.com/office/drawing/2014/main" id="{613043F7-6943-AB0D-22E7-35321DA87635}"/>
              </a:ext>
            </a:extLst>
          </p:cNvPr>
          <p:cNvSpPr txBox="1"/>
          <p:nvPr/>
        </p:nvSpPr>
        <p:spPr>
          <a:xfrm>
            <a:off x="9916886" y="185057"/>
            <a:ext cx="1774371" cy="369332"/>
          </a:xfrm>
          <a:prstGeom prst="rect">
            <a:avLst/>
          </a:prstGeom>
          <a:solidFill>
            <a:schemeClr val="accent2"/>
          </a:solidFill>
        </p:spPr>
        <p:txBody>
          <a:bodyPr wrap="square" rtlCol="0">
            <a:spAutoFit/>
          </a:bodyPr>
          <a:lstStyle/>
          <a:p>
            <a:pPr algn="ctr"/>
            <a:r>
              <a:rPr lang="en-US" dirty="0"/>
              <a:t>coffee shop</a:t>
            </a:r>
          </a:p>
        </p:txBody>
      </p:sp>
      <p:sp>
        <p:nvSpPr>
          <p:cNvPr id="15" name="TextBox 14">
            <a:extLst>
              <a:ext uri="{FF2B5EF4-FFF2-40B4-BE49-F238E27FC236}">
                <a16:creationId xmlns:a16="http://schemas.microsoft.com/office/drawing/2014/main" id="{7EC84DFF-1366-45EF-B300-D1C767F5BCF0}"/>
              </a:ext>
            </a:extLst>
          </p:cNvPr>
          <p:cNvSpPr txBox="1"/>
          <p:nvPr/>
        </p:nvSpPr>
        <p:spPr>
          <a:xfrm>
            <a:off x="9808029" y="6356474"/>
            <a:ext cx="2079171" cy="369332"/>
          </a:xfrm>
          <a:prstGeom prst="rect">
            <a:avLst/>
          </a:prstGeom>
          <a:solidFill>
            <a:schemeClr val="accent2"/>
          </a:solidFill>
        </p:spPr>
        <p:txBody>
          <a:bodyPr wrap="square" rtlCol="0">
            <a:spAutoFit/>
          </a:bodyPr>
          <a:lstStyle/>
          <a:p>
            <a:pPr algn="ctr"/>
            <a:r>
              <a:rPr lang="en-US" dirty="0"/>
              <a:t>fast food</a:t>
            </a:r>
          </a:p>
        </p:txBody>
      </p:sp>
    </p:spTree>
    <p:extLst>
      <p:ext uri="{BB962C8B-B14F-4D97-AF65-F5344CB8AC3E}">
        <p14:creationId xmlns:p14="http://schemas.microsoft.com/office/powerpoint/2010/main" val="30813917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71821-BB83-9354-4605-A868AE6D9D67}"/>
              </a:ext>
            </a:extLst>
          </p:cNvPr>
          <p:cNvSpPr>
            <a:spLocks noGrp="1"/>
          </p:cNvSpPr>
          <p:nvPr>
            <p:ph type="title"/>
          </p:nvPr>
        </p:nvSpPr>
        <p:spPr>
          <a:xfrm>
            <a:off x="572493" y="238539"/>
            <a:ext cx="11018520" cy="1434415"/>
          </a:xfrm>
        </p:spPr>
        <p:txBody>
          <a:bodyPr anchor="b">
            <a:normAutofit/>
          </a:bodyPr>
          <a:lstStyle/>
          <a:p>
            <a:r>
              <a:rPr lang="en-US" sz="5400" b="1" dirty="0"/>
              <a:t>It’s fun to eat at restaurants!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44BD5A-3EAE-72C1-2D28-A949B9CDDC9A}"/>
              </a:ext>
            </a:extLst>
          </p:cNvPr>
          <p:cNvSpPr>
            <a:spLocks noGrp="1"/>
          </p:cNvSpPr>
          <p:nvPr>
            <p:ph idx="1"/>
          </p:nvPr>
        </p:nvSpPr>
        <p:spPr>
          <a:xfrm>
            <a:off x="572493" y="2071316"/>
            <a:ext cx="6713552" cy="4119172"/>
          </a:xfrm>
          <a:ln>
            <a:solidFill>
              <a:schemeClr val="accent2">
                <a:lumMod val="50000"/>
              </a:schemeClr>
            </a:solidFill>
          </a:ln>
        </p:spPr>
        <p:txBody>
          <a:bodyPr anchor="t">
            <a:normAutofit/>
          </a:bodyPr>
          <a:lstStyle/>
          <a:p>
            <a:pPr marL="0" indent="0">
              <a:buNone/>
            </a:pPr>
            <a:endParaRPr lang="en-US" sz="2200" dirty="0"/>
          </a:p>
          <a:p>
            <a:r>
              <a:rPr lang="en-US" sz="3200" dirty="0"/>
              <a:t>Someone cooks food for you</a:t>
            </a:r>
          </a:p>
          <a:p>
            <a:r>
              <a:rPr lang="en-US" sz="3200" dirty="0"/>
              <a:t>In some restaurants, they bring the food to your table for you</a:t>
            </a:r>
          </a:p>
          <a:p>
            <a:r>
              <a:rPr lang="en-US" sz="3200" dirty="0"/>
              <a:t>The food is usually DELICIOUS!</a:t>
            </a:r>
          </a:p>
          <a:p>
            <a:r>
              <a:rPr lang="en-US" sz="3200" dirty="0"/>
              <a:t>The best part?  You don’t have to wash the dishes!</a:t>
            </a:r>
          </a:p>
        </p:txBody>
      </p:sp>
      <p:pic>
        <p:nvPicPr>
          <p:cNvPr id="4" name="Picture 3" descr="A group of boys sitting at a table eating fast food&#10;&#10;AI-generated content may be incorrect.">
            <a:extLst>
              <a:ext uri="{FF2B5EF4-FFF2-40B4-BE49-F238E27FC236}">
                <a16:creationId xmlns:a16="http://schemas.microsoft.com/office/drawing/2014/main" id="{937483FF-8B7B-9550-0A38-43C0746AB3EC}"/>
              </a:ext>
            </a:extLst>
          </p:cNvPr>
          <p:cNvPicPr>
            <a:picLocks noChangeAspect="1"/>
          </p:cNvPicPr>
          <p:nvPr/>
        </p:nvPicPr>
        <p:blipFill>
          <a:blip r:embed="rId3"/>
          <a:srcRect l="5258" r="30720" b="-1"/>
          <a:stretch>
            <a:fillRect/>
          </a:stretch>
        </p:blipFill>
        <p:spPr>
          <a:xfrm>
            <a:off x="7675658" y="2093976"/>
            <a:ext cx="3941064" cy="4096512"/>
          </a:xfrm>
          <a:prstGeom prst="rect">
            <a:avLst/>
          </a:prstGeom>
          <a:ln>
            <a:solidFill>
              <a:schemeClr val="accent2">
                <a:lumMod val="50000"/>
              </a:schemeClr>
            </a:solidFill>
          </a:ln>
        </p:spPr>
      </p:pic>
    </p:spTree>
    <p:extLst>
      <p:ext uri="{BB962C8B-B14F-4D97-AF65-F5344CB8AC3E}">
        <p14:creationId xmlns:p14="http://schemas.microsoft.com/office/powerpoint/2010/main" val="110025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5ED18-A487-F022-26F5-53EE6C133A09}"/>
              </a:ext>
            </a:extLst>
          </p:cNvPr>
          <p:cNvSpPr>
            <a:spLocks noGrp="1"/>
          </p:cNvSpPr>
          <p:nvPr>
            <p:ph type="title"/>
          </p:nvPr>
        </p:nvSpPr>
        <p:spPr>
          <a:xfrm>
            <a:off x="5297762" y="329184"/>
            <a:ext cx="6251110" cy="1783080"/>
          </a:xfrm>
        </p:spPr>
        <p:txBody>
          <a:bodyPr anchor="b">
            <a:normAutofit/>
          </a:bodyPr>
          <a:lstStyle/>
          <a:p>
            <a:r>
              <a:rPr lang="en-US" sz="5400" b="1" dirty="0"/>
              <a:t>What to expect?</a:t>
            </a:r>
          </a:p>
        </p:txBody>
      </p:sp>
      <p:pic>
        <p:nvPicPr>
          <p:cNvPr id="4" name="Picture 3">
            <a:extLst>
              <a:ext uri="{FF2B5EF4-FFF2-40B4-BE49-F238E27FC236}">
                <a16:creationId xmlns:a16="http://schemas.microsoft.com/office/drawing/2014/main" id="{3E690C24-0171-17D5-3C44-83A55CE6B28B}"/>
              </a:ext>
            </a:extLst>
          </p:cNvPr>
          <p:cNvPicPr>
            <a:picLocks noChangeAspect="1"/>
          </p:cNvPicPr>
          <p:nvPr/>
        </p:nvPicPr>
        <p:blipFill>
          <a:blip r:embed="rId3"/>
          <a:srcRect l="9800" r="1" b="1"/>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1E78F4-3350-73C7-AE40-DD7400712376}"/>
              </a:ext>
            </a:extLst>
          </p:cNvPr>
          <p:cNvSpPr>
            <a:spLocks noGrp="1"/>
          </p:cNvSpPr>
          <p:nvPr>
            <p:ph idx="1"/>
          </p:nvPr>
        </p:nvSpPr>
        <p:spPr>
          <a:xfrm>
            <a:off x="5297762" y="2706624"/>
            <a:ext cx="6251110" cy="3483864"/>
          </a:xfrm>
          <a:ln>
            <a:solidFill>
              <a:schemeClr val="accent2">
                <a:lumMod val="50000"/>
              </a:schemeClr>
            </a:solidFill>
          </a:ln>
        </p:spPr>
        <p:txBody>
          <a:bodyPr>
            <a:normAutofit/>
          </a:bodyPr>
          <a:lstStyle/>
          <a:p>
            <a:r>
              <a:rPr lang="en-US" sz="3200" dirty="0"/>
              <a:t>Restaurants can be busy or quiet</a:t>
            </a:r>
          </a:p>
          <a:p>
            <a:r>
              <a:rPr lang="en-US" sz="3200" dirty="0"/>
              <a:t>They might have new smells, sounds, or people</a:t>
            </a:r>
          </a:p>
          <a:p>
            <a:r>
              <a:rPr lang="en-US" sz="3200" dirty="0"/>
              <a:t>It’s okay if it feels different</a:t>
            </a:r>
          </a:p>
          <a:p>
            <a:r>
              <a:rPr lang="en-US" sz="3200" dirty="0"/>
              <a:t>I can take my time to get used to it!</a:t>
            </a:r>
          </a:p>
        </p:txBody>
      </p:sp>
    </p:spTree>
    <p:extLst>
      <p:ext uri="{BB962C8B-B14F-4D97-AF65-F5344CB8AC3E}">
        <p14:creationId xmlns:p14="http://schemas.microsoft.com/office/powerpoint/2010/main" val="219604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C3E3E-AB32-86D2-13F1-FAF5AC4CB903}"/>
              </a:ext>
            </a:extLst>
          </p:cNvPr>
          <p:cNvSpPr>
            <a:spLocks noGrp="1"/>
          </p:cNvSpPr>
          <p:nvPr>
            <p:ph type="title"/>
          </p:nvPr>
        </p:nvSpPr>
        <p:spPr>
          <a:xfrm>
            <a:off x="572493" y="238539"/>
            <a:ext cx="11018520" cy="1434415"/>
          </a:xfrm>
        </p:spPr>
        <p:txBody>
          <a:bodyPr anchor="b">
            <a:normAutofit/>
          </a:bodyPr>
          <a:lstStyle/>
          <a:p>
            <a:r>
              <a:rPr lang="en-US" sz="5400" b="1" dirty="0"/>
              <a:t>Sometimes we have to wait…</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036D0D-9893-9DE5-C6EC-18FD56E9463D}"/>
              </a:ext>
            </a:extLst>
          </p:cNvPr>
          <p:cNvSpPr>
            <a:spLocks noGrp="1"/>
          </p:cNvSpPr>
          <p:nvPr>
            <p:ph idx="1"/>
          </p:nvPr>
        </p:nvSpPr>
        <p:spPr>
          <a:xfrm>
            <a:off x="572493" y="2071316"/>
            <a:ext cx="6713552" cy="4119172"/>
          </a:xfrm>
          <a:ln>
            <a:solidFill>
              <a:schemeClr val="accent2">
                <a:lumMod val="50000"/>
              </a:schemeClr>
            </a:solidFill>
          </a:ln>
        </p:spPr>
        <p:txBody>
          <a:bodyPr anchor="t">
            <a:normAutofit/>
          </a:bodyPr>
          <a:lstStyle/>
          <a:p>
            <a:endParaRPr lang="en-US" dirty="0"/>
          </a:p>
          <a:p>
            <a:r>
              <a:rPr lang="en-US" dirty="0"/>
              <a:t>If the restaurant is busy, we may have to wait a bit before we sit down</a:t>
            </a:r>
          </a:p>
          <a:p>
            <a:r>
              <a:rPr lang="en-US" dirty="0"/>
              <a:t>I can stay with my classmates or my family until someone takes us to our table</a:t>
            </a:r>
          </a:p>
          <a:p>
            <a:r>
              <a:rPr lang="en-US" dirty="0"/>
              <a:t>If waiting feels hard, I can listen to music, look at a book, or play with a fidget while I wait</a:t>
            </a:r>
          </a:p>
        </p:txBody>
      </p:sp>
      <p:pic>
        <p:nvPicPr>
          <p:cNvPr id="4" name="Picture 3">
            <a:extLst>
              <a:ext uri="{FF2B5EF4-FFF2-40B4-BE49-F238E27FC236}">
                <a16:creationId xmlns:a16="http://schemas.microsoft.com/office/drawing/2014/main" id="{E4CC8F82-2278-0E99-A934-743AA7B383E4}"/>
              </a:ext>
            </a:extLst>
          </p:cNvPr>
          <p:cNvPicPr>
            <a:picLocks noChangeAspect="1"/>
          </p:cNvPicPr>
          <p:nvPr/>
        </p:nvPicPr>
        <p:blipFill>
          <a:blip r:embed="rId3"/>
          <a:srcRect l="44629" r="5257"/>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89115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773D7-46D1-8CF6-3FC7-6C28B5C0CF09}"/>
              </a:ext>
            </a:extLst>
          </p:cNvPr>
          <p:cNvSpPr>
            <a:spLocks noGrp="1"/>
          </p:cNvSpPr>
          <p:nvPr>
            <p:ph type="title"/>
          </p:nvPr>
        </p:nvSpPr>
        <p:spPr>
          <a:xfrm>
            <a:off x="572493" y="238539"/>
            <a:ext cx="11018520" cy="1434415"/>
          </a:xfrm>
        </p:spPr>
        <p:txBody>
          <a:bodyPr anchor="b">
            <a:normAutofit/>
          </a:bodyPr>
          <a:lstStyle/>
          <a:p>
            <a:r>
              <a:rPr lang="en-US" sz="5400" b="1" dirty="0"/>
              <a:t>We get a table!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A9836D-47EF-F4F4-B32B-DD9B52A05136}"/>
              </a:ext>
            </a:extLst>
          </p:cNvPr>
          <p:cNvSpPr>
            <a:spLocks noGrp="1"/>
          </p:cNvSpPr>
          <p:nvPr>
            <p:ph idx="1"/>
          </p:nvPr>
        </p:nvSpPr>
        <p:spPr>
          <a:xfrm>
            <a:off x="572493" y="2071316"/>
            <a:ext cx="6713552" cy="4119172"/>
          </a:xfrm>
          <a:ln>
            <a:solidFill>
              <a:schemeClr val="accent2">
                <a:lumMod val="50000"/>
              </a:schemeClr>
            </a:solidFill>
          </a:ln>
        </p:spPr>
        <p:txBody>
          <a:bodyPr anchor="t">
            <a:normAutofit/>
          </a:bodyPr>
          <a:lstStyle/>
          <a:p>
            <a:endParaRPr lang="en-US" sz="3200" dirty="0"/>
          </a:p>
          <a:p>
            <a:r>
              <a:rPr lang="en-US" sz="3200" dirty="0"/>
              <a:t>When we get to our table, I sit down next to my classmates or family</a:t>
            </a:r>
          </a:p>
          <a:p>
            <a:r>
              <a:rPr lang="en-US" sz="3200" dirty="0"/>
              <a:t>I stay in my seat so I can be safe and not get in the way of the servers doing their jobs</a:t>
            </a:r>
          </a:p>
          <a:p>
            <a:r>
              <a:rPr lang="en-US" sz="3200" dirty="0"/>
              <a:t>The server brings us menus and drinks</a:t>
            </a:r>
          </a:p>
        </p:txBody>
      </p:sp>
      <p:pic>
        <p:nvPicPr>
          <p:cNvPr id="5" name="Picture 4">
            <a:extLst>
              <a:ext uri="{FF2B5EF4-FFF2-40B4-BE49-F238E27FC236}">
                <a16:creationId xmlns:a16="http://schemas.microsoft.com/office/drawing/2014/main" id="{98A1E1BA-CB1D-FB0D-0AF7-ABF5E5D8B40F}"/>
              </a:ext>
            </a:extLst>
          </p:cNvPr>
          <p:cNvPicPr>
            <a:picLocks noChangeAspect="1"/>
          </p:cNvPicPr>
          <p:nvPr/>
        </p:nvPicPr>
        <p:blipFill>
          <a:blip r:embed="rId3"/>
          <a:srcRect l="3842" r="23727"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36895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6931B0-7556-35CF-26B6-DC126A9BA91C}"/>
              </a:ext>
            </a:extLst>
          </p:cNvPr>
          <p:cNvSpPr>
            <a:spLocks noGrp="1"/>
          </p:cNvSpPr>
          <p:nvPr>
            <p:ph type="title"/>
          </p:nvPr>
        </p:nvSpPr>
        <p:spPr>
          <a:xfrm>
            <a:off x="6657715" y="467271"/>
            <a:ext cx="4195674" cy="2052522"/>
          </a:xfrm>
        </p:spPr>
        <p:txBody>
          <a:bodyPr anchor="b">
            <a:normAutofit/>
          </a:bodyPr>
          <a:lstStyle/>
          <a:p>
            <a:pPr algn="ctr"/>
            <a:r>
              <a:rPr lang="en-US" sz="4800" b="1" dirty="0"/>
              <a:t>Time to look at the menu!</a:t>
            </a:r>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6E1861D-D630-FB6E-5200-348DA33A3817}"/>
              </a:ext>
            </a:extLst>
          </p:cNvPr>
          <p:cNvPicPr>
            <a:picLocks noChangeAspect="1"/>
          </p:cNvPicPr>
          <p:nvPr/>
        </p:nvPicPr>
        <p:blipFill>
          <a:blip r:embed="rId3"/>
          <a:srcRect l="12827" r="20627"/>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9CE7B19-3B3A-E17A-B693-9682B38A7AFA}"/>
              </a:ext>
            </a:extLst>
          </p:cNvPr>
          <p:cNvSpPr>
            <a:spLocks noGrp="1"/>
          </p:cNvSpPr>
          <p:nvPr>
            <p:ph idx="1"/>
          </p:nvPr>
        </p:nvSpPr>
        <p:spPr>
          <a:xfrm>
            <a:off x="6657715" y="2990817"/>
            <a:ext cx="4195673" cy="3584153"/>
          </a:xfrm>
          <a:ln>
            <a:solidFill>
              <a:schemeClr val="accent2">
                <a:lumMod val="50000"/>
              </a:schemeClr>
            </a:solidFill>
          </a:ln>
        </p:spPr>
        <p:txBody>
          <a:bodyPr anchor="t">
            <a:normAutofit/>
          </a:bodyPr>
          <a:lstStyle/>
          <a:p>
            <a:endParaRPr lang="en-US" dirty="0">
              <a:solidFill>
                <a:schemeClr val="tx1">
                  <a:alpha val="80000"/>
                </a:schemeClr>
              </a:solidFill>
            </a:endParaRPr>
          </a:p>
          <a:p>
            <a:r>
              <a:rPr lang="en-US" dirty="0">
                <a:solidFill>
                  <a:schemeClr val="tx1">
                    <a:alpha val="80000"/>
                  </a:schemeClr>
                </a:solidFill>
              </a:rPr>
              <a:t>The menu tells me the different food choices</a:t>
            </a:r>
          </a:p>
          <a:p>
            <a:r>
              <a:rPr lang="en-US" dirty="0">
                <a:solidFill>
                  <a:schemeClr val="tx1">
                    <a:alpha val="80000"/>
                  </a:schemeClr>
                </a:solidFill>
              </a:rPr>
              <a:t>I can choose something I like</a:t>
            </a:r>
          </a:p>
          <a:p>
            <a:r>
              <a:rPr lang="en-US" dirty="0">
                <a:solidFill>
                  <a:schemeClr val="tx1">
                    <a:alpha val="80000"/>
                  </a:schemeClr>
                </a:solidFill>
              </a:rPr>
              <a:t>If I’m not sure, I can ask a trusted adult for help</a:t>
            </a:r>
          </a:p>
          <a:p>
            <a:endParaRPr lang="en-US" sz="2000" dirty="0">
              <a:solidFill>
                <a:schemeClr val="tx1">
                  <a:alpha val="80000"/>
                </a:schemeClr>
              </a:solidFill>
            </a:endParaRP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96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58B0E-BC86-6256-0F4B-0CADF3C8084C}"/>
              </a:ext>
            </a:extLst>
          </p:cNvPr>
          <p:cNvSpPr>
            <a:spLocks noGrp="1"/>
          </p:cNvSpPr>
          <p:nvPr>
            <p:ph type="title"/>
          </p:nvPr>
        </p:nvSpPr>
        <p:spPr>
          <a:xfrm>
            <a:off x="304801" y="293914"/>
            <a:ext cx="4223656" cy="2064678"/>
          </a:xfrm>
        </p:spPr>
        <p:txBody>
          <a:bodyPr anchor="b">
            <a:noAutofit/>
          </a:bodyPr>
          <a:lstStyle/>
          <a:p>
            <a:pPr algn="ctr"/>
            <a:r>
              <a:rPr lang="en-US" sz="3600" b="1" dirty="0"/>
              <a:t>The server or waiter will come to </a:t>
            </a:r>
            <a:br>
              <a:rPr lang="en-US" sz="3600" b="1" dirty="0"/>
            </a:br>
            <a:r>
              <a:rPr lang="en-US" sz="3600" b="1" dirty="0"/>
              <a:t>take my order</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F1645F-847C-DF6A-2FD9-E9B726544701}"/>
              </a:ext>
            </a:extLst>
          </p:cNvPr>
          <p:cNvSpPr>
            <a:spLocks noGrp="1"/>
          </p:cNvSpPr>
          <p:nvPr>
            <p:ph idx="1"/>
          </p:nvPr>
        </p:nvSpPr>
        <p:spPr>
          <a:xfrm>
            <a:off x="630936" y="2807207"/>
            <a:ext cx="3429000" cy="3865735"/>
          </a:xfrm>
          <a:ln>
            <a:solidFill>
              <a:schemeClr val="accent2">
                <a:lumMod val="50000"/>
              </a:schemeClr>
            </a:solidFill>
          </a:ln>
        </p:spPr>
        <p:txBody>
          <a:bodyPr anchor="t">
            <a:normAutofit fontScale="92500"/>
          </a:bodyPr>
          <a:lstStyle/>
          <a:p>
            <a:r>
              <a:rPr lang="en-US" dirty="0"/>
              <a:t>I can tell him or her what I want myself OR I can let an adult order for me</a:t>
            </a:r>
          </a:p>
          <a:p>
            <a:r>
              <a:rPr lang="en-US" dirty="0"/>
              <a:t>Both ways are okay!</a:t>
            </a:r>
          </a:p>
          <a:p>
            <a:r>
              <a:rPr lang="en-US" dirty="0"/>
              <a:t>I can be polite and say “please” and “thank you” when talking to the server.</a:t>
            </a:r>
          </a:p>
        </p:txBody>
      </p:sp>
      <p:pic>
        <p:nvPicPr>
          <p:cNvPr id="4" name="Picture 3" descr="A person holding a tablet&#10;&#10;AI-generated content may be incorrect.">
            <a:extLst>
              <a:ext uri="{FF2B5EF4-FFF2-40B4-BE49-F238E27FC236}">
                <a16:creationId xmlns:a16="http://schemas.microsoft.com/office/drawing/2014/main" id="{504B0310-35C3-E95D-05B2-D26C9791A768}"/>
              </a:ext>
            </a:extLst>
          </p:cNvPr>
          <p:cNvPicPr>
            <a:picLocks noChangeAspect="1"/>
          </p:cNvPicPr>
          <p:nvPr/>
        </p:nvPicPr>
        <p:blipFill>
          <a:blip r:embed="rId3"/>
          <a:stretch>
            <a:fillRect/>
          </a:stretch>
        </p:blipFill>
        <p:spPr>
          <a:xfrm>
            <a:off x="4703214" y="1326253"/>
            <a:ext cx="6903720" cy="4594111"/>
          </a:xfrm>
          <a:prstGeom prst="rect">
            <a:avLst/>
          </a:prstGeom>
        </p:spPr>
      </p:pic>
    </p:spTree>
    <p:extLst>
      <p:ext uri="{BB962C8B-B14F-4D97-AF65-F5344CB8AC3E}">
        <p14:creationId xmlns:p14="http://schemas.microsoft.com/office/powerpoint/2010/main" val="194858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ED5FD1-EC5C-BD81-7774-7C447BCD4759}"/>
              </a:ext>
            </a:extLst>
          </p:cNvPr>
          <p:cNvSpPr>
            <a:spLocks noGrp="1"/>
          </p:cNvSpPr>
          <p:nvPr>
            <p:ph type="title"/>
          </p:nvPr>
        </p:nvSpPr>
        <p:spPr>
          <a:xfrm>
            <a:off x="6657715" y="467271"/>
            <a:ext cx="4195674" cy="2052522"/>
          </a:xfrm>
        </p:spPr>
        <p:txBody>
          <a:bodyPr anchor="b">
            <a:normAutofit/>
          </a:bodyPr>
          <a:lstStyle/>
          <a:p>
            <a:pPr algn="ctr"/>
            <a:r>
              <a:rPr lang="en-US" sz="5600" b="1" dirty="0"/>
              <a:t>Waiting for my food…</a:t>
            </a:r>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22A0A0-8241-6CE0-9CF4-057E0F1B0AA9}"/>
              </a:ext>
            </a:extLst>
          </p:cNvPr>
          <p:cNvPicPr>
            <a:picLocks noChangeAspect="1"/>
          </p:cNvPicPr>
          <p:nvPr/>
        </p:nvPicPr>
        <p:blipFill>
          <a:blip r:embed="rId3"/>
          <a:srcRect l="6981" r="21321"/>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F2689BB-0DD4-D263-A584-D90BA30A9652}"/>
              </a:ext>
            </a:extLst>
          </p:cNvPr>
          <p:cNvSpPr>
            <a:spLocks noGrp="1"/>
          </p:cNvSpPr>
          <p:nvPr>
            <p:ph idx="1"/>
          </p:nvPr>
        </p:nvSpPr>
        <p:spPr>
          <a:xfrm>
            <a:off x="6657715" y="2990818"/>
            <a:ext cx="4195673" cy="3486182"/>
          </a:xfrm>
          <a:ln>
            <a:solidFill>
              <a:schemeClr val="accent2">
                <a:lumMod val="50000"/>
              </a:schemeClr>
            </a:solidFill>
          </a:ln>
        </p:spPr>
        <p:txBody>
          <a:bodyPr anchor="t">
            <a:normAutofit/>
          </a:bodyPr>
          <a:lstStyle/>
          <a:p>
            <a:r>
              <a:rPr lang="en-US" sz="2400" dirty="0">
                <a:solidFill>
                  <a:schemeClr val="tx1">
                    <a:alpha val="80000"/>
                  </a:schemeClr>
                </a:solidFill>
              </a:rPr>
              <a:t>Food takes a while to cook</a:t>
            </a:r>
          </a:p>
          <a:p>
            <a:r>
              <a:rPr lang="en-US" sz="2400" dirty="0">
                <a:solidFill>
                  <a:schemeClr val="tx1">
                    <a:alpha val="80000"/>
                  </a:schemeClr>
                </a:solidFill>
              </a:rPr>
              <a:t>It’s hard to wait – especially when I’m hungry!</a:t>
            </a:r>
          </a:p>
          <a:p>
            <a:r>
              <a:rPr lang="en-US" sz="2400" dirty="0">
                <a:solidFill>
                  <a:schemeClr val="tx1">
                    <a:alpha val="80000"/>
                  </a:schemeClr>
                </a:solidFill>
              </a:rPr>
              <a:t>While I wait for my food, I can talk quietly, play with my fidget, or draw</a:t>
            </a:r>
          </a:p>
          <a:p>
            <a:r>
              <a:rPr lang="en-US" sz="2400" dirty="0">
                <a:solidFill>
                  <a:schemeClr val="tx1">
                    <a:alpha val="80000"/>
                  </a:schemeClr>
                </a:solidFill>
              </a:rPr>
              <a:t>Waiting calmly helps everyone around me in the restaurant!</a:t>
            </a: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814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7eaae81b400428ff88d2b017a83aca5e">
  <xsd:schema xmlns:xsd="http://www.w3.org/2001/XMLSchema" xmlns:xs="http://www.w3.org/2001/XMLSchema" xmlns:p="http://schemas.microsoft.com/office/2006/metadata/properties" xmlns:ns2="1a8c3281-94ba-4589-86c2-c8af90026cf3" targetNamespace="http://schemas.microsoft.com/office/2006/metadata/properties" ma:root="true" ma:fieldsID="d0764cc8eb7661975df3cbccd2d2e081"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AC750A-44AE-45E5-A261-D941B3C99142}"/>
</file>

<file path=customXml/itemProps2.xml><?xml version="1.0" encoding="utf-8"?>
<ds:datastoreItem xmlns:ds="http://schemas.openxmlformats.org/officeDocument/2006/customXml" ds:itemID="{81C54975-E7CD-48BA-A95D-BC16AD2E753D}"/>
</file>

<file path=customXml/itemProps3.xml><?xml version="1.0" encoding="utf-8"?>
<ds:datastoreItem xmlns:ds="http://schemas.openxmlformats.org/officeDocument/2006/customXml" ds:itemID="{8B4D53AD-7C6D-431B-A3BE-0532A384DCBC}"/>
</file>

<file path=docProps/app.xml><?xml version="1.0" encoding="utf-8"?>
<Properties xmlns="http://schemas.openxmlformats.org/officeDocument/2006/extended-properties" xmlns:vt="http://schemas.openxmlformats.org/officeDocument/2006/docPropsVTypes">
  <TotalTime>143</TotalTime>
  <Words>1155</Words>
  <Application>Microsoft Office PowerPoint</Application>
  <PresentationFormat>Widescreen</PresentationFormat>
  <Paragraphs>107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Calibri</vt:lpstr>
      <vt:lpstr>Office Theme</vt:lpstr>
      <vt:lpstr>I Know How to Act in a Restaurant!</vt:lpstr>
      <vt:lpstr>Have you ever been to a restaurant?</vt:lpstr>
      <vt:lpstr>It’s fun to eat at restaurants!</vt:lpstr>
      <vt:lpstr>What to expect?</vt:lpstr>
      <vt:lpstr>Sometimes we have to wait…</vt:lpstr>
      <vt:lpstr>We get a table!</vt:lpstr>
      <vt:lpstr>Time to look at the menu!</vt:lpstr>
      <vt:lpstr>The server or waiter will come to  take my order</vt:lpstr>
      <vt:lpstr>Waiting for my food…</vt:lpstr>
      <vt:lpstr>Time to eat!</vt:lpstr>
      <vt:lpstr>Talking in the restaurant…</vt:lpstr>
      <vt:lpstr>We’re finished eating…</vt:lpstr>
      <vt:lpstr>Time to leave</vt:lpstr>
      <vt:lpstr>I remember how to act in a restaurant!</vt:lpstr>
      <vt:lpstr>So…what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Andrea Morris</dc:creator>
  <cp:lastModifiedBy>Andrea Morris</cp:lastModifiedBy>
  <cp:revision>3</cp:revision>
  <dcterms:created xsi:type="dcterms:W3CDTF">2025-11-24T18:40:13Z</dcterms:created>
  <dcterms:modified xsi:type="dcterms:W3CDTF">2025-12-02T13:54:03Z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ies>
</file>