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60" r:id="rId4"/>
    <p:sldId id="261" r:id="rId5"/>
    <p:sldId id="262" r:id="rId6"/>
    <p:sldId id="263" r:id="rId7"/>
    <p:sldId id="265" r:id="rId8"/>
    <p:sldId id="264" r:id="rId9"/>
    <p:sldId id="266" r:id="rId10"/>
    <p:sldId id="267" r:id="rId11"/>
    <p:sldId id="268" r:id="rId12"/>
    <p:sldId id="270" r:id="rId13"/>
    <p:sldId id="269"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3366FF"/>
    <a:srgbClr val="FF9900"/>
    <a:srgbClr val="00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52" autoAdjust="0"/>
  </p:normalViewPr>
  <p:slideViewPr>
    <p:cSldViewPr>
      <p:cViewPr varScale="1">
        <p:scale>
          <a:sx n="51" d="100"/>
          <a:sy n="51" d="100"/>
        </p:scale>
        <p:origin x="137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C758AA-D238-A8A3-6CB6-778F3F673E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88D10502-06E5-3225-E574-C968B098819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A258101-4AE6-4D40-B2B2-C854363A41B4}" type="datetimeFigureOut">
              <a:rPr lang="en-US"/>
              <a:pPr>
                <a:defRPr/>
              </a:pPr>
              <a:t>9/1/2023</a:t>
            </a:fld>
            <a:endParaRPr lang="en-US"/>
          </a:p>
        </p:txBody>
      </p:sp>
      <p:sp>
        <p:nvSpPr>
          <p:cNvPr id="4" name="Slide Image Placeholder 3">
            <a:extLst>
              <a:ext uri="{FF2B5EF4-FFF2-40B4-BE49-F238E27FC236}">
                <a16:creationId xmlns:a16="http://schemas.microsoft.com/office/drawing/2014/main" id="{A7172DEA-874D-BD33-E1A1-FC62F97557A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2A7A1B-F402-CC3D-16D2-F13994DD8DF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1E7DD02-18B5-B4A6-5892-59D037A095B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6E384B2D-8A79-280B-5114-60EB4B4BDA3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1344E44-5401-450B-AAB2-6DD5AD00F8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0A359C2-6E2E-8E82-3B88-CDB0476F56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7326545-C9DB-1032-1BA3-283F3EDB21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Explain that today’s lesson will focus on how to choose the right clothing depending on different factors.</a:t>
            </a:r>
          </a:p>
        </p:txBody>
      </p:sp>
      <p:sp>
        <p:nvSpPr>
          <p:cNvPr id="4100" name="Slide Number Placeholder 3">
            <a:extLst>
              <a:ext uri="{FF2B5EF4-FFF2-40B4-BE49-F238E27FC236}">
                <a16:creationId xmlns:a16="http://schemas.microsoft.com/office/drawing/2014/main" id="{3AAB5D2D-5CF3-EDE3-6ADF-AC24801C30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F517BA-768C-482D-ACFE-55589F0F4E8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C69DBCA-E07E-C44C-63C8-073A13A390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67EA163-F77B-0C72-337E-138D01FE56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Have students point out the differences between the two pictures.  Ask how the “after” picture would help them find what they’re looking for.</a:t>
            </a:r>
          </a:p>
        </p:txBody>
      </p:sp>
      <p:sp>
        <p:nvSpPr>
          <p:cNvPr id="22532" name="Slide Number Placeholder 3">
            <a:extLst>
              <a:ext uri="{FF2B5EF4-FFF2-40B4-BE49-F238E27FC236}">
                <a16:creationId xmlns:a16="http://schemas.microsoft.com/office/drawing/2014/main" id="{EDEDEBB5-EB01-F26B-59BD-649A63D6BF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B14496-6236-42A2-B03A-A31F73798B2F}"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10CDC1B-494C-B226-0518-4830E43700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09C7EB08-B3DA-596D-9EB1-E4AA4B9D5E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Talk about how clothing choices need to fit the destination.  Different clothes for different settings.  Review each bullet point with students and discuss options.</a:t>
            </a:r>
          </a:p>
        </p:txBody>
      </p:sp>
      <p:sp>
        <p:nvSpPr>
          <p:cNvPr id="24580" name="Slide Number Placeholder 3">
            <a:extLst>
              <a:ext uri="{FF2B5EF4-FFF2-40B4-BE49-F238E27FC236}">
                <a16:creationId xmlns:a16="http://schemas.microsoft.com/office/drawing/2014/main" id="{5BF77B9C-8890-ADAB-DFB8-B46140C55D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95AA4E-F97E-4F27-A7BC-F3FB0B1C74D0}"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7D2873F-D406-487B-37EA-5ADDC7768F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D1E3EFE-0779-E399-C4BA-03F5ECE3BC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Talk about each bullet point.  Ask students for their experiences.</a:t>
            </a:r>
          </a:p>
        </p:txBody>
      </p:sp>
      <p:sp>
        <p:nvSpPr>
          <p:cNvPr id="26628" name="Slide Number Placeholder 3">
            <a:extLst>
              <a:ext uri="{FF2B5EF4-FFF2-40B4-BE49-F238E27FC236}">
                <a16:creationId xmlns:a16="http://schemas.microsoft.com/office/drawing/2014/main" id="{BBEA738E-EA46-B3CB-0C54-1428194E24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B77F32-1E32-4656-B84B-B76E44352513}"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B15E554-FD1D-7379-7AEA-247432E1C9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A5C2CF0-3FD6-9661-787D-29FFE7DDE6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Talk about the pictures and ask students for their thoughts.  Why are the outfits on the right more appropriate?</a:t>
            </a:r>
          </a:p>
        </p:txBody>
      </p:sp>
      <p:sp>
        <p:nvSpPr>
          <p:cNvPr id="28676" name="Slide Number Placeholder 3">
            <a:extLst>
              <a:ext uri="{FF2B5EF4-FFF2-40B4-BE49-F238E27FC236}">
                <a16:creationId xmlns:a16="http://schemas.microsoft.com/office/drawing/2014/main" id="{5F83BE75-C8EC-017D-ACA2-9FFB175C78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6F881C-CBF2-4EA0-BCF7-2408BD064B3F}"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44EB0B0-1DB3-21ED-CB37-024A26B145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C363157-D5E4-3160-81CC-DB6076E440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Discuss why the weather forecast can help us decide what to wear. What should the people in the pictures be wearing instead?</a:t>
            </a:r>
          </a:p>
        </p:txBody>
      </p:sp>
      <p:sp>
        <p:nvSpPr>
          <p:cNvPr id="30724" name="Slide Number Placeholder 3">
            <a:extLst>
              <a:ext uri="{FF2B5EF4-FFF2-40B4-BE49-F238E27FC236}">
                <a16:creationId xmlns:a16="http://schemas.microsoft.com/office/drawing/2014/main" id="{39F4E9A4-A481-46AE-4C81-5FEB5714C7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82EB12-8952-4875-88A9-963D2F331CEF}"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262F782-A028-849C-C72C-BDE8295814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0253CFA7-77C9-78A3-717B-1F1D6D09CE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Talk about each picture.  What do the students notice.  What would make the people more comfortable?</a:t>
            </a:r>
          </a:p>
        </p:txBody>
      </p:sp>
      <p:sp>
        <p:nvSpPr>
          <p:cNvPr id="32772" name="Slide Number Placeholder 3">
            <a:extLst>
              <a:ext uri="{FF2B5EF4-FFF2-40B4-BE49-F238E27FC236}">
                <a16:creationId xmlns:a16="http://schemas.microsoft.com/office/drawing/2014/main" id="{49B3483C-6F00-1E1E-1B4B-609167F1E3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FDA862-6535-48E2-ACE6-C2652A28B247}"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6260C8D-5210-B470-E9F3-6616C410A5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FDC77A04-BF05-A850-8DE7-F0EA072A28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Talk about each picture.  Ask if this has ever happened to them.  Were they able to solve the problem?  How?</a:t>
            </a:r>
          </a:p>
        </p:txBody>
      </p:sp>
      <p:sp>
        <p:nvSpPr>
          <p:cNvPr id="34820" name="Slide Number Placeholder 3">
            <a:extLst>
              <a:ext uri="{FF2B5EF4-FFF2-40B4-BE49-F238E27FC236}">
                <a16:creationId xmlns:a16="http://schemas.microsoft.com/office/drawing/2014/main" id="{FC85F88D-4D01-C1B5-7ACC-E31F315B3D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C94552-58A8-464C-86DC-D74A583554A7}"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3DBDCC0-E418-0314-4B43-9D3AF1D7DF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C5245024-B831-5D80-1174-E51A9E1404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Explain that being prepared can take the hassle out of the morning so planning clothing the night before is a good idea.</a:t>
            </a:r>
          </a:p>
        </p:txBody>
      </p:sp>
      <p:sp>
        <p:nvSpPr>
          <p:cNvPr id="36868" name="Slide Number Placeholder 3">
            <a:extLst>
              <a:ext uri="{FF2B5EF4-FFF2-40B4-BE49-F238E27FC236}">
                <a16:creationId xmlns:a16="http://schemas.microsoft.com/office/drawing/2014/main" id="{53A15038-0129-693A-F442-42D38B20D0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600DB4-7258-419D-919D-C2789E0973F1}"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1592564-914E-22E8-6BF5-8A43679472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2167B15C-0D47-CCB7-EB40-61CB8158B9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Ask if they’ve ever been bothered by their clothing.  Were they able to fix the problem?  How?</a:t>
            </a:r>
          </a:p>
        </p:txBody>
      </p:sp>
      <p:sp>
        <p:nvSpPr>
          <p:cNvPr id="38916" name="Slide Number Placeholder 3">
            <a:extLst>
              <a:ext uri="{FF2B5EF4-FFF2-40B4-BE49-F238E27FC236}">
                <a16:creationId xmlns:a16="http://schemas.microsoft.com/office/drawing/2014/main" id="{7FAF1530-ADAC-B45D-0716-54D2F5FAB3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62B1B6-9DA2-4037-9327-7054CA385DF7}"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6B8F721-8629-D30E-A34B-29336E0542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C8DD75DC-FADC-42BC-5313-394C8A8881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Talk about each bullet point and how the right shoes can make each situation more comfortable.  Ask which shoe picture would match the above situations.</a:t>
            </a:r>
          </a:p>
        </p:txBody>
      </p:sp>
      <p:sp>
        <p:nvSpPr>
          <p:cNvPr id="40964" name="Slide Number Placeholder 3">
            <a:extLst>
              <a:ext uri="{FF2B5EF4-FFF2-40B4-BE49-F238E27FC236}">
                <a16:creationId xmlns:a16="http://schemas.microsoft.com/office/drawing/2014/main" id="{4FE17661-4904-A6FF-8552-FD790E64D3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0923C1-3246-41F4-9068-195FB9A600D4}"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5B339A8-1EF1-1518-FB3D-166F5E8D90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36DB79B-F477-9916-4EB8-CE332FB908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Ask if they’ve ever had difficulty choosing the right clothes to wear.  What kind of problems did they have?  Were they able to solve the problems?  How?</a:t>
            </a:r>
          </a:p>
        </p:txBody>
      </p:sp>
      <p:sp>
        <p:nvSpPr>
          <p:cNvPr id="6148" name="Slide Number Placeholder 3">
            <a:extLst>
              <a:ext uri="{FF2B5EF4-FFF2-40B4-BE49-F238E27FC236}">
                <a16:creationId xmlns:a16="http://schemas.microsoft.com/office/drawing/2014/main" id="{517D344A-4CB2-40D0-5F32-37CCEE08BD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EB5F58-1509-4A25-8CAF-AD7DDF5CA6E2}"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733E097-6965-0554-D17A-AFF0B4876E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1B0C908F-EE98-43AE-C449-CF973EF76F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Explain that getting other opinions can help you make the right clothing choices – especially if you’re uncertain.</a:t>
            </a:r>
          </a:p>
        </p:txBody>
      </p:sp>
      <p:sp>
        <p:nvSpPr>
          <p:cNvPr id="43012" name="Slide Number Placeholder 3">
            <a:extLst>
              <a:ext uri="{FF2B5EF4-FFF2-40B4-BE49-F238E27FC236}">
                <a16:creationId xmlns:a16="http://schemas.microsoft.com/office/drawing/2014/main" id="{0E0876BB-4663-F1AD-6115-A512860596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084BB9-038B-412B-84DB-3AE1B21CD21B}"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ECC09E7-040D-3A6B-EB3D-BE6B4BD5C2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3471EF2-0EFF-D26E-D829-35380A4CA2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Review each bullet point and ask students to explain the tips in their own words.  </a:t>
            </a:r>
          </a:p>
        </p:txBody>
      </p:sp>
      <p:sp>
        <p:nvSpPr>
          <p:cNvPr id="45060" name="Slide Number Placeholder 3">
            <a:extLst>
              <a:ext uri="{FF2B5EF4-FFF2-40B4-BE49-F238E27FC236}">
                <a16:creationId xmlns:a16="http://schemas.microsoft.com/office/drawing/2014/main" id="{09E406E3-5FC2-75F6-8AE8-CF052B2E90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DCD5FE-847E-4930-A855-85C283A3BBBF}"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ADFD7BC-6DCD-EA4D-2C2C-742214DE62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5E02DB0-EDD2-6755-9F4F-C5F185DB85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Remind them of the 8 tips they learned in the lesson to help them answer the question.  </a:t>
            </a:r>
          </a:p>
        </p:txBody>
      </p:sp>
      <p:sp>
        <p:nvSpPr>
          <p:cNvPr id="47108" name="Slide Number Placeholder 3">
            <a:extLst>
              <a:ext uri="{FF2B5EF4-FFF2-40B4-BE49-F238E27FC236}">
                <a16:creationId xmlns:a16="http://schemas.microsoft.com/office/drawing/2014/main" id="{1E750350-F167-8038-3EA0-EA545E6C12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958601-DB6F-453E-B2F6-D51318010891}" type="slidenum">
              <a:rPr lang="en-US" altLang="en-US" smtClean="0"/>
              <a:pPr/>
              <a:t>22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551ADCDD-7C77-4BAA-ABD2-B4FF119A1A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377AA9BE-3D46-4F52-E52D-243B9C8ABC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Ask if they every had this problem.  Ask how it made them feel.  Were they able to solve the problem?  How?</a:t>
            </a:r>
          </a:p>
        </p:txBody>
      </p:sp>
      <p:sp>
        <p:nvSpPr>
          <p:cNvPr id="8196" name="Slide Number Placeholder 3">
            <a:extLst>
              <a:ext uri="{FF2B5EF4-FFF2-40B4-BE49-F238E27FC236}">
                <a16:creationId xmlns:a16="http://schemas.microsoft.com/office/drawing/2014/main" id="{BCFE3144-142B-A9F7-9C4A-AC422B0CF5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2759ED-FF5F-41AF-9837-06AB9F6B4191}"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BFECB5-453A-5417-C30C-978B8B5EFE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3893137-5EBD-2D9F-5B20-27087EF43B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Ask if they’ve ever had this problem.  How did they feel? Were they able to solve the problem?  How?</a:t>
            </a:r>
          </a:p>
        </p:txBody>
      </p:sp>
      <p:sp>
        <p:nvSpPr>
          <p:cNvPr id="10244" name="Slide Number Placeholder 3">
            <a:extLst>
              <a:ext uri="{FF2B5EF4-FFF2-40B4-BE49-F238E27FC236}">
                <a16:creationId xmlns:a16="http://schemas.microsoft.com/office/drawing/2014/main" id="{47767604-B205-15D5-28D6-0DB69457A5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B38B75-6B28-455F-9822-570BA4BCEFDB}"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5A93C99-E365-E99D-6091-6FA4F13467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5580EB89-1FCC-51E9-92CD-7A6094699F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Ask if they’ve ever had this problem.  How did they feel? Were they able to solve the problem?  How?</a:t>
            </a:r>
          </a:p>
        </p:txBody>
      </p:sp>
      <p:sp>
        <p:nvSpPr>
          <p:cNvPr id="12292" name="Slide Number Placeholder 3">
            <a:extLst>
              <a:ext uri="{FF2B5EF4-FFF2-40B4-BE49-F238E27FC236}">
                <a16:creationId xmlns:a16="http://schemas.microsoft.com/office/drawing/2014/main" id="{BA6CFC87-6610-3EB4-B657-BFE7C7CD1F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106BD9-1A3B-4526-A985-EE5C1D2C40E1}"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23C9C0B-241D-E786-C218-9ECCF1361E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5328024-6BD1-78CF-97AE-00A58943D1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Ask if they’ve ever had this problem.  How did they feel? Were they able to solve the problem?  How?</a:t>
            </a:r>
          </a:p>
        </p:txBody>
      </p:sp>
      <p:sp>
        <p:nvSpPr>
          <p:cNvPr id="14340" name="Slide Number Placeholder 3">
            <a:extLst>
              <a:ext uri="{FF2B5EF4-FFF2-40B4-BE49-F238E27FC236}">
                <a16:creationId xmlns:a16="http://schemas.microsoft.com/office/drawing/2014/main" id="{6108085C-833C-C2CB-E231-E0190072CB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746C07-D0FE-4450-A8C6-4BBAE8ACF976}"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BEE6D53-A7E4-E141-AFAB-142C7E767E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2EA188B8-68F1-2E63-DF51-AA0BCBDA25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Talk about the different emotions represented.  Ask students if they’ve ever felt any of these and why.</a:t>
            </a:r>
          </a:p>
        </p:txBody>
      </p:sp>
      <p:sp>
        <p:nvSpPr>
          <p:cNvPr id="16388" name="Slide Number Placeholder 3">
            <a:extLst>
              <a:ext uri="{FF2B5EF4-FFF2-40B4-BE49-F238E27FC236}">
                <a16:creationId xmlns:a16="http://schemas.microsoft.com/office/drawing/2014/main" id="{0CCB9BDE-99EA-F2CC-57F9-FB96153675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72B3AA-46F7-45FA-9C1E-6F19371CD43F}"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28828ED-D431-271F-AD9B-915EC2D8D3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596B35D-F0AC-FEE2-D862-9A25AFFAF2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Explain that they will learn 8 tips that can help them choose the right clothing.</a:t>
            </a:r>
          </a:p>
        </p:txBody>
      </p:sp>
      <p:sp>
        <p:nvSpPr>
          <p:cNvPr id="18436" name="Slide Number Placeholder 3">
            <a:extLst>
              <a:ext uri="{FF2B5EF4-FFF2-40B4-BE49-F238E27FC236}">
                <a16:creationId xmlns:a16="http://schemas.microsoft.com/office/drawing/2014/main" id="{EC971126-328B-CE49-A04B-3CA4A5F0F5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C83BF8-8AB6-4465-A03C-55323A4D81AB}"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A902F99-80A7-4C2D-BA23-2AA7716045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86E3102-FEDF-3DA0-66CE-C6D4D2849A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Review each bullet point and talk about their importance in organizing one’s clothing.</a:t>
            </a:r>
          </a:p>
        </p:txBody>
      </p:sp>
      <p:sp>
        <p:nvSpPr>
          <p:cNvPr id="20484" name="Slide Number Placeholder 3">
            <a:extLst>
              <a:ext uri="{FF2B5EF4-FFF2-40B4-BE49-F238E27FC236}">
                <a16:creationId xmlns:a16="http://schemas.microsoft.com/office/drawing/2014/main" id="{545439FB-6AF5-1C47-08B6-EE5B52C20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FB1CA3-70E5-435A-AAD8-640C53060B64}"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388E1D4D-CAE7-ADCD-2BCC-243429773B4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1AC1E4F-4A97-BA7F-0819-4EFF2C09BBB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B074B9E9-7B8D-A533-CC3F-4BA25916343B}"/>
              </a:ext>
            </a:extLst>
          </p:cNvPr>
          <p:cNvSpPr>
            <a:spLocks noGrp="1" noChangeArrowheads="1"/>
          </p:cNvSpPr>
          <p:nvPr>
            <p:ph type="sldNum" sz="quarter" idx="12"/>
          </p:nvPr>
        </p:nvSpPr>
        <p:spPr>
          <a:ln/>
        </p:spPr>
        <p:txBody>
          <a:bodyPr/>
          <a:lstStyle>
            <a:lvl1pPr>
              <a:defRPr/>
            </a:lvl1pPr>
          </a:lstStyle>
          <a:p>
            <a:pPr>
              <a:defRPr/>
            </a:pPr>
            <a:fld id="{25093F95-A1E5-4F25-88BD-5AC2F31880E7}" type="slidenum">
              <a:rPr lang="es-ES" altLang="en-US"/>
              <a:pPr>
                <a:defRPr/>
              </a:pPr>
              <a:t>‹#›</a:t>
            </a:fld>
            <a:endParaRPr lang="es-ES" altLang="en-US"/>
          </a:p>
        </p:txBody>
      </p:sp>
    </p:spTree>
    <p:extLst>
      <p:ext uri="{BB962C8B-B14F-4D97-AF65-F5344CB8AC3E}">
        <p14:creationId xmlns:p14="http://schemas.microsoft.com/office/powerpoint/2010/main" val="180987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1EC82D-24B0-63F2-309E-CED7C09DCA4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5D33B743-9362-3024-377B-4EA2DB6131A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E5F5B185-70FA-ABC7-6882-AF45EB4440C2}"/>
              </a:ext>
            </a:extLst>
          </p:cNvPr>
          <p:cNvSpPr>
            <a:spLocks noGrp="1" noChangeArrowheads="1"/>
          </p:cNvSpPr>
          <p:nvPr>
            <p:ph type="sldNum" sz="quarter" idx="12"/>
          </p:nvPr>
        </p:nvSpPr>
        <p:spPr>
          <a:ln/>
        </p:spPr>
        <p:txBody>
          <a:bodyPr/>
          <a:lstStyle>
            <a:lvl1pPr>
              <a:defRPr/>
            </a:lvl1pPr>
          </a:lstStyle>
          <a:p>
            <a:pPr>
              <a:defRPr/>
            </a:pPr>
            <a:fld id="{546D3855-ECA6-4740-BE36-E9A6B3D8F62D}" type="slidenum">
              <a:rPr lang="es-ES" altLang="en-US"/>
              <a:pPr>
                <a:defRPr/>
              </a:pPr>
              <a:t>‹#›</a:t>
            </a:fld>
            <a:endParaRPr lang="es-ES" altLang="en-US"/>
          </a:p>
        </p:txBody>
      </p:sp>
    </p:spTree>
    <p:extLst>
      <p:ext uri="{BB962C8B-B14F-4D97-AF65-F5344CB8AC3E}">
        <p14:creationId xmlns:p14="http://schemas.microsoft.com/office/powerpoint/2010/main" val="395144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E0C7E4-ABFC-C336-6054-B901453B496E}"/>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86B534FF-8ABB-9E60-BD20-17760DDB2B2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4326C66-E218-0F26-ED9B-E26B22046355}"/>
              </a:ext>
            </a:extLst>
          </p:cNvPr>
          <p:cNvSpPr>
            <a:spLocks noGrp="1" noChangeArrowheads="1"/>
          </p:cNvSpPr>
          <p:nvPr>
            <p:ph type="sldNum" sz="quarter" idx="12"/>
          </p:nvPr>
        </p:nvSpPr>
        <p:spPr>
          <a:ln/>
        </p:spPr>
        <p:txBody>
          <a:bodyPr/>
          <a:lstStyle>
            <a:lvl1pPr>
              <a:defRPr/>
            </a:lvl1pPr>
          </a:lstStyle>
          <a:p>
            <a:pPr>
              <a:defRPr/>
            </a:pPr>
            <a:fld id="{C93250F2-3494-46D5-8751-B43C21D46F5E}" type="slidenum">
              <a:rPr lang="es-ES" altLang="en-US"/>
              <a:pPr>
                <a:defRPr/>
              </a:pPr>
              <a:t>‹#›</a:t>
            </a:fld>
            <a:endParaRPr lang="es-ES" altLang="en-US"/>
          </a:p>
        </p:txBody>
      </p:sp>
    </p:spTree>
    <p:extLst>
      <p:ext uri="{BB962C8B-B14F-4D97-AF65-F5344CB8AC3E}">
        <p14:creationId xmlns:p14="http://schemas.microsoft.com/office/powerpoint/2010/main" val="398801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FA4148-D4B2-4980-A449-7F8C7B168A2E}"/>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6A6A389-621D-06CF-FFC8-88FBE27F5AF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E268FDC2-3C31-3444-48E4-012030D4267F}"/>
              </a:ext>
            </a:extLst>
          </p:cNvPr>
          <p:cNvSpPr>
            <a:spLocks noGrp="1" noChangeArrowheads="1"/>
          </p:cNvSpPr>
          <p:nvPr>
            <p:ph type="sldNum" sz="quarter" idx="12"/>
          </p:nvPr>
        </p:nvSpPr>
        <p:spPr>
          <a:ln/>
        </p:spPr>
        <p:txBody>
          <a:bodyPr/>
          <a:lstStyle>
            <a:lvl1pPr>
              <a:defRPr/>
            </a:lvl1pPr>
          </a:lstStyle>
          <a:p>
            <a:pPr>
              <a:defRPr/>
            </a:pPr>
            <a:fld id="{23607ECB-712C-4A00-9D2E-0D9ABD24CA05}" type="slidenum">
              <a:rPr lang="es-ES" altLang="en-US"/>
              <a:pPr>
                <a:defRPr/>
              </a:pPr>
              <a:t>‹#›</a:t>
            </a:fld>
            <a:endParaRPr lang="es-ES" altLang="en-US"/>
          </a:p>
        </p:txBody>
      </p:sp>
    </p:spTree>
    <p:extLst>
      <p:ext uri="{BB962C8B-B14F-4D97-AF65-F5344CB8AC3E}">
        <p14:creationId xmlns:p14="http://schemas.microsoft.com/office/powerpoint/2010/main" val="238958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D057C58-5ADC-10BA-ECEF-81B1717D73F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74902FD0-85EF-0A34-7A0D-6A7E8DB1EB14}"/>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6DC71BE8-8AF2-5426-CBA2-1FA493057100}"/>
              </a:ext>
            </a:extLst>
          </p:cNvPr>
          <p:cNvSpPr>
            <a:spLocks noGrp="1" noChangeArrowheads="1"/>
          </p:cNvSpPr>
          <p:nvPr>
            <p:ph type="sldNum" sz="quarter" idx="12"/>
          </p:nvPr>
        </p:nvSpPr>
        <p:spPr>
          <a:ln/>
        </p:spPr>
        <p:txBody>
          <a:bodyPr/>
          <a:lstStyle>
            <a:lvl1pPr>
              <a:defRPr/>
            </a:lvl1pPr>
          </a:lstStyle>
          <a:p>
            <a:pPr>
              <a:defRPr/>
            </a:pPr>
            <a:fld id="{1742240A-1AA4-480C-8E05-7B66501ADD55}" type="slidenum">
              <a:rPr lang="es-ES" altLang="en-US"/>
              <a:pPr>
                <a:defRPr/>
              </a:pPr>
              <a:t>‹#›</a:t>
            </a:fld>
            <a:endParaRPr lang="es-ES" altLang="en-US"/>
          </a:p>
        </p:txBody>
      </p:sp>
    </p:spTree>
    <p:extLst>
      <p:ext uri="{BB962C8B-B14F-4D97-AF65-F5344CB8AC3E}">
        <p14:creationId xmlns:p14="http://schemas.microsoft.com/office/powerpoint/2010/main" val="184088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38F7FE0-7AC5-15B3-6810-CF7365818BB7}"/>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359DDD1C-E6D7-A157-F915-14B3A4973086}"/>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2EB40709-46F7-ADE8-B0A3-433240E643E0}"/>
              </a:ext>
            </a:extLst>
          </p:cNvPr>
          <p:cNvSpPr>
            <a:spLocks noGrp="1" noChangeArrowheads="1"/>
          </p:cNvSpPr>
          <p:nvPr>
            <p:ph type="sldNum" sz="quarter" idx="12"/>
          </p:nvPr>
        </p:nvSpPr>
        <p:spPr>
          <a:ln/>
        </p:spPr>
        <p:txBody>
          <a:bodyPr/>
          <a:lstStyle>
            <a:lvl1pPr>
              <a:defRPr/>
            </a:lvl1pPr>
          </a:lstStyle>
          <a:p>
            <a:pPr>
              <a:defRPr/>
            </a:pPr>
            <a:fld id="{F17C2ABE-9821-4595-AB85-F54605B02D58}" type="slidenum">
              <a:rPr lang="es-ES" altLang="en-US"/>
              <a:pPr>
                <a:defRPr/>
              </a:pPr>
              <a:t>‹#›</a:t>
            </a:fld>
            <a:endParaRPr lang="es-ES" altLang="en-US"/>
          </a:p>
        </p:txBody>
      </p:sp>
    </p:spTree>
    <p:extLst>
      <p:ext uri="{BB962C8B-B14F-4D97-AF65-F5344CB8AC3E}">
        <p14:creationId xmlns:p14="http://schemas.microsoft.com/office/powerpoint/2010/main" val="77627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93FE52A-0E6F-5681-3B17-23B8F2C229C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97346189-7AD1-28EB-CED7-629C90974EC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AD9297F7-59CB-0C09-78B1-397806F145A3}"/>
              </a:ext>
            </a:extLst>
          </p:cNvPr>
          <p:cNvSpPr>
            <a:spLocks noGrp="1" noChangeArrowheads="1"/>
          </p:cNvSpPr>
          <p:nvPr>
            <p:ph type="sldNum" sz="quarter" idx="12"/>
          </p:nvPr>
        </p:nvSpPr>
        <p:spPr>
          <a:ln/>
        </p:spPr>
        <p:txBody>
          <a:bodyPr/>
          <a:lstStyle>
            <a:lvl1pPr>
              <a:defRPr/>
            </a:lvl1pPr>
          </a:lstStyle>
          <a:p>
            <a:pPr>
              <a:defRPr/>
            </a:pPr>
            <a:fld id="{47F8914D-AB39-4030-9BDE-4B2E1A1D4962}" type="slidenum">
              <a:rPr lang="es-ES" altLang="en-US"/>
              <a:pPr>
                <a:defRPr/>
              </a:pPr>
              <a:t>‹#›</a:t>
            </a:fld>
            <a:endParaRPr lang="es-ES" altLang="en-US"/>
          </a:p>
        </p:txBody>
      </p:sp>
    </p:spTree>
    <p:extLst>
      <p:ext uri="{BB962C8B-B14F-4D97-AF65-F5344CB8AC3E}">
        <p14:creationId xmlns:p14="http://schemas.microsoft.com/office/powerpoint/2010/main" val="45273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2539736-D368-8AC3-F777-D8F83A743EB7}"/>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60515717-C28D-8BE3-68F7-42C0F75330D6}"/>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FE05977F-8D9B-0023-B5A2-A694E73F5436}"/>
              </a:ext>
            </a:extLst>
          </p:cNvPr>
          <p:cNvSpPr>
            <a:spLocks noGrp="1" noChangeArrowheads="1"/>
          </p:cNvSpPr>
          <p:nvPr>
            <p:ph type="sldNum" sz="quarter" idx="12"/>
          </p:nvPr>
        </p:nvSpPr>
        <p:spPr>
          <a:ln/>
        </p:spPr>
        <p:txBody>
          <a:bodyPr/>
          <a:lstStyle>
            <a:lvl1pPr>
              <a:defRPr/>
            </a:lvl1pPr>
          </a:lstStyle>
          <a:p>
            <a:pPr>
              <a:defRPr/>
            </a:pPr>
            <a:fld id="{52763394-55B4-45C2-BF63-EBE3276837CA}" type="slidenum">
              <a:rPr lang="es-ES" altLang="en-US"/>
              <a:pPr>
                <a:defRPr/>
              </a:pPr>
              <a:t>‹#›</a:t>
            </a:fld>
            <a:endParaRPr lang="es-ES" altLang="en-US"/>
          </a:p>
        </p:txBody>
      </p:sp>
    </p:spTree>
    <p:extLst>
      <p:ext uri="{BB962C8B-B14F-4D97-AF65-F5344CB8AC3E}">
        <p14:creationId xmlns:p14="http://schemas.microsoft.com/office/powerpoint/2010/main" val="112102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9A30EA-1D3E-B4A6-EAD1-17F39095613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22F985E4-21AA-5CFF-107A-6775670253A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A0C89188-57FD-6614-2444-9D1C673ACB4E}"/>
              </a:ext>
            </a:extLst>
          </p:cNvPr>
          <p:cNvSpPr>
            <a:spLocks noGrp="1" noChangeArrowheads="1"/>
          </p:cNvSpPr>
          <p:nvPr>
            <p:ph type="sldNum" sz="quarter" idx="12"/>
          </p:nvPr>
        </p:nvSpPr>
        <p:spPr>
          <a:ln/>
        </p:spPr>
        <p:txBody>
          <a:bodyPr/>
          <a:lstStyle>
            <a:lvl1pPr>
              <a:defRPr/>
            </a:lvl1pPr>
          </a:lstStyle>
          <a:p>
            <a:pPr>
              <a:defRPr/>
            </a:pPr>
            <a:fld id="{42B47C27-73D6-48D5-9045-238676EF628C}" type="slidenum">
              <a:rPr lang="es-ES" altLang="en-US"/>
              <a:pPr>
                <a:defRPr/>
              </a:pPr>
              <a:t>‹#›</a:t>
            </a:fld>
            <a:endParaRPr lang="es-ES" altLang="en-US"/>
          </a:p>
        </p:txBody>
      </p:sp>
    </p:spTree>
    <p:extLst>
      <p:ext uri="{BB962C8B-B14F-4D97-AF65-F5344CB8AC3E}">
        <p14:creationId xmlns:p14="http://schemas.microsoft.com/office/powerpoint/2010/main" val="166506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F577C78-7AC4-C987-5A0C-5E3897A6580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F6F06196-F8B3-7188-FFE2-3E1F836F39B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1D987B18-CB5B-F2A8-8612-2810BB0C4F42}"/>
              </a:ext>
            </a:extLst>
          </p:cNvPr>
          <p:cNvSpPr>
            <a:spLocks noGrp="1" noChangeArrowheads="1"/>
          </p:cNvSpPr>
          <p:nvPr>
            <p:ph type="sldNum" sz="quarter" idx="12"/>
          </p:nvPr>
        </p:nvSpPr>
        <p:spPr>
          <a:ln/>
        </p:spPr>
        <p:txBody>
          <a:bodyPr/>
          <a:lstStyle>
            <a:lvl1pPr>
              <a:defRPr/>
            </a:lvl1pPr>
          </a:lstStyle>
          <a:p>
            <a:pPr>
              <a:defRPr/>
            </a:pPr>
            <a:fld id="{F138332A-1704-46D0-B925-059BE627FDDA}" type="slidenum">
              <a:rPr lang="es-ES" altLang="en-US"/>
              <a:pPr>
                <a:defRPr/>
              </a:pPr>
              <a:t>‹#›</a:t>
            </a:fld>
            <a:endParaRPr lang="es-ES" altLang="en-US"/>
          </a:p>
        </p:txBody>
      </p:sp>
    </p:spTree>
    <p:extLst>
      <p:ext uri="{BB962C8B-B14F-4D97-AF65-F5344CB8AC3E}">
        <p14:creationId xmlns:p14="http://schemas.microsoft.com/office/powerpoint/2010/main" val="57817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6A3205B-123D-43FE-107A-9E13B31F633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1918D61B-2C92-0D9B-60BE-481A1BFD171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244F6288-D6E7-3234-C72A-4D512EACDAF2}"/>
              </a:ext>
            </a:extLst>
          </p:cNvPr>
          <p:cNvSpPr>
            <a:spLocks noGrp="1" noChangeArrowheads="1"/>
          </p:cNvSpPr>
          <p:nvPr>
            <p:ph type="sldNum" sz="quarter" idx="12"/>
          </p:nvPr>
        </p:nvSpPr>
        <p:spPr>
          <a:ln/>
        </p:spPr>
        <p:txBody>
          <a:bodyPr/>
          <a:lstStyle>
            <a:lvl1pPr>
              <a:defRPr/>
            </a:lvl1pPr>
          </a:lstStyle>
          <a:p>
            <a:pPr>
              <a:defRPr/>
            </a:pPr>
            <a:fld id="{58FB9F9F-6487-44A7-B50A-4786A2E7FCFA}" type="slidenum">
              <a:rPr lang="es-ES" altLang="en-US"/>
              <a:pPr>
                <a:defRPr/>
              </a:pPr>
              <a:t>‹#›</a:t>
            </a:fld>
            <a:endParaRPr lang="es-ES" altLang="en-US"/>
          </a:p>
        </p:txBody>
      </p:sp>
    </p:spTree>
    <p:extLst>
      <p:ext uri="{BB962C8B-B14F-4D97-AF65-F5344CB8AC3E}">
        <p14:creationId xmlns:p14="http://schemas.microsoft.com/office/powerpoint/2010/main" val="93830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307B2F0-BF13-EC71-360C-4B6598F7A4C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504F39CC-96C9-CDCE-8D2E-9302F707F1E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AC59CC6F-41B0-2DB6-41FE-1D0AF5F21E1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13391884-0115-A9A2-7C01-9D7847D2239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F9A03923-68BD-9536-3C49-729261004A5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7A6F062-ABD0-407B-81E7-217769492AC5}"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a:extLst>
              <a:ext uri="{FF2B5EF4-FFF2-40B4-BE49-F238E27FC236}">
                <a16:creationId xmlns:a16="http://schemas.microsoft.com/office/drawing/2014/main" id="{DE131297-D0F6-4D75-5DAF-A1BF9A1395C0}"/>
              </a:ext>
            </a:extLst>
          </p:cNvPr>
          <p:cNvSpPr>
            <a:spLocks noGrp="1" noChangeArrowheads="1"/>
          </p:cNvSpPr>
          <p:nvPr>
            <p:ph type="ctrTitle"/>
          </p:nvPr>
        </p:nvSpPr>
        <p:spPr>
          <a:xfrm>
            <a:off x="2555875" y="2565400"/>
            <a:ext cx="4032250" cy="1263650"/>
          </a:xfrm>
          <a:ln w="28575">
            <a:solidFill>
              <a:srgbClr val="FF0000"/>
            </a:solidFill>
            <a:prstDash val="sysDash"/>
          </a:ln>
        </p:spPr>
        <p:txBody>
          <a:bodyPr anchor="ctr"/>
          <a:lstStyle/>
          <a:p>
            <a:pPr eaLnBrk="1" hangingPunct="1">
              <a:defRPr/>
            </a:pPr>
            <a:r>
              <a:rPr lang="es-UY" altLang="en-US" sz="3200" b="1" dirty="0">
                <a:solidFill>
                  <a:srgbClr val="FF0000"/>
                </a:solidFill>
                <a:effectLst>
                  <a:outerShdw blurRad="38100" dist="38100" dir="2700000" algn="tl">
                    <a:srgbClr val="000000">
                      <a:alpha val="43137"/>
                    </a:srgbClr>
                  </a:outerShdw>
                </a:effectLst>
              </a:rPr>
              <a:t> I Can </a:t>
            </a:r>
            <a:r>
              <a:rPr lang="es-UY" altLang="en-US" sz="3200" b="1" dirty="0" err="1">
                <a:solidFill>
                  <a:srgbClr val="FF0000"/>
                </a:solidFill>
                <a:effectLst>
                  <a:outerShdw blurRad="38100" dist="38100" dir="2700000" algn="tl">
                    <a:srgbClr val="000000">
                      <a:alpha val="43137"/>
                    </a:srgbClr>
                  </a:outerShdw>
                </a:effectLst>
              </a:rPr>
              <a:t>Choose</a:t>
            </a:r>
            <a:r>
              <a:rPr lang="es-UY" altLang="en-US" sz="3200" b="1" dirty="0">
                <a:solidFill>
                  <a:srgbClr val="FF0000"/>
                </a:solidFill>
                <a:effectLst>
                  <a:outerShdw blurRad="38100" dist="38100" dir="2700000" algn="tl">
                    <a:srgbClr val="000000">
                      <a:alpha val="43137"/>
                    </a:srgbClr>
                  </a:outerShdw>
                </a:effectLst>
              </a:rPr>
              <a:t> </a:t>
            </a:r>
            <a:r>
              <a:rPr lang="es-UY" altLang="en-US" sz="3200" b="1" dirty="0" err="1">
                <a:solidFill>
                  <a:srgbClr val="FF0000"/>
                </a:solidFill>
                <a:effectLst>
                  <a:outerShdw blurRad="38100" dist="38100" dir="2700000" algn="tl">
                    <a:srgbClr val="000000">
                      <a:alpha val="43137"/>
                    </a:srgbClr>
                  </a:outerShdw>
                </a:effectLst>
              </a:rPr>
              <a:t>the</a:t>
            </a:r>
            <a:r>
              <a:rPr lang="es-UY" altLang="en-US" sz="3200" b="1" dirty="0">
                <a:solidFill>
                  <a:srgbClr val="FF0000"/>
                </a:solidFill>
                <a:effectLst>
                  <a:outerShdw blurRad="38100" dist="38100" dir="2700000" algn="tl">
                    <a:srgbClr val="000000">
                      <a:alpha val="43137"/>
                    </a:srgbClr>
                  </a:outerShdw>
                </a:effectLst>
              </a:rPr>
              <a:t> </a:t>
            </a:r>
            <a:r>
              <a:rPr lang="es-UY" altLang="en-US" sz="3200" b="1" dirty="0" err="1">
                <a:solidFill>
                  <a:srgbClr val="FF0000"/>
                </a:solidFill>
                <a:effectLst>
                  <a:outerShdw blurRad="38100" dist="38100" dir="2700000" algn="tl">
                    <a:srgbClr val="000000">
                      <a:alpha val="43137"/>
                    </a:srgbClr>
                  </a:outerShdw>
                </a:effectLst>
              </a:rPr>
              <a:t>Right</a:t>
            </a:r>
            <a:r>
              <a:rPr lang="es-UY" altLang="en-US" sz="3200" b="1" dirty="0">
                <a:solidFill>
                  <a:srgbClr val="FF0000"/>
                </a:solidFill>
                <a:effectLst>
                  <a:outerShdw blurRad="38100" dist="38100" dir="2700000" algn="tl">
                    <a:srgbClr val="000000">
                      <a:alpha val="43137"/>
                    </a:srgbClr>
                  </a:outerShdw>
                </a:effectLst>
              </a:rPr>
              <a:t> </a:t>
            </a:r>
            <a:r>
              <a:rPr lang="es-UY" altLang="en-US" sz="3200" b="1" dirty="0" err="1">
                <a:solidFill>
                  <a:srgbClr val="FF0000"/>
                </a:solidFill>
                <a:effectLst>
                  <a:outerShdw blurRad="38100" dist="38100" dir="2700000" algn="tl">
                    <a:srgbClr val="000000">
                      <a:alpha val="43137"/>
                    </a:srgbClr>
                  </a:outerShdw>
                </a:effectLst>
              </a:rPr>
              <a:t>Clothes</a:t>
            </a:r>
            <a:r>
              <a:rPr lang="es-UY" altLang="en-US" sz="3200" b="1" dirty="0">
                <a:solidFill>
                  <a:srgbClr val="FF0000"/>
                </a:solidFill>
                <a:effectLst>
                  <a:outerShdw blurRad="38100" dist="38100" dir="2700000" algn="tl">
                    <a:srgbClr val="000000">
                      <a:alpha val="43137"/>
                    </a:srgbClr>
                  </a:outerShdw>
                </a:effectLst>
              </a:rPr>
              <a:t>!</a:t>
            </a:r>
            <a:endParaRPr lang="es-ES" altLang="en-US" sz="3200" b="1" dirty="0">
              <a:solidFill>
                <a:srgbClr val="FF0000"/>
              </a:solidFill>
              <a:effectLst>
                <a:outerShdw blurRad="38100" dist="38100" dir="2700000" algn="tl">
                  <a:srgbClr val="000000">
                    <a:alpha val="43137"/>
                  </a:srgbClr>
                </a:outerShdw>
              </a:effectLst>
            </a:endParaRPr>
          </a:p>
        </p:txBody>
      </p:sp>
      <p:pic>
        <p:nvPicPr>
          <p:cNvPr id="3075" name="Picture 3">
            <a:extLst>
              <a:ext uri="{FF2B5EF4-FFF2-40B4-BE49-F238E27FC236}">
                <a16:creationId xmlns:a16="http://schemas.microsoft.com/office/drawing/2014/main" id="{4A15CE51-2732-020E-C489-84B873A3A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300663"/>
            <a:ext cx="87153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33F897E6-98CD-9BCA-E201-78E90A8BD53B}"/>
              </a:ext>
            </a:extLst>
          </p:cNvPr>
          <p:cNvSpPr>
            <a:spLocks noGrp="1"/>
          </p:cNvSpPr>
          <p:nvPr>
            <p:ph type="title"/>
          </p:nvPr>
        </p:nvSpPr>
        <p:spPr>
          <a:xfrm>
            <a:off x="1042988" y="188913"/>
            <a:ext cx="7643812" cy="1143000"/>
          </a:xfrm>
          <a:ln>
            <a:solidFill>
              <a:srgbClr val="FF0000"/>
            </a:solidFill>
            <a:miter lim="800000"/>
            <a:headEnd/>
            <a:tailEnd/>
          </a:ln>
        </p:spPr>
        <p:txBody>
          <a:bodyPr/>
          <a:lstStyle/>
          <a:p>
            <a:pPr eaLnBrk="1" hangingPunct="1"/>
            <a:r>
              <a:rPr lang="en-US" altLang="en-US">
                <a:solidFill>
                  <a:srgbClr val="FF0000"/>
                </a:solidFill>
              </a:rPr>
              <a:t>Much better!</a:t>
            </a:r>
          </a:p>
        </p:txBody>
      </p:sp>
      <p:pic>
        <p:nvPicPr>
          <p:cNvPr id="21507" name="Picture 4">
            <a:extLst>
              <a:ext uri="{FF2B5EF4-FFF2-40B4-BE49-F238E27FC236}">
                <a16:creationId xmlns:a16="http://schemas.microsoft.com/office/drawing/2014/main" id="{1C59A587-2A4E-A111-8EDE-9CBC296EC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363" y="2276475"/>
            <a:ext cx="497205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42845AD5-9B82-1B12-E344-F5A8137B63DA}"/>
              </a:ext>
            </a:extLst>
          </p:cNvPr>
          <p:cNvSpPr>
            <a:spLocks noGrp="1"/>
          </p:cNvSpPr>
          <p:nvPr>
            <p:ph type="title"/>
          </p:nvPr>
        </p:nvSpPr>
        <p:spPr>
          <a:xfrm>
            <a:off x="854075" y="160338"/>
            <a:ext cx="7858125" cy="1143000"/>
          </a:xfrm>
          <a:ln>
            <a:solidFill>
              <a:srgbClr val="FF0000"/>
            </a:solidFill>
            <a:miter lim="800000"/>
            <a:headEnd/>
            <a:tailEnd/>
          </a:ln>
        </p:spPr>
        <p:txBody>
          <a:bodyPr/>
          <a:lstStyle/>
          <a:p>
            <a:pPr eaLnBrk="1" hangingPunct="1"/>
            <a:r>
              <a:rPr lang="en-US" altLang="en-US">
                <a:solidFill>
                  <a:srgbClr val="FF0000"/>
                </a:solidFill>
              </a:rPr>
              <a:t>2. Think about where </a:t>
            </a:r>
            <a:br>
              <a:rPr lang="en-US" altLang="en-US">
                <a:solidFill>
                  <a:srgbClr val="FF0000"/>
                </a:solidFill>
              </a:rPr>
            </a:br>
            <a:r>
              <a:rPr lang="en-US" altLang="en-US">
                <a:solidFill>
                  <a:srgbClr val="FF0000"/>
                </a:solidFill>
              </a:rPr>
              <a:t>you’re going</a:t>
            </a:r>
          </a:p>
        </p:txBody>
      </p:sp>
      <p:sp>
        <p:nvSpPr>
          <p:cNvPr id="23555" name="Content Placeholder 3">
            <a:extLst>
              <a:ext uri="{FF2B5EF4-FFF2-40B4-BE49-F238E27FC236}">
                <a16:creationId xmlns:a16="http://schemas.microsoft.com/office/drawing/2014/main" id="{F7B8EDA3-C7CA-5D13-7B66-9A8EF40D8337}"/>
              </a:ext>
            </a:extLst>
          </p:cNvPr>
          <p:cNvSpPr>
            <a:spLocks noGrp="1"/>
          </p:cNvSpPr>
          <p:nvPr>
            <p:ph idx="1"/>
          </p:nvPr>
        </p:nvSpPr>
        <p:spPr>
          <a:xfrm>
            <a:off x="1069975" y="2017713"/>
            <a:ext cx="7642225" cy="4679950"/>
          </a:xfrm>
          <a:ln>
            <a:solidFill>
              <a:srgbClr val="FF0000"/>
            </a:solidFill>
            <a:miter lim="800000"/>
            <a:headEnd/>
            <a:tailEnd/>
          </a:ln>
        </p:spPr>
        <p:txBody>
          <a:bodyPr/>
          <a:lstStyle/>
          <a:p>
            <a:pPr eaLnBrk="1" hangingPunct="1"/>
            <a:r>
              <a:rPr lang="en-US" altLang="en-US">
                <a:solidFill>
                  <a:srgbClr val="FF0000"/>
                </a:solidFill>
              </a:rPr>
              <a:t>Does your school have a dress code?  Wear clothes that follow the rules.</a:t>
            </a:r>
          </a:p>
          <a:p>
            <a:pPr eaLnBrk="1" hangingPunct="1"/>
            <a:r>
              <a:rPr lang="en-US" altLang="en-US">
                <a:solidFill>
                  <a:srgbClr val="FF0000"/>
                </a:solidFill>
              </a:rPr>
              <a:t>Are you going to a wedding or fancy party?  Wear dressy or special occasion clothes.</a:t>
            </a:r>
          </a:p>
          <a:p>
            <a:pPr eaLnBrk="1" hangingPunct="1"/>
            <a:r>
              <a:rPr lang="en-US" altLang="en-US">
                <a:solidFill>
                  <a:srgbClr val="FF0000"/>
                </a:solidFill>
              </a:rPr>
              <a:t>Are you going to a funeral?  Wear respectful clothes – nothing too bright or too casual.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3C48667-7692-531F-B1D5-85CBD7C00EB1}"/>
              </a:ext>
            </a:extLst>
          </p:cNvPr>
          <p:cNvSpPr>
            <a:spLocks noGrp="1"/>
          </p:cNvSpPr>
          <p:nvPr>
            <p:ph type="title"/>
          </p:nvPr>
        </p:nvSpPr>
        <p:spPr>
          <a:xfrm>
            <a:off x="1258888" y="222250"/>
            <a:ext cx="7427912" cy="1143000"/>
          </a:xfrm>
          <a:ln>
            <a:solidFill>
              <a:srgbClr val="FF0000"/>
            </a:solidFill>
            <a:miter lim="800000"/>
            <a:headEnd/>
            <a:tailEnd/>
          </a:ln>
        </p:spPr>
        <p:txBody>
          <a:bodyPr/>
          <a:lstStyle/>
          <a:p>
            <a:pPr eaLnBrk="1" hangingPunct="1"/>
            <a:r>
              <a:rPr lang="en-US" altLang="en-US">
                <a:solidFill>
                  <a:srgbClr val="FF0000"/>
                </a:solidFill>
              </a:rPr>
              <a:t>Going to school?</a:t>
            </a:r>
          </a:p>
        </p:txBody>
      </p:sp>
      <p:sp>
        <p:nvSpPr>
          <p:cNvPr id="25603" name="Content Placeholder 3">
            <a:extLst>
              <a:ext uri="{FF2B5EF4-FFF2-40B4-BE49-F238E27FC236}">
                <a16:creationId xmlns:a16="http://schemas.microsoft.com/office/drawing/2014/main" id="{61D921E5-6276-DAF5-DE76-AEDE4489AB66}"/>
              </a:ext>
            </a:extLst>
          </p:cNvPr>
          <p:cNvSpPr>
            <a:spLocks noGrp="1"/>
          </p:cNvSpPr>
          <p:nvPr>
            <p:ph idx="1"/>
          </p:nvPr>
        </p:nvSpPr>
        <p:spPr>
          <a:xfrm>
            <a:off x="900113" y="2133600"/>
            <a:ext cx="7786687" cy="4449763"/>
          </a:xfrm>
          <a:ln>
            <a:solidFill>
              <a:srgbClr val="FF0000"/>
            </a:solidFill>
            <a:miter lim="800000"/>
            <a:headEnd/>
            <a:tailEnd/>
          </a:ln>
        </p:spPr>
        <p:txBody>
          <a:bodyPr/>
          <a:lstStyle/>
          <a:p>
            <a:pPr eaLnBrk="1" hangingPunct="1"/>
            <a:r>
              <a:rPr lang="en-US" altLang="en-US">
                <a:solidFill>
                  <a:srgbClr val="FF0000"/>
                </a:solidFill>
              </a:rPr>
              <a:t>what’s the dress code?</a:t>
            </a:r>
          </a:p>
          <a:p>
            <a:pPr eaLnBrk="1" hangingPunct="1"/>
            <a:r>
              <a:rPr lang="en-US" altLang="en-US">
                <a:solidFill>
                  <a:srgbClr val="FF0000"/>
                </a:solidFill>
              </a:rPr>
              <a:t>can you wear ripped jeans?  how ripped?</a:t>
            </a:r>
          </a:p>
          <a:p>
            <a:pPr eaLnBrk="1" hangingPunct="1"/>
            <a:r>
              <a:rPr lang="en-US" altLang="en-US">
                <a:solidFill>
                  <a:srgbClr val="FF0000"/>
                </a:solidFill>
              </a:rPr>
              <a:t>what about shorts?  how short?</a:t>
            </a:r>
          </a:p>
          <a:p>
            <a:pPr eaLnBrk="1" hangingPunct="1"/>
            <a:r>
              <a:rPr lang="en-US" altLang="en-US">
                <a:solidFill>
                  <a:srgbClr val="FF0000"/>
                </a:solidFill>
              </a:rPr>
              <a:t>how long do skirts and dresses need to be?</a:t>
            </a:r>
          </a:p>
          <a:p>
            <a:pPr eaLnBrk="1" hangingPunct="1"/>
            <a:r>
              <a:rPr lang="en-US" altLang="en-US">
                <a:solidFill>
                  <a:srgbClr val="FF0000"/>
                </a:solidFill>
              </a:rPr>
              <a:t>are sandals okay?  what about flip flops?</a:t>
            </a:r>
          </a:p>
          <a:p>
            <a:pPr eaLnBrk="1" hangingPunct="1"/>
            <a:endParaRPr lang="en-US" altLang="en-US">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E856DF21-0C4D-91EC-B3D9-F7764AEA4665}"/>
              </a:ext>
            </a:extLst>
          </p:cNvPr>
          <p:cNvSpPr>
            <a:spLocks noGrp="1"/>
          </p:cNvSpPr>
          <p:nvPr>
            <p:ph type="title"/>
          </p:nvPr>
        </p:nvSpPr>
        <p:spPr>
          <a:xfrm>
            <a:off x="1187450" y="188913"/>
            <a:ext cx="7499350" cy="1143000"/>
          </a:xfrm>
          <a:ln>
            <a:solidFill>
              <a:srgbClr val="FF0000"/>
            </a:solidFill>
            <a:miter lim="800000"/>
            <a:headEnd/>
            <a:tailEnd/>
          </a:ln>
        </p:spPr>
        <p:txBody>
          <a:bodyPr/>
          <a:lstStyle/>
          <a:p>
            <a:pPr eaLnBrk="1" hangingPunct="1"/>
            <a:r>
              <a:rPr lang="en-US" altLang="en-US">
                <a:solidFill>
                  <a:srgbClr val="FF0000"/>
                </a:solidFill>
              </a:rPr>
              <a:t>Going to a funeral?  </a:t>
            </a:r>
          </a:p>
        </p:txBody>
      </p:sp>
      <p:pic>
        <p:nvPicPr>
          <p:cNvPr id="27651" name="Picture 4">
            <a:extLst>
              <a:ext uri="{FF2B5EF4-FFF2-40B4-BE49-F238E27FC236}">
                <a16:creationId xmlns:a16="http://schemas.microsoft.com/office/drawing/2014/main" id="{85EDB61F-1682-9585-1740-9FA7B8D3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492375"/>
            <a:ext cx="2303463"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quot;Not Allowed&quot; Symbol 5">
            <a:extLst>
              <a:ext uri="{FF2B5EF4-FFF2-40B4-BE49-F238E27FC236}">
                <a16:creationId xmlns:a16="http://schemas.microsoft.com/office/drawing/2014/main" id="{8A79CAF2-ED67-7868-7BA3-B2395AEBA1EF}"/>
              </a:ext>
            </a:extLst>
          </p:cNvPr>
          <p:cNvSpPr/>
          <p:nvPr/>
        </p:nvSpPr>
        <p:spPr>
          <a:xfrm>
            <a:off x="1331913" y="2274888"/>
            <a:ext cx="3311525" cy="3671887"/>
          </a:xfrm>
          <a:prstGeom prst="noSmoking">
            <a:avLst>
              <a:gd name="adj" fmla="val 303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pic>
        <p:nvPicPr>
          <p:cNvPr id="27653" name="Picture 7">
            <a:extLst>
              <a:ext uri="{FF2B5EF4-FFF2-40B4-BE49-F238E27FC236}">
                <a16:creationId xmlns:a16="http://schemas.microsoft.com/office/drawing/2014/main" id="{7B045525-7C1B-8409-967A-96C9FE02BB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8700" y="2066925"/>
            <a:ext cx="155733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B8859613-7EA1-B906-4C0C-AF6537B506E6}"/>
              </a:ext>
            </a:extLst>
          </p:cNvPr>
          <p:cNvCxnSpPr/>
          <p:nvPr/>
        </p:nvCxnSpPr>
        <p:spPr>
          <a:xfrm>
            <a:off x="4859338" y="2060575"/>
            <a:ext cx="77787" cy="4797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7655" name="Picture 10">
            <a:extLst>
              <a:ext uri="{FF2B5EF4-FFF2-40B4-BE49-F238E27FC236}">
                <a16:creationId xmlns:a16="http://schemas.microsoft.com/office/drawing/2014/main" id="{25202250-2E72-495F-3437-41B445E56A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2060575"/>
            <a:ext cx="18954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1">
            <a:extLst>
              <a:ext uri="{FF2B5EF4-FFF2-40B4-BE49-F238E27FC236}">
                <a16:creationId xmlns:a16="http://schemas.microsoft.com/office/drawing/2014/main" id="{A589696C-C2D1-5CE9-06D9-24352172B2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4652963"/>
            <a:ext cx="20875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06C025A9-A5C7-5653-EAC8-BBA37C2C53F3}"/>
              </a:ext>
            </a:extLst>
          </p:cNvPr>
          <p:cNvSpPr>
            <a:spLocks noGrp="1"/>
          </p:cNvSpPr>
          <p:nvPr>
            <p:ph type="title"/>
          </p:nvPr>
        </p:nvSpPr>
        <p:spPr>
          <a:ln>
            <a:solidFill>
              <a:srgbClr val="FF0000"/>
            </a:solidFill>
            <a:miter lim="800000"/>
            <a:headEnd/>
            <a:tailEnd/>
          </a:ln>
        </p:spPr>
        <p:txBody>
          <a:bodyPr/>
          <a:lstStyle/>
          <a:p>
            <a:pPr eaLnBrk="1" hangingPunct="1"/>
            <a:r>
              <a:rPr lang="en-US" altLang="en-US">
                <a:solidFill>
                  <a:srgbClr val="FF0000"/>
                </a:solidFill>
              </a:rPr>
              <a:t>3. Check the weather!</a:t>
            </a:r>
          </a:p>
        </p:txBody>
      </p:sp>
      <p:pic>
        <p:nvPicPr>
          <p:cNvPr id="29699" name="Picture 5">
            <a:extLst>
              <a:ext uri="{FF2B5EF4-FFF2-40B4-BE49-F238E27FC236}">
                <a16:creationId xmlns:a16="http://schemas.microsoft.com/office/drawing/2014/main" id="{595251CA-0DD5-2E34-7853-BA45FC7A8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3213100"/>
            <a:ext cx="2289175"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a:extLst>
              <a:ext uri="{FF2B5EF4-FFF2-40B4-BE49-F238E27FC236}">
                <a16:creationId xmlns:a16="http://schemas.microsoft.com/office/drawing/2014/main" id="{498C2549-F13D-188A-112C-37E2DFB8C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2276475"/>
            <a:ext cx="366236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8">
            <a:extLst>
              <a:ext uri="{FF2B5EF4-FFF2-40B4-BE49-F238E27FC236}">
                <a16:creationId xmlns:a16="http://schemas.microsoft.com/office/drawing/2014/main" id="{E21D79E9-BC48-21EF-2B30-6936023ACDE1}"/>
              </a:ext>
            </a:extLst>
          </p:cNvPr>
          <p:cNvSpPr txBox="1">
            <a:spLocks noChangeArrowheads="1"/>
          </p:cNvSpPr>
          <p:nvPr/>
        </p:nvSpPr>
        <p:spPr bwMode="auto">
          <a:xfrm>
            <a:off x="1414463" y="5084763"/>
            <a:ext cx="39608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solidFill>
                  <a:srgbClr val="FF0000"/>
                </a:solidFill>
              </a:rPr>
              <a:t>What would make them more comfortable?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038E482-48D7-4A17-B1C9-196373248863}"/>
              </a:ext>
            </a:extLst>
          </p:cNvPr>
          <p:cNvSpPr>
            <a:spLocks noGrp="1"/>
          </p:cNvSpPr>
          <p:nvPr>
            <p:ph type="title"/>
          </p:nvPr>
        </p:nvSpPr>
        <p:spPr>
          <a:xfrm>
            <a:off x="971550" y="188913"/>
            <a:ext cx="7715250" cy="1143000"/>
          </a:xfrm>
          <a:ln>
            <a:solidFill>
              <a:srgbClr val="FF0000"/>
            </a:solidFill>
            <a:miter lim="800000"/>
            <a:headEnd/>
            <a:tailEnd/>
          </a:ln>
        </p:spPr>
        <p:txBody>
          <a:bodyPr/>
          <a:lstStyle/>
          <a:p>
            <a:pPr eaLnBrk="1" hangingPunct="1"/>
            <a:r>
              <a:rPr lang="en-US" altLang="en-US">
                <a:solidFill>
                  <a:srgbClr val="FF0000"/>
                </a:solidFill>
              </a:rPr>
              <a:t>What would make them more comfortable?</a:t>
            </a:r>
          </a:p>
        </p:txBody>
      </p:sp>
      <p:pic>
        <p:nvPicPr>
          <p:cNvPr id="31747" name="Picture 2">
            <a:extLst>
              <a:ext uri="{FF2B5EF4-FFF2-40B4-BE49-F238E27FC236}">
                <a16:creationId xmlns:a16="http://schemas.microsoft.com/office/drawing/2014/main" id="{A4913FFC-1CE6-0CA7-CA7E-DD3779A60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1510"/>
          <a:stretch>
            <a:fillRect/>
          </a:stretch>
        </p:blipFill>
        <p:spPr bwMode="auto">
          <a:xfrm>
            <a:off x="1403350" y="2565400"/>
            <a:ext cx="2976563"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a:extLst>
              <a:ext uri="{FF2B5EF4-FFF2-40B4-BE49-F238E27FC236}">
                <a16:creationId xmlns:a16="http://schemas.microsoft.com/office/drawing/2014/main" id="{073A013C-B608-682C-D707-E412157485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925" y="3638550"/>
            <a:ext cx="306387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8A36167-0F1B-EBB9-C37C-7EEBC829FE09}"/>
              </a:ext>
            </a:extLst>
          </p:cNvPr>
          <p:cNvSpPr>
            <a:spLocks noGrp="1"/>
          </p:cNvSpPr>
          <p:nvPr>
            <p:ph type="title"/>
          </p:nvPr>
        </p:nvSpPr>
        <p:spPr>
          <a:ln>
            <a:solidFill>
              <a:srgbClr val="FF0000"/>
            </a:solidFill>
            <a:miter lim="800000"/>
            <a:headEnd/>
            <a:tailEnd/>
          </a:ln>
        </p:spPr>
        <p:txBody>
          <a:bodyPr/>
          <a:lstStyle/>
          <a:p>
            <a:pPr eaLnBrk="1" hangingPunct="1"/>
            <a:r>
              <a:rPr lang="en-US" altLang="en-US">
                <a:solidFill>
                  <a:srgbClr val="FF0000"/>
                </a:solidFill>
              </a:rPr>
              <a:t>4. Check the fit</a:t>
            </a:r>
          </a:p>
        </p:txBody>
      </p:sp>
      <p:sp>
        <p:nvSpPr>
          <p:cNvPr id="33795" name="Text Placeholder 3">
            <a:extLst>
              <a:ext uri="{FF2B5EF4-FFF2-40B4-BE49-F238E27FC236}">
                <a16:creationId xmlns:a16="http://schemas.microsoft.com/office/drawing/2014/main" id="{E82691F8-F60E-5AB8-1227-391A7E437C88}"/>
              </a:ext>
            </a:extLst>
          </p:cNvPr>
          <p:cNvSpPr>
            <a:spLocks noGrp="1"/>
          </p:cNvSpPr>
          <p:nvPr>
            <p:ph type="body" idx="1"/>
          </p:nvPr>
        </p:nvSpPr>
        <p:spPr>
          <a:xfrm>
            <a:off x="1042988" y="2143125"/>
            <a:ext cx="3868737" cy="823913"/>
          </a:xfrm>
          <a:ln>
            <a:solidFill>
              <a:srgbClr val="FF0000"/>
            </a:solidFill>
            <a:miter lim="800000"/>
            <a:headEnd/>
            <a:tailEnd/>
          </a:ln>
        </p:spPr>
        <p:txBody>
          <a:bodyPr/>
          <a:lstStyle/>
          <a:p>
            <a:pPr algn="ctr" eaLnBrk="1" hangingPunct="1"/>
            <a:r>
              <a:rPr lang="en-US" altLang="en-US"/>
              <a:t>too small?  too big?</a:t>
            </a:r>
          </a:p>
        </p:txBody>
      </p:sp>
      <p:pic>
        <p:nvPicPr>
          <p:cNvPr id="33796" name="Content Placeholder 6">
            <a:extLst>
              <a:ext uri="{FF2B5EF4-FFF2-40B4-BE49-F238E27FC236}">
                <a16:creationId xmlns:a16="http://schemas.microsoft.com/office/drawing/2014/main" id="{96ECC10A-752E-4F2F-7734-A70FACC1ADB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03325" y="3455988"/>
            <a:ext cx="3659188" cy="1912937"/>
          </a:xfrm>
        </p:spPr>
      </p:pic>
      <p:sp>
        <p:nvSpPr>
          <p:cNvPr id="33797" name="Text Placeholder 4">
            <a:extLst>
              <a:ext uri="{FF2B5EF4-FFF2-40B4-BE49-F238E27FC236}">
                <a16:creationId xmlns:a16="http://schemas.microsoft.com/office/drawing/2014/main" id="{B95B6123-9C26-A70D-18C8-721B147BBBF0}"/>
              </a:ext>
            </a:extLst>
          </p:cNvPr>
          <p:cNvSpPr>
            <a:spLocks noGrp="1"/>
          </p:cNvSpPr>
          <p:nvPr>
            <p:ph type="body" sz="quarter" idx="3"/>
          </p:nvPr>
        </p:nvSpPr>
        <p:spPr>
          <a:xfrm>
            <a:off x="5106988" y="2143125"/>
            <a:ext cx="3887787" cy="823913"/>
          </a:xfrm>
          <a:ln>
            <a:solidFill>
              <a:srgbClr val="FF0000"/>
            </a:solidFill>
            <a:miter lim="800000"/>
            <a:headEnd/>
            <a:tailEnd/>
          </a:ln>
        </p:spPr>
        <p:txBody>
          <a:bodyPr/>
          <a:lstStyle/>
          <a:p>
            <a:pPr algn="ctr" eaLnBrk="1" hangingPunct="1"/>
            <a:r>
              <a:rPr lang="en-US" altLang="en-US"/>
              <a:t>too short?  too long?</a:t>
            </a:r>
          </a:p>
        </p:txBody>
      </p:sp>
      <p:pic>
        <p:nvPicPr>
          <p:cNvPr id="33798" name="Content Placeholder 7">
            <a:extLst>
              <a:ext uri="{FF2B5EF4-FFF2-40B4-BE49-F238E27FC236}">
                <a16:creationId xmlns:a16="http://schemas.microsoft.com/office/drawing/2014/main" id="{F2830B61-635A-EF87-DCBC-D7F23FBFDEEF}"/>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724525" y="3429000"/>
            <a:ext cx="2651125" cy="19605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a:extLst>
              <a:ext uri="{FF2B5EF4-FFF2-40B4-BE49-F238E27FC236}">
                <a16:creationId xmlns:a16="http://schemas.microsoft.com/office/drawing/2014/main" id="{E1209C39-E920-EA6D-972B-5CB3347AD24D}"/>
              </a:ext>
            </a:extLst>
          </p:cNvPr>
          <p:cNvSpPr>
            <a:spLocks noGrp="1"/>
          </p:cNvSpPr>
          <p:nvPr>
            <p:ph type="title"/>
          </p:nvPr>
        </p:nvSpPr>
        <p:spPr>
          <a:xfrm>
            <a:off x="900113" y="160338"/>
            <a:ext cx="7786687" cy="1143000"/>
          </a:xfrm>
          <a:ln>
            <a:solidFill>
              <a:srgbClr val="FF0000"/>
            </a:solidFill>
            <a:miter lim="800000"/>
            <a:headEnd/>
            <a:tailEnd/>
          </a:ln>
        </p:spPr>
        <p:txBody>
          <a:bodyPr/>
          <a:lstStyle/>
          <a:p>
            <a:pPr eaLnBrk="1" hangingPunct="1"/>
            <a:r>
              <a:rPr lang="en-US" altLang="en-US">
                <a:solidFill>
                  <a:srgbClr val="FF0000"/>
                </a:solidFill>
              </a:rPr>
              <a:t>5. Plan the night before</a:t>
            </a:r>
          </a:p>
        </p:txBody>
      </p:sp>
      <p:sp>
        <p:nvSpPr>
          <p:cNvPr id="35843" name="Content Placeholder 7">
            <a:extLst>
              <a:ext uri="{FF2B5EF4-FFF2-40B4-BE49-F238E27FC236}">
                <a16:creationId xmlns:a16="http://schemas.microsoft.com/office/drawing/2014/main" id="{10F184BE-AC3B-08DA-6052-128CFC39404F}"/>
              </a:ext>
            </a:extLst>
          </p:cNvPr>
          <p:cNvSpPr>
            <a:spLocks noGrp="1"/>
          </p:cNvSpPr>
          <p:nvPr>
            <p:ph idx="1"/>
          </p:nvPr>
        </p:nvSpPr>
        <p:spPr>
          <a:xfrm>
            <a:off x="1258888" y="2060575"/>
            <a:ext cx="5184775" cy="4525963"/>
          </a:xfrm>
          <a:ln>
            <a:solidFill>
              <a:srgbClr val="FF0000"/>
            </a:solidFill>
            <a:miter lim="800000"/>
            <a:headEnd/>
            <a:tailEnd/>
          </a:ln>
        </p:spPr>
        <p:txBody>
          <a:bodyPr/>
          <a:lstStyle/>
          <a:p>
            <a:pPr marL="0" indent="0" eaLnBrk="1" hangingPunct="1">
              <a:buFontTx/>
              <a:buNone/>
            </a:pPr>
            <a:r>
              <a:rPr lang="en-US" altLang="en-US" sz="2800">
                <a:solidFill>
                  <a:srgbClr val="FF0000"/>
                </a:solidFill>
              </a:rPr>
              <a:t>Mornings are so busy.  You’re rushing around trying to eat breakfast, shower and brush your teeth, gather your school stuff – so much to do!</a:t>
            </a:r>
          </a:p>
          <a:p>
            <a:pPr marL="0" indent="0" eaLnBrk="1" hangingPunct="1">
              <a:buFontTx/>
              <a:buNone/>
            </a:pPr>
            <a:endParaRPr lang="en-US" altLang="en-US" sz="2800">
              <a:solidFill>
                <a:srgbClr val="FF0000"/>
              </a:solidFill>
            </a:endParaRPr>
          </a:p>
          <a:p>
            <a:pPr marL="0" indent="0" eaLnBrk="1" hangingPunct="1">
              <a:buFontTx/>
              <a:buNone/>
            </a:pPr>
            <a:r>
              <a:rPr lang="en-US" altLang="en-US" sz="2800">
                <a:solidFill>
                  <a:srgbClr val="FF0000"/>
                </a:solidFill>
              </a:rPr>
              <a:t>Wouldn’t it be easier to choose your outfit for the next day before you go to sleep?</a:t>
            </a:r>
          </a:p>
        </p:txBody>
      </p:sp>
      <p:pic>
        <p:nvPicPr>
          <p:cNvPr id="35844" name="Picture 9">
            <a:extLst>
              <a:ext uri="{FF2B5EF4-FFF2-40B4-BE49-F238E27FC236}">
                <a16:creationId xmlns:a16="http://schemas.microsoft.com/office/drawing/2014/main" id="{BBB13EB3-010A-003C-0EC2-F6A75FABC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700" y="35734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59E0854-D658-23DB-5F71-7E69367D5865}"/>
              </a:ext>
            </a:extLst>
          </p:cNvPr>
          <p:cNvSpPr>
            <a:spLocks noGrp="1"/>
          </p:cNvSpPr>
          <p:nvPr>
            <p:ph type="title"/>
          </p:nvPr>
        </p:nvSpPr>
        <p:spPr>
          <a:xfrm>
            <a:off x="827088" y="274638"/>
            <a:ext cx="7859712" cy="1143000"/>
          </a:xfrm>
          <a:ln>
            <a:solidFill>
              <a:srgbClr val="FF0000"/>
            </a:solidFill>
            <a:miter lim="800000"/>
            <a:headEnd/>
            <a:tailEnd/>
          </a:ln>
        </p:spPr>
        <p:txBody>
          <a:bodyPr/>
          <a:lstStyle/>
          <a:p>
            <a:pPr eaLnBrk="1" hangingPunct="1"/>
            <a:r>
              <a:rPr lang="en-US" altLang="en-US">
                <a:solidFill>
                  <a:srgbClr val="FF0000"/>
                </a:solidFill>
              </a:rPr>
              <a:t>6. Choose comfort!</a:t>
            </a:r>
          </a:p>
        </p:txBody>
      </p:sp>
      <p:sp>
        <p:nvSpPr>
          <p:cNvPr id="3" name="Content Placeholder 2">
            <a:extLst>
              <a:ext uri="{FF2B5EF4-FFF2-40B4-BE49-F238E27FC236}">
                <a16:creationId xmlns:a16="http://schemas.microsoft.com/office/drawing/2014/main" id="{0635634B-3D86-A696-0CC3-F5415A080E7B}"/>
              </a:ext>
            </a:extLst>
          </p:cNvPr>
          <p:cNvSpPr>
            <a:spLocks noGrp="1"/>
          </p:cNvSpPr>
          <p:nvPr>
            <p:ph idx="1"/>
          </p:nvPr>
        </p:nvSpPr>
        <p:spPr>
          <a:xfrm>
            <a:off x="1187450" y="2133600"/>
            <a:ext cx="3889375" cy="4525963"/>
          </a:xfrm>
          <a:ln>
            <a:solidFill>
              <a:srgbClr val="FF0000"/>
            </a:solidFill>
          </a:ln>
        </p:spPr>
        <p:txBody>
          <a:bodyPr/>
          <a:lstStyle/>
          <a:p>
            <a:pPr eaLnBrk="1" hangingPunct="1">
              <a:defRPr/>
            </a:pPr>
            <a:r>
              <a:rPr lang="en-US" dirty="0">
                <a:solidFill>
                  <a:srgbClr val="FF0000"/>
                </a:solidFill>
              </a:rPr>
              <a:t>Who wants to wear clothing that is too scratchy, too hot, or too tight?</a:t>
            </a:r>
          </a:p>
          <a:p>
            <a:pPr marL="0" indent="0" eaLnBrk="1" hangingPunct="1">
              <a:buFontTx/>
              <a:buNone/>
              <a:defRPr/>
            </a:pPr>
            <a:endParaRPr lang="en-US" dirty="0">
              <a:solidFill>
                <a:srgbClr val="FF0000"/>
              </a:solidFill>
            </a:endParaRPr>
          </a:p>
          <a:p>
            <a:pPr eaLnBrk="1" hangingPunct="1">
              <a:defRPr/>
            </a:pPr>
            <a:r>
              <a:rPr lang="en-US" dirty="0">
                <a:solidFill>
                  <a:srgbClr val="FF0000"/>
                </a:solidFill>
              </a:rPr>
              <a:t>Pick clothes that let you move and sit comfortably.</a:t>
            </a:r>
          </a:p>
        </p:txBody>
      </p:sp>
      <p:pic>
        <p:nvPicPr>
          <p:cNvPr id="37892" name="Picture 3">
            <a:extLst>
              <a:ext uri="{FF2B5EF4-FFF2-40B4-BE49-F238E27FC236}">
                <a16:creationId xmlns:a16="http://schemas.microsoft.com/office/drawing/2014/main" id="{01B67AEE-014D-7230-0BF2-DC9B6F055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121025"/>
            <a:ext cx="3592513"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1C070F33-6F32-FAD6-CE17-79E0A8553ADF}"/>
              </a:ext>
            </a:extLst>
          </p:cNvPr>
          <p:cNvSpPr>
            <a:spLocks noGrp="1"/>
          </p:cNvSpPr>
          <p:nvPr>
            <p:ph type="title"/>
          </p:nvPr>
        </p:nvSpPr>
        <p:spPr>
          <a:xfrm>
            <a:off x="755650" y="274638"/>
            <a:ext cx="7931150" cy="1143000"/>
          </a:xfrm>
          <a:ln>
            <a:solidFill>
              <a:srgbClr val="FF0000"/>
            </a:solidFill>
            <a:miter lim="800000"/>
            <a:headEnd/>
            <a:tailEnd/>
          </a:ln>
        </p:spPr>
        <p:txBody>
          <a:bodyPr/>
          <a:lstStyle/>
          <a:p>
            <a:pPr eaLnBrk="1" hangingPunct="1"/>
            <a:r>
              <a:rPr lang="en-US" altLang="en-US">
                <a:solidFill>
                  <a:srgbClr val="FF0000"/>
                </a:solidFill>
              </a:rPr>
              <a:t>7. Pick the right shoes</a:t>
            </a:r>
          </a:p>
        </p:txBody>
      </p:sp>
      <p:sp>
        <p:nvSpPr>
          <p:cNvPr id="3" name="Content Placeholder 2">
            <a:extLst>
              <a:ext uri="{FF2B5EF4-FFF2-40B4-BE49-F238E27FC236}">
                <a16:creationId xmlns:a16="http://schemas.microsoft.com/office/drawing/2014/main" id="{58AB85A1-EB3E-DC32-245E-B04154555AE8}"/>
              </a:ext>
            </a:extLst>
          </p:cNvPr>
          <p:cNvSpPr>
            <a:spLocks noGrp="1"/>
          </p:cNvSpPr>
          <p:nvPr>
            <p:ph idx="1"/>
          </p:nvPr>
        </p:nvSpPr>
        <p:spPr>
          <a:xfrm>
            <a:off x="881063" y="2057400"/>
            <a:ext cx="7812087" cy="4525963"/>
          </a:xfrm>
          <a:ln>
            <a:solidFill>
              <a:srgbClr val="FF0000"/>
            </a:solidFill>
          </a:ln>
        </p:spPr>
        <p:txBody>
          <a:bodyPr/>
          <a:lstStyle/>
          <a:p>
            <a:pPr eaLnBrk="1" hangingPunct="1">
              <a:defRPr/>
            </a:pPr>
            <a:r>
              <a:rPr lang="en-US" dirty="0">
                <a:solidFill>
                  <a:srgbClr val="FF0000"/>
                </a:solidFill>
              </a:rPr>
              <a:t>will you be doing a lot of walking?</a:t>
            </a:r>
          </a:p>
          <a:p>
            <a:pPr eaLnBrk="1" hangingPunct="1">
              <a:defRPr/>
            </a:pPr>
            <a:r>
              <a:rPr lang="en-US" dirty="0">
                <a:solidFill>
                  <a:srgbClr val="FF0000"/>
                </a:solidFill>
              </a:rPr>
              <a:t>is it Gym day at school?</a:t>
            </a:r>
          </a:p>
          <a:p>
            <a:pPr eaLnBrk="1" hangingPunct="1">
              <a:defRPr/>
            </a:pPr>
            <a:r>
              <a:rPr lang="en-US" dirty="0">
                <a:solidFill>
                  <a:srgbClr val="FF0000"/>
                </a:solidFill>
              </a:rPr>
              <a:t>is it cold or rainy?</a:t>
            </a:r>
          </a:p>
          <a:p>
            <a:pPr marL="0" indent="0" eaLnBrk="1" hangingPunct="1">
              <a:buFontTx/>
              <a:buNone/>
              <a:defRPr/>
            </a:pPr>
            <a:endParaRPr lang="en-US" dirty="0">
              <a:solidFill>
                <a:srgbClr val="FF0000"/>
              </a:solidFill>
            </a:endParaRPr>
          </a:p>
          <a:p>
            <a:pPr marL="0" indent="0" eaLnBrk="1" hangingPunct="1">
              <a:buFontTx/>
              <a:buNone/>
              <a:defRPr/>
            </a:pPr>
            <a:r>
              <a:rPr lang="en-US" dirty="0">
                <a:solidFill>
                  <a:srgbClr val="FF0000"/>
                </a:solidFill>
              </a:rPr>
              <a:t>Which shoes should you choose for each?</a:t>
            </a:r>
          </a:p>
        </p:txBody>
      </p:sp>
      <p:pic>
        <p:nvPicPr>
          <p:cNvPr id="39940" name="Picture 3">
            <a:extLst>
              <a:ext uri="{FF2B5EF4-FFF2-40B4-BE49-F238E27FC236}">
                <a16:creationId xmlns:a16="http://schemas.microsoft.com/office/drawing/2014/main" id="{4D9016C4-8D7E-E552-9A7E-8F2E40C1B0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5013325"/>
            <a:ext cx="1425575" cy="14255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41" name="Picture 5">
            <a:extLst>
              <a:ext uri="{FF2B5EF4-FFF2-40B4-BE49-F238E27FC236}">
                <a16:creationId xmlns:a16="http://schemas.microsoft.com/office/drawing/2014/main" id="{36DBCD6B-488A-AF8C-A540-8E4B7F2AF7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5013325"/>
            <a:ext cx="1366837" cy="13684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42" name="Picture 6">
            <a:extLst>
              <a:ext uri="{FF2B5EF4-FFF2-40B4-BE49-F238E27FC236}">
                <a16:creationId xmlns:a16="http://schemas.microsoft.com/office/drawing/2014/main" id="{B9901C52-4FD8-2F55-4E06-3E8367CCAD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45275" y="5013325"/>
            <a:ext cx="1374775" cy="13684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12DEEAF-5BAE-8412-F680-39261482D483}"/>
              </a:ext>
            </a:extLst>
          </p:cNvPr>
          <p:cNvSpPr>
            <a:spLocks noGrp="1"/>
          </p:cNvSpPr>
          <p:nvPr>
            <p:ph type="title" idx="4294967295"/>
          </p:nvPr>
        </p:nvSpPr>
        <p:spPr>
          <a:xfrm>
            <a:off x="827088" y="260350"/>
            <a:ext cx="7859712" cy="1209675"/>
          </a:xfrm>
          <a:ln>
            <a:solidFill>
              <a:srgbClr val="FF0000"/>
            </a:solidFill>
            <a:miter lim="800000"/>
            <a:headEnd/>
            <a:tailEnd/>
          </a:ln>
        </p:spPr>
        <p:txBody>
          <a:bodyPr/>
          <a:lstStyle/>
          <a:p>
            <a:pPr eaLnBrk="1" hangingPunct="1"/>
            <a:r>
              <a:rPr lang="en-US" altLang="en-US">
                <a:solidFill>
                  <a:srgbClr val="FF0000"/>
                </a:solidFill>
              </a:rPr>
              <a:t>Choosing the right clothes </a:t>
            </a:r>
            <a:br>
              <a:rPr lang="en-US" altLang="en-US">
                <a:solidFill>
                  <a:srgbClr val="FF0000"/>
                </a:solidFill>
              </a:rPr>
            </a:br>
            <a:r>
              <a:rPr lang="en-US" altLang="en-US">
                <a:solidFill>
                  <a:srgbClr val="FF0000"/>
                </a:solidFill>
              </a:rPr>
              <a:t>can be tricky!</a:t>
            </a:r>
          </a:p>
        </p:txBody>
      </p:sp>
      <p:pic>
        <p:nvPicPr>
          <p:cNvPr id="5123" name="Picture 4">
            <a:extLst>
              <a:ext uri="{FF2B5EF4-FFF2-40B4-BE49-F238E27FC236}">
                <a16:creationId xmlns:a16="http://schemas.microsoft.com/office/drawing/2014/main" id="{9C55EFD7-AEBB-260B-4F12-3B3F281CB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2349500"/>
            <a:ext cx="341947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5">
            <a:extLst>
              <a:ext uri="{FF2B5EF4-FFF2-40B4-BE49-F238E27FC236}">
                <a16:creationId xmlns:a16="http://schemas.microsoft.com/office/drawing/2014/main" id="{2D4E70DD-1C01-6CC5-AC43-D2D02F9572D3}"/>
              </a:ext>
            </a:extLst>
          </p:cNvPr>
          <p:cNvSpPr txBox="1">
            <a:spLocks noChangeArrowheads="1"/>
          </p:cNvSpPr>
          <p:nvPr/>
        </p:nvSpPr>
        <p:spPr bwMode="auto">
          <a:xfrm>
            <a:off x="4284663" y="2565400"/>
            <a:ext cx="15827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FF0000"/>
                </a:solidFill>
                <a:latin typeface="Comic Sans MS" panose="030F0702030302020204" pitchFamily="66" charset="0"/>
              </a:rPr>
              <a:t>Have you ever…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1B83BB5-5633-52C5-06DA-35ADAFFB6C65}"/>
              </a:ext>
            </a:extLst>
          </p:cNvPr>
          <p:cNvSpPr>
            <a:spLocks noGrp="1"/>
          </p:cNvSpPr>
          <p:nvPr>
            <p:ph type="title"/>
          </p:nvPr>
        </p:nvSpPr>
        <p:spPr>
          <a:xfrm>
            <a:off x="900113" y="274638"/>
            <a:ext cx="7786687" cy="1143000"/>
          </a:xfrm>
          <a:ln>
            <a:solidFill>
              <a:srgbClr val="FF0000"/>
            </a:solidFill>
            <a:miter lim="800000"/>
            <a:headEnd/>
            <a:tailEnd/>
          </a:ln>
        </p:spPr>
        <p:txBody>
          <a:bodyPr/>
          <a:lstStyle/>
          <a:p>
            <a:pPr eaLnBrk="1" hangingPunct="1"/>
            <a:r>
              <a:rPr lang="en-US" altLang="en-US">
                <a:solidFill>
                  <a:srgbClr val="FF0000"/>
                </a:solidFill>
              </a:rPr>
              <a:t>8. Ask family and friends</a:t>
            </a:r>
          </a:p>
        </p:txBody>
      </p:sp>
      <p:sp>
        <p:nvSpPr>
          <p:cNvPr id="41987" name="Content Placeholder 2">
            <a:extLst>
              <a:ext uri="{FF2B5EF4-FFF2-40B4-BE49-F238E27FC236}">
                <a16:creationId xmlns:a16="http://schemas.microsoft.com/office/drawing/2014/main" id="{C2349A8A-9F2A-A51D-8C0C-63BA8E692689}"/>
              </a:ext>
            </a:extLst>
          </p:cNvPr>
          <p:cNvSpPr>
            <a:spLocks noGrp="1"/>
          </p:cNvSpPr>
          <p:nvPr>
            <p:ph idx="1"/>
          </p:nvPr>
        </p:nvSpPr>
        <p:spPr>
          <a:xfrm>
            <a:off x="935038" y="2057400"/>
            <a:ext cx="7715250" cy="4525963"/>
          </a:xfrm>
          <a:ln>
            <a:solidFill>
              <a:srgbClr val="FF0000"/>
            </a:solidFill>
            <a:miter lim="800000"/>
            <a:headEnd/>
            <a:tailEnd/>
          </a:ln>
        </p:spPr>
        <p:txBody>
          <a:bodyPr/>
          <a:lstStyle/>
          <a:p>
            <a:pPr eaLnBrk="1" hangingPunct="1"/>
            <a:r>
              <a:rPr lang="en-US" altLang="en-US">
                <a:solidFill>
                  <a:srgbClr val="FF0000"/>
                </a:solidFill>
              </a:rPr>
              <a:t>If you’re not sure about your clothes, ask your family and friends for feedback</a:t>
            </a:r>
          </a:p>
        </p:txBody>
      </p:sp>
      <p:pic>
        <p:nvPicPr>
          <p:cNvPr id="41988" name="Picture 4">
            <a:extLst>
              <a:ext uri="{FF2B5EF4-FFF2-40B4-BE49-F238E27FC236}">
                <a16:creationId xmlns:a16="http://schemas.microsoft.com/office/drawing/2014/main" id="{546F0287-DCDE-42DC-09D3-744DA4839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427413"/>
            <a:ext cx="43497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3811D2C2-6BFB-134E-2C3A-1BD5BE517861}"/>
              </a:ext>
            </a:extLst>
          </p:cNvPr>
          <p:cNvSpPr>
            <a:spLocks noGrp="1"/>
          </p:cNvSpPr>
          <p:nvPr>
            <p:ph type="title"/>
          </p:nvPr>
        </p:nvSpPr>
        <p:spPr>
          <a:xfrm>
            <a:off x="900113" y="274638"/>
            <a:ext cx="7786687" cy="1143000"/>
          </a:xfrm>
          <a:ln>
            <a:solidFill>
              <a:srgbClr val="FF0000"/>
            </a:solidFill>
            <a:miter lim="800000"/>
            <a:headEnd/>
            <a:tailEnd/>
          </a:ln>
        </p:spPr>
        <p:txBody>
          <a:bodyPr/>
          <a:lstStyle/>
          <a:p>
            <a:pPr eaLnBrk="1" hangingPunct="1"/>
            <a:r>
              <a:rPr lang="en-US" altLang="en-US">
                <a:solidFill>
                  <a:srgbClr val="FF0000"/>
                </a:solidFill>
              </a:rPr>
              <a:t>8 Tips to Help Choose the Right Clothes</a:t>
            </a:r>
          </a:p>
        </p:txBody>
      </p:sp>
      <p:sp>
        <p:nvSpPr>
          <p:cNvPr id="44035" name="Content Placeholder 2">
            <a:extLst>
              <a:ext uri="{FF2B5EF4-FFF2-40B4-BE49-F238E27FC236}">
                <a16:creationId xmlns:a16="http://schemas.microsoft.com/office/drawing/2014/main" id="{66F8F30E-4BFA-48EE-07F4-38003C75CCFD}"/>
              </a:ext>
            </a:extLst>
          </p:cNvPr>
          <p:cNvSpPr>
            <a:spLocks noGrp="1"/>
          </p:cNvSpPr>
          <p:nvPr>
            <p:ph idx="1"/>
          </p:nvPr>
        </p:nvSpPr>
        <p:spPr>
          <a:xfrm>
            <a:off x="971550" y="2057400"/>
            <a:ext cx="7715250" cy="4525963"/>
          </a:xfrm>
          <a:ln>
            <a:solidFill>
              <a:srgbClr val="FF0000"/>
            </a:solidFill>
            <a:miter lim="800000"/>
            <a:headEnd/>
            <a:tailEnd/>
          </a:ln>
        </p:spPr>
        <p:txBody>
          <a:bodyPr/>
          <a:lstStyle/>
          <a:p>
            <a:pPr marL="514350" indent="-514350" eaLnBrk="1" hangingPunct="1">
              <a:buFontTx/>
              <a:buAutoNum type="arabicPeriod"/>
            </a:pPr>
            <a:r>
              <a:rPr lang="en-US" altLang="en-US" sz="2800">
                <a:solidFill>
                  <a:srgbClr val="FF0000"/>
                </a:solidFill>
              </a:rPr>
              <a:t>Organize your closet and drawers</a:t>
            </a:r>
          </a:p>
          <a:p>
            <a:pPr marL="514350" indent="-514350" eaLnBrk="1" hangingPunct="1">
              <a:buFontTx/>
              <a:buAutoNum type="arabicPeriod"/>
            </a:pPr>
            <a:r>
              <a:rPr lang="en-US" altLang="en-US" sz="2800">
                <a:solidFill>
                  <a:srgbClr val="FF0000"/>
                </a:solidFill>
              </a:rPr>
              <a:t>Think about where you’re going</a:t>
            </a:r>
          </a:p>
          <a:p>
            <a:pPr marL="514350" indent="-514350" eaLnBrk="1" hangingPunct="1">
              <a:buFontTx/>
              <a:buAutoNum type="arabicPeriod"/>
            </a:pPr>
            <a:r>
              <a:rPr lang="en-US" altLang="en-US" sz="2800">
                <a:solidFill>
                  <a:srgbClr val="FF0000"/>
                </a:solidFill>
              </a:rPr>
              <a:t>Check the weather</a:t>
            </a:r>
          </a:p>
          <a:p>
            <a:pPr marL="514350" indent="-514350" eaLnBrk="1" hangingPunct="1">
              <a:buFontTx/>
              <a:buAutoNum type="arabicPeriod"/>
            </a:pPr>
            <a:r>
              <a:rPr lang="en-US" altLang="en-US" sz="2800">
                <a:solidFill>
                  <a:srgbClr val="FF0000"/>
                </a:solidFill>
              </a:rPr>
              <a:t>Check the fit</a:t>
            </a:r>
          </a:p>
          <a:p>
            <a:pPr marL="514350" indent="-514350" eaLnBrk="1" hangingPunct="1">
              <a:buFontTx/>
              <a:buAutoNum type="arabicPeriod"/>
            </a:pPr>
            <a:r>
              <a:rPr lang="en-US" altLang="en-US" sz="2800">
                <a:solidFill>
                  <a:srgbClr val="FF0000"/>
                </a:solidFill>
              </a:rPr>
              <a:t>Plan the night before</a:t>
            </a:r>
          </a:p>
          <a:p>
            <a:pPr marL="514350" indent="-514350" eaLnBrk="1" hangingPunct="1">
              <a:buFontTx/>
              <a:buAutoNum type="arabicPeriod"/>
            </a:pPr>
            <a:r>
              <a:rPr lang="en-US" altLang="en-US" sz="2800">
                <a:solidFill>
                  <a:srgbClr val="FF0000"/>
                </a:solidFill>
              </a:rPr>
              <a:t>Choose comfort</a:t>
            </a:r>
          </a:p>
          <a:p>
            <a:pPr marL="514350" indent="-514350" eaLnBrk="1" hangingPunct="1">
              <a:buFontTx/>
              <a:buAutoNum type="arabicPeriod"/>
            </a:pPr>
            <a:r>
              <a:rPr lang="en-US" altLang="en-US" sz="2800">
                <a:solidFill>
                  <a:srgbClr val="FF0000"/>
                </a:solidFill>
              </a:rPr>
              <a:t>Pick the right shoes</a:t>
            </a:r>
          </a:p>
          <a:p>
            <a:pPr marL="514350" indent="-514350" eaLnBrk="1" hangingPunct="1">
              <a:buFontTx/>
              <a:buAutoNum type="arabicPeriod"/>
            </a:pPr>
            <a:r>
              <a:rPr lang="en-US" altLang="en-US" sz="2800">
                <a:solidFill>
                  <a:srgbClr val="FF0000"/>
                </a:solidFill>
              </a:rPr>
              <a:t>Ask family and friends</a:t>
            </a:r>
          </a:p>
          <a:p>
            <a:pPr marL="514350" indent="-514350" eaLnBrk="1" hangingPunct="1">
              <a:buFontTx/>
              <a:buAutoNum type="arabicPeriod"/>
            </a:pPr>
            <a:endParaRPr lang="en-US" altLang="en-US" sz="2800">
              <a:solidFill>
                <a:srgbClr val="FF0000"/>
              </a:solidFill>
            </a:endParaRPr>
          </a:p>
          <a:p>
            <a:pPr marL="514350" indent="-514350" eaLnBrk="1" hangingPunct="1">
              <a:buFontTx/>
              <a:buAutoNum type="arabicPeriod"/>
            </a:pPr>
            <a:endParaRPr lang="en-US" altLang="en-US" sz="2800">
              <a:solidFill>
                <a:srgbClr val="FF0000"/>
              </a:solidFill>
            </a:endParaRPr>
          </a:p>
          <a:p>
            <a:pPr marL="514350" indent="-514350" eaLnBrk="1" hangingPunct="1">
              <a:buFontTx/>
              <a:buAutoNum type="arabicPeriod"/>
            </a:pPr>
            <a:endParaRPr lang="en-US" altLang="en-US" sz="2800">
              <a:solidFill>
                <a:srgbClr val="FF0000"/>
              </a:solidFill>
            </a:endParaRPr>
          </a:p>
          <a:p>
            <a:pPr marL="514350" indent="-514350" eaLnBrk="1" hangingPunct="1">
              <a:buFontTx/>
              <a:buAutoNum type="arabicPeriod"/>
            </a:pPr>
            <a:endParaRPr lang="en-US" altLang="en-US" sz="2800">
              <a:solidFill>
                <a:srgbClr val="FF0000"/>
              </a:solidFill>
            </a:endParaRPr>
          </a:p>
          <a:p>
            <a:pPr marL="514350" indent="-514350" eaLnBrk="1" hangingPunct="1">
              <a:buFontTx/>
              <a:buAutoNum type="arabicPeriod"/>
            </a:pPr>
            <a:endParaRPr lang="en-US" altLang="en-US" sz="2800">
              <a:solidFill>
                <a:srgbClr val="FF0000"/>
              </a:solidFill>
            </a:endParaRPr>
          </a:p>
        </p:txBody>
      </p:sp>
      <p:pic>
        <p:nvPicPr>
          <p:cNvPr id="44036" name="Picture 3">
            <a:extLst>
              <a:ext uri="{FF2B5EF4-FFF2-40B4-BE49-F238E27FC236}">
                <a16:creationId xmlns:a16="http://schemas.microsoft.com/office/drawing/2014/main" id="{28FC5844-9475-3338-1A64-00D03C47E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395663"/>
            <a:ext cx="3309938"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38CDEA4-0127-94DB-BD96-2417C29FF255}"/>
              </a:ext>
            </a:extLst>
          </p:cNvPr>
          <p:cNvSpPr>
            <a:spLocks noGrp="1"/>
          </p:cNvSpPr>
          <p:nvPr>
            <p:ph type="title"/>
          </p:nvPr>
        </p:nvSpPr>
        <p:spPr>
          <a:xfrm>
            <a:off x="755650" y="160338"/>
            <a:ext cx="7961313" cy="1143000"/>
          </a:xfrm>
          <a:ln>
            <a:solidFill>
              <a:srgbClr val="FF0000"/>
            </a:solidFill>
            <a:miter lim="800000"/>
            <a:headEnd/>
            <a:tailEnd/>
          </a:ln>
        </p:spPr>
        <p:txBody>
          <a:bodyPr/>
          <a:lstStyle/>
          <a:p>
            <a:pPr eaLnBrk="1" hangingPunct="1"/>
            <a:r>
              <a:rPr lang="en-US" altLang="en-US">
                <a:solidFill>
                  <a:srgbClr val="FF0000"/>
                </a:solidFill>
              </a:rPr>
              <a:t>So…What do YOU think?</a:t>
            </a:r>
          </a:p>
        </p:txBody>
      </p:sp>
      <p:sp>
        <p:nvSpPr>
          <p:cNvPr id="46083" name="Content Placeholder 2">
            <a:extLst>
              <a:ext uri="{FF2B5EF4-FFF2-40B4-BE49-F238E27FC236}">
                <a16:creationId xmlns:a16="http://schemas.microsoft.com/office/drawing/2014/main" id="{9FC5D339-A511-69B6-53B9-D2737835BFB3}"/>
              </a:ext>
            </a:extLst>
          </p:cNvPr>
          <p:cNvSpPr>
            <a:spLocks noGrp="1"/>
          </p:cNvSpPr>
          <p:nvPr>
            <p:ph idx="1"/>
          </p:nvPr>
        </p:nvSpPr>
        <p:spPr>
          <a:xfrm>
            <a:off x="1116013" y="2060575"/>
            <a:ext cx="7704137" cy="4598988"/>
          </a:xfrm>
          <a:ln>
            <a:solidFill>
              <a:srgbClr val="FF0000"/>
            </a:solidFill>
            <a:miter lim="800000"/>
            <a:headEnd/>
            <a:tailEnd/>
          </a:ln>
        </p:spPr>
        <p:txBody>
          <a:bodyPr/>
          <a:lstStyle/>
          <a:p>
            <a:pPr marL="0" indent="0" algn="ctr" eaLnBrk="1" hangingPunct="1">
              <a:buFontTx/>
              <a:buNone/>
            </a:pPr>
            <a:r>
              <a:rPr lang="en-US" altLang="en-US">
                <a:solidFill>
                  <a:srgbClr val="FF0000"/>
                </a:solidFill>
              </a:rPr>
              <a:t>You’re going to your first school dance and you truly don’t know what to wear.</a:t>
            </a:r>
          </a:p>
          <a:p>
            <a:pPr marL="0" indent="0" algn="ctr" eaLnBrk="1" hangingPunct="1">
              <a:buFontTx/>
              <a:buNone/>
            </a:pPr>
            <a:r>
              <a:rPr lang="en-US" altLang="en-US">
                <a:solidFill>
                  <a:srgbClr val="FF0000"/>
                </a:solidFill>
              </a:rPr>
              <a:t>What can you do?</a:t>
            </a:r>
          </a:p>
        </p:txBody>
      </p:sp>
      <p:pic>
        <p:nvPicPr>
          <p:cNvPr id="46084" name="Picture 4">
            <a:extLst>
              <a:ext uri="{FF2B5EF4-FFF2-40B4-BE49-F238E27FC236}">
                <a16:creationId xmlns:a16="http://schemas.microsoft.com/office/drawing/2014/main" id="{F31BFF24-EE39-D82C-82A6-49532A95D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3860800"/>
            <a:ext cx="40259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0CD4176-E044-B212-09A2-FCC54C45714A}"/>
              </a:ext>
            </a:extLst>
          </p:cNvPr>
          <p:cNvSpPr>
            <a:spLocks noGrp="1"/>
          </p:cNvSpPr>
          <p:nvPr>
            <p:ph type="title"/>
          </p:nvPr>
        </p:nvSpPr>
        <p:spPr>
          <a:xfrm>
            <a:off x="755650" y="274638"/>
            <a:ext cx="7931150" cy="1143000"/>
          </a:xfrm>
          <a:ln>
            <a:solidFill>
              <a:srgbClr val="FF0000"/>
            </a:solidFill>
            <a:miter lim="800000"/>
            <a:headEnd/>
            <a:tailEnd/>
          </a:ln>
        </p:spPr>
        <p:txBody>
          <a:bodyPr/>
          <a:lstStyle/>
          <a:p>
            <a:pPr eaLnBrk="1" hangingPunct="1"/>
            <a:r>
              <a:rPr lang="en-US" altLang="en-US">
                <a:solidFill>
                  <a:srgbClr val="FF0000"/>
                </a:solidFill>
              </a:rPr>
              <a:t>…looked in your closet and couldn’t find your favorite shirt?</a:t>
            </a:r>
          </a:p>
        </p:txBody>
      </p:sp>
      <p:pic>
        <p:nvPicPr>
          <p:cNvPr id="7171" name="Picture 2">
            <a:extLst>
              <a:ext uri="{FF2B5EF4-FFF2-40B4-BE49-F238E27FC236}">
                <a16:creationId xmlns:a16="http://schemas.microsoft.com/office/drawing/2014/main" id="{684B7F60-B7D6-F50A-2959-4ED8F18D0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2420938"/>
            <a:ext cx="45910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a:extLst>
              <a:ext uri="{FF2B5EF4-FFF2-40B4-BE49-F238E27FC236}">
                <a16:creationId xmlns:a16="http://schemas.microsoft.com/office/drawing/2014/main" id="{88FD34D1-4AA5-E75D-4936-A9522FEB2E0C}"/>
              </a:ext>
            </a:extLst>
          </p:cNvPr>
          <p:cNvSpPr txBox="1">
            <a:spLocks noChangeArrowheads="1"/>
          </p:cNvSpPr>
          <p:nvPr/>
        </p:nvSpPr>
        <p:spPr bwMode="auto">
          <a:xfrm>
            <a:off x="7164388" y="4335463"/>
            <a:ext cx="14398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solidFill>
                  <a:srgbClr val="FF0000"/>
                </a:solidFill>
              </a:rPr>
              <a:t>how did you feel?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010917A-5124-4CD6-852B-B50E8A988735}"/>
              </a:ext>
            </a:extLst>
          </p:cNvPr>
          <p:cNvSpPr>
            <a:spLocks noGrp="1"/>
          </p:cNvSpPr>
          <p:nvPr>
            <p:ph type="title"/>
          </p:nvPr>
        </p:nvSpPr>
        <p:spPr>
          <a:xfrm>
            <a:off x="900113" y="274638"/>
            <a:ext cx="7786687" cy="1143000"/>
          </a:xfrm>
          <a:ln>
            <a:solidFill>
              <a:srgbClr val="FF0000"/>
            </a:solidFill>
            <a:miter lim="800000"/>
            <a:headEnd/>
            <a:tailEnd/>
          </a:ln>
        </p:spPr>
        <p:txBody>
          <a:bodyPr/>
          <a:lstStyle/>
          <a:p>
            <a:pPr eaLnBrk="1" hangingPunct="1"/>
            <a:r>
              <a:rPr lang="en-US" altLang="en-US" sz="3600">
                <a:solidFill>
                  <a:srgbClr val="FF0000"/>
                </a:solidFill>
              </a:rPr>
              <a:t>…tried on a bunch of clothes and didn’t like how any of them looked?</a:t>
            </a:r>
          </a:p>
        </p:txBody>
      </p:sp>
      <p:pic>
        <p:nvPicPr>
          <p:cNvPr id="9219" name="Picture 2">
            <a:extLst>
              <a:ext uri="{FF2B5EF4-FFF2-40B4-BE49-F238E27FC236}">
                <a16:creationId xmlns:a16="http://schemas.microsoft.com/office/drawing/2014/main" id="{7F07B549-4866-91EE-27FB-4B77A097B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392363"/>
            <a:ext cx="410368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peech Bubble: Rectangle with Corners Rounded 3">
            <a:extLst>
              <a:ext uri="{FF2B5EF4-FFF2-40B4-BE49-F238E27FC236}">
                <a16:creationId xmlns:a16="http://schemas.microsoft.com/office/drawing/2014/main" id="{23A52FF0-2BF2-383D-1DEB-00ADD7439B36}"/>
              </a:ext>
            </a:extLst>
          </p:cNvPr>
          <p:cNvSpPr/>
          <p:nvPr/>
        </p:nvSpPr>
        <p:spPr>
          <a:xfrm>
            <a:off x="1476375" y="2420938"/>
            <a:ext cx="2016125" cy="1439862"/>
          </a:xfrm>
          <a:prstGeom prst="wedgeRoundRectCallout">
            <a:avLst>
              <a:gd name="adj1" fmla="val 67810"/>
              <a:gd name="adj2" fmla="val 48070"/>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dirty="0">
                <a:solidFill>
                  <a:srgbClr val="FF0000"/>
                </a:solidFill>
                <a:latin typeface="Comic Sans MS" panose="030F0702030302020204" pitchFamily="66" charset="0"/>
              </a:rPr>
              <a:t>Yuck!</a:t>
            </a:r>
          </a:p>
        </p:txBody>
      </p:sp>
      <p:pic>
        <p:nvPicPr>
          <p:cNvPr id="9221" name="Picture 4">
            <a:extLst>
              <a:ext uri="{FF2B5EF4-FFF2-40B4-BE49-F238E27FC236}">
                <a16:creationId xmlns:a16="http://schemas.microsoft.com/office/drawing/2014/main" id="{3E651DC4-7AA7-7F28-5CA9-5D49F4275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5" y="4445000"/>
            <a:ext cx="17621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3658690-2178-7D34-A93B-0ED8EC1BA228}"/>
              </a:ext>
            </a:extLst>
          </p:cNvPr>
          <p:cNvSpPr>
            <a:spLocks noGrp="1"/>
          </p:cNvSpPr>
          <p:nvPr>
            <p:ph type="title"/>
          </p:nvPr>
        </p:nvSpPr>
        <p:spPr>
          <a:xfrm>
            <a:off x="900113" y="188913"/>
            <a:ext cx="7570787" cy="1143000"/>
          </a:xfrm>
          <a:ln>
            <a:solidFill>
              <a:srgbClr val="FF0000"/>
            </a:solidFill>
            <a:miter lim="800000"/>
            <a:headEnd/>
            <a:tailEnd/>
          </a:ln>
        </p:spPr>
        <p:txBody>
          <a:bodyPr/>
          <a:lstStyle/>
          <a:p>
            <a:pPr eaLnBrk="1" hangingPunct="1"/>
            <a:r>
              <a:rPr lang="en-US" altLang="en-US">
                <a:solidFill>
                  <a:srgbClr val="FF0000"/>
                </a:solidFill>
              </a:rPr>
              <a:t>…wondered what you should wear to a certain event?</a:t>
            </a:r>
          </a:p>
        </p:txBody>
      </p:sp>
      <p:pic>
        <p:nvPicPr>
          <p:cNvPr id="11267" name="Picture 2">
            <a:extLst>
              <a:ext uri="{FF2B5EF4-FFF2-40B4-BE49-F238E27FC236}">
                <a16:creationId xmlns:a16="http://schemas.microsoft.com/office/drawing/2014/main" id="{1FF3FFBA-BFE1-BCED-7599-F4601B073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2332"/>
          <a:stretch>
            <a:fillRect/>
          </a:stretch>
        </p:blipFill>
        <p:spPr bwMode="auto">
          <a:xfrm>
            <a:off x="3146425" y="2997200"/>
            <a:ext cx="307816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hought Bubble: Cloud 3">
            <a:extLst>
              <a:ext uri="{FF2B5EF4-FFF2-40B4-BE49-F238E27FC236}">
                <a16:creationId xmlns:a16="http://schemas.microsoft.com/office/drawing/2014/main" id="{411946A4-6137-CE6A-25BE-65D1B55C8E52}"/>
              </a:ext>
            </a:extLst>
          </p:cNvPr>
          <p:cNvSpPr/>
          <p:nvPr/>
        </p:nvSpPr>
        <p:spPr>
          <a:xfrm>
            <a:off x="1187450" y="2349500"/>
            <a:ext cx="2376488" cy="1295400"/>
          </a:xfrm>
          <a:prstGeom prst="cloudCallout">
            <a:avLst>
              <a:gd name="adj1" fmla="val 50444"/>
              <a:gd name="adj2" fmla="val 4887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dirty="0">
                <a:solidFill>
                  <a:srgbClr val="FF0000"/>
                </a:solidFill>
                <a:latin typeface="Comic Sans MS" panose="030F0702030302020204" pitchFamily="66" charset="0"/>
              </a:rPr>
              <a:t>Can I wear jeans?</a:t>
            </a:r>
          </a:p>
        </p:txBody>
      </p:sp>
      <p:sp>
        <p:nvSpPr>
          <p:cNvPr id="8" name="Thought Bubble: Cloud 7">
            <a:extLst>
              <a:ext uri="{FF2B5EF4-FFF2-40B4-BE49-F238E27FC236}">
                <a16:creationId xmlns:a16="http://schemas.microsoft.com/office/drawing/2014/main" id="{C31C1724-AFC6-9B02-2CCF-8C2379235B3F}"/>
              </a:ext>
            </a:extLst>
          </p:cNvPr>
          <p:cNvSpPr/>
          <p:nvPr/>
        </p:nvSpPr>
        <p:spPr>
          <a:xfrm>
            <a:off x="6234113" y="2349500"/>
            <a:ext cx="2376487" cy="1295400"/>
          </a:xfrm>
          <a:prstGeom prst="cloudCallout">
            <a:avLst>
              <a:gd name="adj1" fmla="val -63249"/>
              <a:gd name="adj2" fmla="val 50475"/>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dirty="0">
                <a:solidFill>
                  <a:srgbClr val="FF0000"/>
                </a:solidFill>
                <a:latin typeface="Comic Sans MS" panose="030F0702030302020204" pitchFamily="66" charset="0"/>
              </a:rPr>
              <a:t>Should I wear a dress?</a:t>
            </a:r>
          </a:p>
        </p:txBody>
      </p:sp>
      <p:pic>
        <p:nvPicPr>
          <p:cNvPr id="11270" name="Picture 8">
            <a:extLst>
              <a:ext uri="{FF2B5EF4-FFF2-40B4-BE49-F238E27FC236}">
                <a16:creationId xmlns:a16="http://schemas.microsoft.com/office/drawing/2014/main" id="{BEAD8953-A5EF-2851-7385-4FB6E29C0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475" y="4895850"/>
            <a:ext cx="17621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0803094-BB1F-3EA0-BC60-B9E45A4A8F0D}"/>
              </a:ext>
            </a:extLst>
          </p:cNvPr>
          <p:cNvSpPr>
            <a:spLocks noGrp="1"/>
          </p:cNvSpPr>
          <p:nvPr>
            <p:ph type="title"/>
          </p:nvPr>
        </p:nvSpPr>
        <p:spPr>
          <a:xfrm>
            <a:off x="827088" y="188913"/>
            <a:ext cx="7715250" cy="1143000"/>
          </a:xfrm>
          <a:ln>
            <a:solidFill>
              <a:srgbClr val="FF0000"/>
            </a:solidFill>
            <a:miter lim="800000"/>
            <a:headEnd/>
            <a:tailEnd/>
          </a:ln>
        </p:spPr>
        <p:txBody>
          <a:bodyPr/>
          <a:lstStyle/>
          <a:p>
            <a:pPr eaLnBrk="1" hangingPunct="1"/>
            <a:r>
              <a:rPr lang="en-US" altLang="en-US">
                <a:solidFill>
                  <a:srgbClr val="FF0000"/>
                </a:solidFill>
              </a:rPr>
              <a:t>…worn something and regretted it later?</a:t>
            </a:r>
          </a:p>
        </p:txBody>
      </p:sp>
      <p:pic>
        <p:nvPicPr>
          <p:cNvPr id="13315" name="Picture 2">
            <a:extLst>
              <a:ext uri="{FF2B5EF4-FFF2-40B4-BE49-F238E27FC236}">
                <a16:creationId xmlns:a16="http://schemas.microsoft.com/office/drawing/2014/main" id="{397BC61A-A69E-93FF-A3A8-0C72948BA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813" y="2636838"/>
            <a:ext cx="27463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hought Bubble: Cloud 3">
            <a:extLst>
              <a:ext uri="{FF2B5EF4-FFF2-40B4-BE49-F238E27FC236}">
                <a16:creationId xmlns:a16="http://schemas.microsoft.com/office/drawing/2014/main" id="{3ADB9FB4-C0F9-D770-936C-5B9EBC271F0F}"/>
              </a:ext>
            </a:extLst>
          </p:cNvPr>
          <p:cNvSpPr/>
          <p:nvPr/>
        </p:nvSpPr>
        <p:spPr>
          <a:xfrm>
            <a:off x="6156325" y="2276475"/>
            <a:ext cx="2519363" cy="1512888"/>
          </a:xfrm>
          <a:prstGeom prst="cloudCallout">
            <a:avLst>
              <a:gd name="adj1" fmla="val -76492"/>
              <a:gd name="adj2" fmla="val 17148"/>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000" dirty="0">
                <a:solidFill>
                  <a:srgbClr val="FF0000"/>
                </a:solidFill>
                <a:latin typeface="Comic Sans MS" panose="030F0702030302020204" pitchFamily="66" charset="0"/>
              </a:rPr>
              <a:t>This dress is </a:t>
            </a:r>
            <a:r>
              <a:rPr lang="en-US" sz="2000" u="sng" dirty="0">
                <a:solidFill>
                  <a:srgbClr val="FF0000"/>
                </a:solidFill>
                <a:latin typeface="Comic Sans MS" panose="030F0702030302020204" pitchFamily="66" charset="0"/>
              </a:rPr>
              <a:t>way</a:t>
            </a:r>
            <a:r>
              <a:rPr lang="en-US" sz="2000" dirty="0">
                <a:solidFill>
                  <a:srgbClr val="FF0000"/>
                </a:solidFill>
                <a:latin typeface="Comic Sans MS" panose="030F0702030302020204" pitchFamily="66" charset="0"/>
              </a:rPr>
              <a:t> too short!</a:t>
            </a:r>
          </a:p>
        </p:txBody>
      </p:sp>
      <p:pic>
        <p:nvPicPr>
          <p:cNvPr id="13317" name="Picture 4">
            <a:extLst>
              <a:ext uri="{FF2B5EF4-FFF2-40B4-BE49-F238E27FC236}">
                <a16:creationId xmlns:a16="http://schemas.microsoft.com/office/drawing/2014/main" id="{7B6AAFA6-7352-14E0-0359-30B4A80FF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4868863"/>
            <a:ext cx="17621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05E6482-51CB-E1D2-8376-DF52E05E12B5}"/>
              </a:ext>
            </a:extLst>
          </p:cNvPr>
          <p:cNvSpPr>
            <a:spLocks noGrp="1"/>
          </p:cNvSpPr>
          <p:nvPr>
            <p:ph type="title"/>
          </p:nvPr>
        </p:nvSpPr>
        <p:spPr>
          <a:xfrm>
            <a:off x="827088" y="188913"/>
            <a:ext cx="7942262" cy="1143000"/>
          </a:xfrm>
          <a:ln>
            <a:solidFill>
              <a:srgbClr val="FF0000"/>
            </a:solidFill>
            <a:miter lim="800000"/>
            <a:headEnd/>
            <a:tailEnd/>
          </a:ln>
        </p:spPr>
        <p:txBody>
          <a:bodyPr/>
          <a:lstStyle/>
          <a:p>
            <a:pPr eaLnBrk="1" hangingPunct="1"/>
            <a:r>
              <a:rPr lang="en-US" altLang="en-US">
                <a:solidFill>
                  <a:srgbClr val="FF0000"/>
                </a:solidFill>
              </a:rPr>
              <a:t>Trying to choose the right clothes can make us feel…</a:t>
            </a:r>
          </a:p>
        </p:txBody>
      </p:sp>
      <p:pic>
        <p:nvPicPr>
          <p:cNvPr id="15363" name="Picture 2">
            <a:extLst>
              <a:ext uri="{FF2B5EF4-FFF2-40B4-BE49-F238E27FC236}">
                <a16:creationId xmlns:a16="http://schemas.microsoft.com/office/drawing/2014/main" id="{A457BB9C-409E-0C7C-C0AF-AC6B4B6B1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349500"/>
            <a:ext cx="56007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Snipped 2">
            <a:extLst>
              <a:ext uri="{FF2B5EF4-FFF2-40B4-BE49-F238E27FC236}">
                <a16:creationId xmlns:a16="http://schemas.microsoft.com/office/drawing/2014/main" id="{F613D51A-5A4E-69C8-492A-A9C888FE6908}"/>
              </a:ext>
            </a:extLst>
          </p:cNvPr>
          <p:cNvSpPr/>
          <p:nvPr/>
        </p:nvSpPr>
        <p:spPr>
          <a:xfrm>
            <a:off x="1219200" y="2924175"/>
            <a:ext cx="7056438" cy="2160588"/>
          </a:xfrm>
          <a:prstGeom prst="snip2Same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411" name="Title 3">
            <a:extLst>
              <a:ext uri="{FF2B5EF4-FFF2-40B4-BE49-F238E27FC236}">
                <a16:creationId xmlns:a16="http://schemas.microsoft.com/office/drawing/2014/main" id="{F2861912-8F98-8CA8-3DF5-7B65392E10D2}"/>
              </a:ext>
            </a:extLst>
          </p:cNvPr>
          <p:cNvSpPr>
            <a:spLocks noGrp="1"/>
          </p:cNvSpPr>
          <p:nvPr>
            <p:ph type="title"/>
          </p:nvPr>
        </p:nvSpPr>
        <p:spPr>
          <a:xfrm>
            <a:off x="889000" y="188913"/>
            <a:ext cx="7715250" cy="1143000"/>
          </a:xfrm>
          <a:ln>
            <a:solidFill>
              <a:srgbClr val="FF0000"/>
            </a:solidFill>
            <a:miter lim="800000"/>
            <a:headEnd/>
            <a:tailEnd/>
          </a:ln>
        </p:spPr>
        <p:txBody>
          <a:bodyPr/>
          <a:lstStyle/>
          <a:p>
            <a:pPr eaLnBrk="1" hangingPunct="1"/>
            <a:r>
              <a:rPr lang="en-US" altLang="en-US">
                <a:solidFill>
                  <a:srgbClr val="FF0000"/>
                </a:solidFill>
              </a:rPr>
              <a:t>But there are tips </a:t>
            </a:r>
            <a:br>
              <a:rPr lang="en-US" altLang="en-US">
                <a:solidFill>
                  <a:srgbClr val="FF0000"/>
                </a:solidFill>
              </a:rPr>
            </a:br>
            <a:r>
              <a:rPr lang="en-US" altLang="en-US">
                <a:solidFill>
                  <a:srgbClr val="FF0000"/>
                </a:solidFill>
              </a:rPr>
              <a:t>that can help!</a:t>
            </a:r>
          </a:p>
        </p:txBody>
      </p:sp>
      <p:sp>
        <p:nvSpPr>
          <p:cNvPr id="5" name="TextBox 4">
            <a:extLst>
              <a:ext uri="{FF2B5EF4-FFF2-40B4-BE49-F238E27FC236}">
                <a16:creationId xmlns:a16="http://schemas.microsoft.com/office/drawing/2014/main" id="{2F1C185E-AADC-2A8B-7B4E-4C53EAE58FF1}"/>
              </a:ext>
            </a:extLst>
          </p:cNvPr>
          <p:cNvSpPr txBox="1"/>
          <p:nvPr/>
        </p:nvSpPr>
        <p:spPr>
          <a:xfrm>
            <a:off x="1835150" y="3284538"/>
            <a:ext cx="5761038" cy="1200150"/>
          </a:xfrm>
          <a:prstGeom prst="rect">
            <a:avLst/>
          </a:prstGeom>
          <a:noFill/>
        </p:spPr>
        <p:txBody>
          <a:bodyPr>
            <a:spAutoFit/>
          </a:bodyPr>
          <a:lstStyle/>
          <a:p>
            <a:pPr algn="ctr" eaLnBrk="1" hangingPunct="1">
              <a:defRPr/>
            </a:pPr>
            <a:r>
              <a:rPr lang="en-US" sz="3600" dirty="0">
                <a:solidFill>
                  <a:srgbClr val="FF0000"/>
                </a:solidFill>
                <a:effectLst>
                  <a:outerShdw blurRad="38100" dist="38100" dir="2700000" algn="tl">
                    <a:srgbClr val="000000">
                      <a:alpha val="43137"/>
                    </a:srgbClr>
                  </a:outerShdw>
                </a:effectLst>
              </a:rPr>
              <a:t>8 Tips to Help Choose the Right Clothes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191FE6A-25FA-E609-0931-83E90F3C9D75}"/>
              </a:ext>
            </a:extLst>
          </p:cNvPr>
          <p:cNvSpPr>
            <a:spLocks noGrp="1"/>
          </p:cNvSpPr>
          <p:nvPr>
            <p:ph type="title"/>
          </p:nvPr>
        </p:nvSpPr>
        <p:spPr>
          <a:xfrm>
            <a:off x="971550" y="274638"/>
            <a:ext cx="7715250" cy="1143000"/>
          </a:xfrm>
          <a:ln>
            <a:solidFill>
              <a:srgbClr val="FF0000"/>
            </a:solidFill>
            <a:miter lim="800000"/>
            <a:headEnd/>
            <a:tailEnd/>
          </a:ln>
        </p:spPr>
        <p:txBody>
          <a:bodyPr/>
          <a:lstStyle/>
          <a:p>
            <a:pPr eaLnBrk="1" hangingPunct="1"/>
            <a:r>
              <a:rPr lang="en-US" altLang="en-US">
                <a:solidFill>
                  <a:srgbClr val="FF0000"/>
                </a:solidFill>
              </a:rPr>
              <a:t>1. Organize your closet and drawers</a:t>
            </a:r>
          </a:p>
        </p:txBody>
      </p:sp>
      <p:sp>
        <p:nvSpPr>
          <p:cNvPr id="19459" name="Content Placeholder 2">
            <a:extLst>
              <a:ext uri="{FF2B5EF4-FFF2-40B4-BE49-F238E27FC236}">
                <a16:creationId xmlns:a16="http://schemas.microsoft.com/office/drawing/2014/main" id="{720FB04E-657B-A507-4106-2D47271C57E5}"/>
              </a:ext>
            </a:extLst>
          </p:cNvPr>
          <p:cNvSpPr>
            <a:spLocks noGrp="1"/>
          </p:cNvSpPr>
          <p:nvPr>
            <p:ph idx="1"/>
          </p:nvPr>
        </p:nvSpPr>
        <p:spPr>
          <a:xfrm>
            <a:off x="1028700" y="2205038"/>
            <a:ext cx="7642225" cy="4525962"/>
          </a:xfrm>
          <a:ln>
            <a:solidFill>
              <a:srgbClr val="FF0000"/>
            </a:solidFill>
            <a:miter lim="800000"/>
            <a:headEnd/>
            <a:tailEnd/>
          </a:ln>
        </p:spPr>
        <p:txBody>
          <a:bodyPr/>
          <a:lstStyle/>
          <a:p>
            <a:pPr eaLnBrk="1" hangingPunct="1"/>
            <a:r>
              <a:rPr lang="en-US" altLang="en-US" sz="2800">
                <a:solidFill>
                  <a:srgbClr val="FF0000"/>
                </a:solidFill>
              </a:rPr>
              <a:t>put your shirts together, your pants together, etc.</a:t>
            </a:r>
          </a:p>
          <a:p>
            <a:pPr eaLnBrk="1" hangingPunct="1"/>
            <a:r>
              <a:rPr lang="en-US" altLang="en-US" sz="2800">
                <a:solidFill>
                  <a:srgbClr val="FF0000"/>
                </a:solidFill>
              </a:rPr>
              <a:t>separate dress clothes from “every day” clothes</a:t>
            </a:r>
          </a:p>
          <a:p>
            <a:pPr eaLnBrk="1" hangingPunct="1"/>
            <a:r>
              <a:rPr lang="en-US" altLang="en-US" sz="2800">
                <a:solidFill>
                  <a:srgbClr val="FF0000"/>
                </a:solidFill>
              </a:rPr>
              <a:t>pair up your shoes and store them neatly</a:t>
            </a:r>
          </a:p>
          <a:p>
            <a:pPr eaLnBrk="1" hangingPunct="1"/>
            <a:r>
              <a:rPr lang="en-US" altLang="en-US" sz="2800">
                <a:solidFill>
                  <a:srgbClr val="FF0000"/>
                </a:solidFill>
              </a:rPr>
              <a:t>donate things that don’t fit or that you don’t wear anymore</a:t>
            </a:r>
          </a:p>
          <a:p>
            <a:pPr eaLnBrk="1" hangingPunct="1"/>
            <a:r>
              <a:rPr lang="en-US" altLang="en-US" sz="2800">
                <a:solidFill>
                  <a:srgbClr val="FF0000"/>
                </a:solidFill>
              </a:rPr>
              <a:t>take out items that need to be cleaned or repaired</a:t>
            </a:r>
          </a:p>
          <a:p>
            <a:pPr eaLnBrk="1" hangingPunct="1"/>
            <a:endParaRPr lang="en-US" altLang="en-US">
              <a:solidFill>
                <a:srgbClr val="FF0000"/>
              </a:solidFill>
            </a:endParaRP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0" ma:contentTypeDescription="Create a new document." ma:contentTypeScope="" ma:versionID="109461ae176d0e38e5703e5a4ff75323">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B4D98C-7ADF-4A7A-97C2-E0F953AA9B25}"/>
</file>

<file path=customXml/itemProps2.xml><?xml version="1.0" encoding="utf-8"?>
<ds:datastoreItem xmlns:ds="http://schemas.openxmlformats.org/officeDocument/2006/customXml" ds:itemID="{B1F4C989-B1D0-4510-892E-34E9F275A969}"/>
</file>

<file path=customXml/itemProps3.xml><?xml version="1.0" encoding="utf-8"?>
<ds:datastoreItem xmlns:ds="http://schemas.openxmlformats.org/officeDocument/2006/customXml" ds:itemID="{23CB5379-87E0-439B-AD5A-AF8644B5490E}"/>
</file>

<file path=docProps/app.xml><?xml version="1.0" encoding="utf-8"?>
<Properties xmlns="http://schemas.openxmlformats.org/officeDocument/2006/extended-properties" xmlns:vt="http://schemas.openxmlformats.org/officeDocument/2006/docPropsVTypes">
  <Template>I Can Choose the Right Clothes ppt</Template>
  <TotalTime>0</TotalTime>
  <Words>1133</Words>
  <Application>Microsoft Office PowerPoint</Application>
  <PresentationFormat>On-screen Show (4:3)</PresentationFormat>
  <Paragraphs>114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Diseño predeterminado</vt:lpstr>
      <vt:lpstr> I Can Choose the Right Clothes!</vt:lpstr>
      <vt:lpstr>Choosing the right clothes  can be tricky!</vt:lpstr>
      <vt:lpstr>…looked in your closet and couldn’t find your favorite shirt?</vt:lpstr>
      <vt:lpstr>…tried on a bunch of clothes and didn’t like how any of them looked?</vt:lpstr>
      <vt:lpstr>…wondered what you should wear to a certain event?</vt:lpstr>
      <vt:lpstr>…worn something and regretted it later?</vt:lpstr>
      <vt:lpstr>Trying to choose the right clothes can make us feel…</vt:lpstr>
      <vt:lpstr>But there are tips  that can help!</vt:lpstr>
      <vt:lpstr>1. Organize your closet and drawers</vt:lpstr>
      <vt:lpstr>Much better!</vt:lpstr>
      <vt:lpstr>2. Think about where  you’re going</vt:lpstr>
      <vt:lpstr>Going to school?</vt:lpstr>
      <vt:lpstr>Going to a funeral?  </vt:lpstr>
      <vt:lpstr>3. Check the weather!</vt:lpstr>
      <vt:lpstr>What would make them more comfortable?</vt:lpstr>
      <vt:lpstr>4. Check the fit</vt:lpstr>
      <vt:lpstr>5. Plan the night before</vt:lpstr>
      <vt:lpstr>6. Choose comfort!</vt:lpstr>
      <vt:lpstr>7. Pick the right shoes</vt:lpstr>
      <vt:lpstr>8. Ask family and friends</vt:lpstr>
      <vt:lpstr>8 Tips to Help Choose the Right Clothes</vt:lpstr>
      <vt:lpstr>So…What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 Can Choose the Right Clothes!</dc:title>
  <dc:creator>Andrea Morris</dc:creator>
  <cp:lastModifiedBy>Andrea Morris</cp:lastModifiedBy>
  <cp:revision>1</cp:revision>
  <dcterms:created xsi:type="dcterms:W3CDTF">2023-09-01T17:27:36Z</dcterms:created>
  <dcterms:modified xsi:type="dcterms:W3CDTF">2023-09-01T17:27:57Z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ies>
</file>