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schmidt@thewatsoninstitute-fa.org" TargetMode="External"/><Relationship Id="rId1" Type="http://schemas.openxmlformats.org/officeDocument/2006/relationships/hyperlink" Target="http://www.edhelper.com/birthdaytraditionsaroundtheworld" TargetMode="Externa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helper.com/birthdaytraditionsaroundtheworld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hyperlink" Target="mailto:kschmidt@thewatsoninstitute-fa.org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D330B-31B0-4B5E-93D3-E1B8D30754F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AEDBA61-46C3-4A73-B1F1-0C884E6B31B9}">
      <dgm:prSet/>
      <dgm:spPr/>
      <dgm:t>
        <a:bodyPr/>
        <a:lstStyle/>
        <a:p>
          <a:r>
            <a:rPr lang="en-US" dirty="0"/>
            <a:t>Birthday traditions are usually a family affair in the United States. </a:t>
          </a:r>
        </a:p>
      </dgm:t>
    </dgm:pt>
    <dgm:pt modelId="{FCE99103-6E0C-4118-8562-E56A0A3695BB}" type="parTrans" cxnId="{BD5EE628-8CBD-4166-B2F2-CD1ACDEB201C}">
      <dgm:prSet/>
      <dgm:spPr/>
      <dgm:t>
        <a:bodyPr/>
        <a:lstStyle/>
        <a:p>
          <a:endParaRPr lang="en-US"/>
        </a:p>
      </dgm:t>
    </dgm:pt>
    <dgm:pt modelId="{77ED5ADD-E7BF-4763-9F12-273951CCEE5A}" type="sibTrans" cxnId="{BD5EE628-8CBD-4166-B2F2-CD1ACDEB201C}">
      <dgm:prSet/>
      <dgm:spPr/>
      <dgm:t>
        <a:bodyPr/>
        <a:lstStyle/>
        <a:p>
          <a:endParaRPr lang="en-US"/>
        </a:p>
      </dgm:t>
    </dgm:pt>
    <dgm:pt modelId="{FA1D64B6-BB85-4254-8282-5A470EB8ECD5}">
      <dgm:prSet/>
      <dgm:spPr/>
      <dgm:t>
        <a:bodyPr/>
        <a:lstStyle/>
        <a:p>
          <a:r>
            <a:rPr lang="en-US" dirty="0"/>
            <a:t>Whether it is a for a child or an adult there is usually a birthday cake. </a:t>
          </a:r>
        </a:p>
      </dgm:t>
    </dgm:pt>
    <dgm:pt modelId="{32D0098B-E244-4FFF-BED2-B9F17536F4E9}" type="parTrans" cxnId="{9BF58414-DD2B-4856-9E22-614EB4E59673}">
      <dgm:prSet/>
      <dgm:spPr/>
      <dgm:t>
        <a:bodyPr/>
        <a:lstStyle/>
        <a:p>
          <a:endParaRPr lang="en-US"/>
        </a:p>
      </dgm:t>
    </dgm:pt>
    <dgm:pt modelId="{D7EDFBDF-F8BD-4D44-B9D1-3805E6122334}" type="sibTrans" cxnId="{9BF58414-DD2B-4856-9E22-614EB4E59673}">
      <dgm:prSet/>
      <dgm:spPr/>
      <dgm:t>
        <a:bodyPr/>
        <a:lstStyle/>
        <a:p>
          <a:endParaRPr lang="en-US"/>
        </a:p>
      </dgm:t>
    </dgm:pt>
    <dgm:pt modelId="{8754C38A-746F-49D6-96F2-BC98ADA2189E}">
      <dgm:prSet/>
      <dgm:spPr/>
      <dgm:t>
        <a:bodyPr/>
        <a:lstStyle/>
        <a:p>
          <a:r>
            <a:rPr lang="en-US" dirty="0"/>
            <a:t>The same number of candles will be on the cake which will be same age of the person.</a:t>
          </a:r>
        </a:p>
      </dgm:t>
    </dgm:pt>
    <dgm:pt modelId="{FCA08838-1CAB-422B-8BA6-E5303F869AD2}" type="parTrans" cxnId="{5C388214-16DA-4D7A-8BDD-67D8B3CA50A4}">
      <dgm:prSet/>
      <dgm:spPr/>
      <dgm:t>
        <a:bodyPr/>
        <a:lstStyle/>
        <a:p>
          <a:endParaRPr lang="en-US"/>
        </a:p>
      </dgm:t>
    </dgm:pt>
    <dgm:pt modelId="{64A9677E-AF14-4805-B3DD-1E84DB182D82}" type="sibTrans" cxnId="{5C388214-16DA-4D7A-8BDD-67D8B3CA50A4}">
      <dgm:prSet/>
      <dgm:spPr/>
      <dgm:t>
        <a:bodyPr/>
        <a:lstStyle/>
        <a:p>
          <a:endParaRPr lang="en-US"/>
        </a:p>
      </dgm:t>
    </dgm:pt>
    <dgm:pt modelId="{46B6CA17-666F-435B-88BC-7DECB012CF73}">
      <dgm:prSet/>
      <dgm:spPr/>
      <dgm:t>
        <a:bodyPr/>
        <a:lstStyle/>
        <a:p>
          <a:r>
            <a:rPr lang="en-US" dirty="0"/>
            <a:t>Guests and family will sing to the honoree, </a:t>
          </a:r>
          <a:r>
            <a:rPr lang="en-US" i="1" dirty="0"/>
            <a:t>Happy Birthday to you!</a:t>
          </a:r>
          <a:endParaRPr lang="en-US" dirty="0"/>
        </a:p>
      </dgm:t>
    </dgm:pt>
    <dgm:pt modelId="{C4204C06-B9FB-4545-941E-1C47094D5B47}" type="parTrans" cxnId="{8B4811DD-4894-490B-9DD3-0BB802CBBC5C}">
      <dgm:prSet/>
      <dgm:spPr/>
      <dgm:t>
        <a:bodyPr/>
        <a:lstStyle/>
        <a:p>
          <a:endParaRPr lang="en-US"/>
        </a:p>
      </dgm:t>
    </dgm:pt>
    <dgm:pt modelId="{7A7EE245-54A1-490D-93D5-E27F95F09F9D}" type="sibTrans" cxnId="{8B4811DD-4894-490B-9DD3-0BB802CBBC5C}">
      <dgm:prSet/>
      <dgm:spPr/>
      <dgm:t>
        <a:bodyPr/>
        <a:lstStyle/>
        <a:p>
          <a:endParaRPr lang="en-US"/>
        </a:p>
      </dgm:t>
    </dgm:pt>
    <dgm:pt modelId="{F5B664BE-996F-4F49-9207-548F81807476}">
      <dgm:prSet/>
      <dgm:spPr/>
      <dgm:t>
        <a:bodyPr/>
        <a:lstStyle/>
        <a:p>
          <a:r>
            <a:rPr lang="en-US" dirty="0"/>
            <a:t>It is a special celebration with cake and ice cream and children will play games.</a:t>
          </a:r>
        </a:p>
      </dgm:t>
    </dgm:pt>
    <dgm:pt modelId="{484164FD-CDE6-4C23-AF41-6C31E476BF3F}" type="parTrans" cxnId="{4185839B-6C32-47F8-99A6-B3B8C9BAEAE8}">
      <dgm:prSet/>
      <dgm:spPr/>
      <dgm:t>
        <a:bodyPr/>
        <a:lstStyle/>
        <a:p>
          <a:endParaRPr lang="en-US"/>
        </a:p>
      </dgm:t>
    </dgm:pt>
    <dgm:pt modelId="{F303A337-CC9E-4B58-8B6B-446E56C83EDC}" type="sibTrans" cxnId="{4185839B-6C32-47F8-99A6-B3B8C9BAEAE8}">
      <dgm:prSet/>
      <dgm:spPr/>
      <dgm:t>
        <a:bodyPr/>
        <a:lstStyle/>
        <a:p>
          <a:endParaRPr lang="en-US"/>
        </a:p>
      </dgm:t>
    </dgm:pt>
    <dgm:pt modelId="{214F63CA-3E23-4094-9CA1-811D93C48114}" type="pres">
      <dgm:prSet presAssocID="{E8AD330B-31B0-4B5E-93D3-E1B8D30754FD}" presName="diagram" presStyleCnt="0">
        <dgm:presLayoutVars>
          <dgm:dir/>
          <dgm:resizeHandles val="exact"/>
        </dgm:presLayoutVars>
      </dgm:prSet>
      <dgm:spPr/>
    </dgm:pt>
    <dgm:pt modelId="{6300399B-EFC3-4D46-84A4-D34F025A845D}" type="pres">
      <dgm:prSet presAssocID="{3AEDBA61-46C3-4A73-B1F1-0C884E6B31B9}" presName="node" presStyleLbl="node1" presStyleIdx="0" presStyleCnt="5">
        <dgm:presLayoutVars>
          <dgm:bulletEnabled val="1"/>
        </dgm:presLayoutVars>
      </dgm:prSet>
      <dgm:spPr/>
    </dgm:pt>
    <dgm:pt modelId="{2AD4D9B5-E778-4DD1-8236-C387EAEF208E}" type="pres">
      <dgm:prSet presAssocID="{77ED5ADD-E7BF-4763-9F12-273951CCEE5A}" presName="sibTrans" presStyleCnt="0"/>
      <dgm:spPr/>
    </dgm:pt>
    <dgm:pt modelId="{51C283C9-2070-4785-B374-135B0D7AF082}" type="pres">
      <dgm:prSet presAssocID="{FA1D64B6-BB85-4254-8282-5A470EB8ECD5}" presName="node" presStyleLbl="node1" presStyleIdx="1" presStyleCnt="5">
        <dgm:presLayoutVars>
          <dgm:bulletEnabled val="1"/>
        </dgm:presLayoutVars>
      </dgm:prSet>
      <dgm:spPr/>
    </dgm:pt>
    <dgm:pt modelId="{D94A340C-6C2F-499E-B63B-04244B3CE1E6}" type="pres">
      <dgm:prSet presAssocID="{D7EDFBDF-F8BD-4D44-B9D1-3805E6122334}" presName="sibTrans" presStyleCnt="0"/>
      <dgm:spPr/>
    </dgm:pt>
    <dgm:pt modelId="{70E03682-C453-4384-849E-541D442D97FC}" type="pres">
      <dgm:prSet presAssocID="{8754C38A-746F-49D6-96F2-BC98ADA2189E}" presName="node" presStyleLbl="node1" presStyleIdx="2" presStyleCnt="5">
        <dgm:presLayoutVars>
          <dgm:bulletEnabled val="1"/>
        </dgm:presLayoutVars>
      </dgm:prSet>
      <dgm:spPr/>
    </dgm:pt>
    <dgm:pt modelId="{B4C1BBA9-A130-4A91-A74B-05F5E30824C6}" type="pres">
      <dgm:prSet presAssocID="{64A9677E-AF14-4805-B3DD-1E84DB182D82}" presName="sibTrans" presStyleCnt="0"/>
      <dgm:spPr/>
    </dgm:pt>
    <dgm:pt modelId="{879784E6-6285-403F-A657-8547B439E68A}" type="pres">
      <dgm:prSet presAssocID="{46B6CA17-666F-435B-88BC-7DECB012CF73}" presName="node" presStyleLbl="node1" presStyleIdx="3" presStyleCnt="5">
        <dgm:presLayoutVars>
          <dgm:bulletEnabled val="1"/>
        </dgm:presLayoutVars>
      </dgm:prSet>
      <dgm:spPr/>
    </dgm:pt>
    <dgm:pt modelId="{AAC5EEA7-655C-4FDF-B86B-21650B4109D3}" type="pres">
      <dgm:prSet presAssocID="{7A7EE245-54A1-490D-93D5-E27F95F09F9D}" presName="sibTrans" presStyleCnt="0"/>
      <dgm:spPr/>
    </dgm:pt>
    <dgm:pt modelId="{06FBD25B-E964-4236-95C0-DEC5B79BA7C6}" type="pres">
      <dgm:prSet presAssocID="{F5B664BE-996F-4F49-9207-548F81807476}" presName="node" presStyleLbl="node1" presStyleIdx="4" presStyleCnt="5">
        <dgm:presLayoutVars>
          <dgm:bulletEnabled val="1"/>
        </dgm:presLayoutVars>
      </dgm:prSet>
      <dgm:spPr/>
    </dgm:pt>
  </dgm:ptLst>
  <dgm:cxnLst>
    <dgm:cxn modelId="{5982CD07-E343-4A32-9F25-28A467138B92}" type="presOf" srcId="{3AEDBA61-46C3-4A73-B1F1-0C884E6B31B9}" destId="{6300399B-EFC3-4D46-84A4-D34F025A845D}" srcOrd="0" destOrd="0" presId="urn:microsoft.com/office/officeart/2005/8/layout/default"/>
    <dgm:cxn modelId="{5C388214-16DA-4D7A-8BDD-67D8B3CA50A4}" srcId="{E8AD330B-31B0-4B5E-93D3-E1B8D30754FD}" destId="{8754C38A-746F-49D6-96F2-BC98ADA2189E}" srcOrd="2" destOrd="0" parTransId="{FCA08838-1CAB-422B-8BA6-E5303F869AD2}" sibTransId="{64A9677E-AF14-4805-B3DD-1E84DB182D82}"/>
    <dgm:cxn modelId="{9BF58414-DD2B-4856-9E22-614EB4E59673}" srcId="{E8AD330B-31B0-4B5E-93D3-E1B8D30754FD}" destId="{FA1D64B6-BB85-4254-8282-5A470EB8ECD5}" srcOrd="1" destOrd="0" parTransId="{32D0098B-E244-4FFF-BED2-B9F17536F4E9}" sibTransId="{D7EDFBDF-F8BD-4D44-B9D1-3805E6122334}"/>
    <dgm:cxn modelId="{BD5EE628-8CBD-4166-B2F2-CD1ACDEB201C}" srcId="{E8AD330B-31B0-4B5E-93D3-E1B8D30754FD}" destId="{3AEDBA61-46C3-4A73-B1F1-0C884E6B31B9}" srcOrd="0" destOrd="0" parTransId="{FCE99103-6E0C-4118-8562-E56A0A3695BB}" sibTransId="{77ED5ADD-E7BF-4763-9F12-273951CCEE5A}"/>
    <dgm:cxn modelId="{2FA3A16A-9A4C-4AF6-9BA9-7F3662CEDA18}" type="presOf" srcId="{F5B664BE-996F-4F49-9207-548F81807476}" destId="{06FBD25B-E964-4236-95C0-DEC5B79BA7C6}" srcOrd="0" destOrd="0" presId="urn:microsoft.com/office/officeart/2005/8/layout/default"/>
    <dgm:cxn modelId="{5F54BB52-3677-4D55-848C-5529797E886D}" type="presOf" srcId="{FA1D64B6-BB85-4254-8282-5A470EB8ECD5}" destId="{51C283C9-2070-4785-B374-135B0D7AF082}" srcOrd="0" destOrd="0" presId="urn:microsoft.com/office/officeart/2005/8/layout/default"/>
    <dgm:cxn modelId="{A2742A58-5F29-40E1-868E-654622B974B6}" type="presOf" srcId="{46B6CA17-666F-435B-88BC-7DECB012CF73}" destId="{879784E6-6285-403F-A657-8547B439E68A}" srcOrd="0" destOrd="0" presId="urn:microsoft.com/office/officeart/2005/8/layout/default"/>
    <dgm:cxn modelId="{574A0C9A-DC1C-423B-8B7F-F53AE125F35C}" type="presOf" srcId="{8754C38A-746F-49D6-96F2-BC98ADA2189E}" destId="{70E03682-C453-4384-849E-541D442D97FC}" srcOrd="0" destOrd="0" presId="urn:microsoft.com/office/officeart/2005/8/layout/default"/>
    <dgm:cxn modelId="{FCAA5A9B-33C0-4499-9F22-15D60BA90001}" type="presOf" srcId="{E8AD330B-31B0-4B5E-93D3-E1B8D30754FD}" destId="{214F63CA-3E23-4094-9CA1-811D93C48114}" srcOrd="0" destOrd="0" presId="urn:microsoft.com/office/officeart/2005/8/layout/default"/>
    <dgm:cxn modelId="{4185839B-6C32-47F8-99A6-B3B8C9BAEAE8}" srcId="{E8AD330B-31B0-4B5E-93D3-E1B8D30754FD}" destId="{F5B664BE-996F-4F49-9207-548F81807476}" srcOrd="4" destOrd="0" parTransId="{484164FD-CDE6-4C23-AF41-6C31E476BF3F}" sibTransId="{F303A337-CC9E-4B58-8B6B-446E56C83EDC}"/>
    <dgm:cxn modelId="{8B4811DD-4894-490B-9DD3-0BB802CBBC5C}" srcId="{E8AD330B-31B0-4B5E-93D3-E1B8D30754FD}" destId="{46B6CA17-666F-435B-88BC-7DECB012CF73}" srcOrd="3" destOrd="0" parTransId="{C4204C06-B9FB-4545-941E-1C47094D5B47}" sibTransId="{7A7EE245-54A1-490D-93D5-E27F95F09F9D}"/>
    <dgm:cxn modelId="{33797221-8535-4CF2-A94F-D4A5ED8F2F1D}" type="presParOf" srcId="{214F63CA-3E23-4094-9CA1-811D93C48114}" destId="{6300399B-EFC3-4D46-84A4-D34F025A845D}" srcOrd="0" destOrd="0" presId="urn:microsoft.com/office/officeart/2005/8/layout/default"/>
    <dgm:cxn modelId="{5B17131A-57CC-48C7-B8FC-A1BAF5C73E1A}" type="presParOf" srcId="{214F63CA-3E23-4094-9CA1-811D93C48114}" destId="{2AD4D9B5-E778-4DD1-8236-C387EAEF208E}" srcOrd="1" destOrd="0" presId="urn:microsoft.com/office/officeart/2005/8/layout/default"/>
    <dgm:cxn modelId="{B4D9AE99-3BB8-446A-BC14-02DE5359485E}" type="presParOf" srcId="{214F63CA-3E23-4094-9CA1-811D93C48114}" destId="{51C283C9-2070-4785-B374-135B0D7AF082}" srcOrd="2" destOrd="0" presId="urn:microsoft.com/office/officeart/2005/8/layout/default"/>
    <dgm:cxn modelId="{C295589C-0FA6-454C-B32C-EC34146F47A0}" type="presParOf" srcId="{214F63CA-3E23-4094-9CA1-811D93C48114}" destId="{D94A340C-6C2F-499E-B63B-04244B3CE1E6}" srcOrd="3" destOrd="0" presId="urn:microsoft.com/office/officeart/2005/8/layout/default"/>
    <dgm:cxn modelId="{42E18E27-84F7-4879-A314-8E1ACCFEE4BA}" type="presParOf" srcId="{214F63CA-3E23-4094-9CA1-811D93C48114}" destId="{70E03682-C453-4384-849E-541D442D97FC}" srcOrd="4" destOrd="0" presId="urn:microsoft.com/office/officeart/2005/8/layout/default"/>
    <dgm:cxn modelId="{D4FFA712-8A72-4DFF-A13B-AF84976C088C}" type="presParOf" srcId="{214F63CA-3E23-4094-9CA1-811D93C48114}" destId="{B4C1BBA9-A130-4A91-A74B-05F5E30824C6}" srcOrd="5" destOrd="0" presId="urn:microsoft.com/office/officeart/2005/8/layout/default"/>
    <dgm:cxn modelId="{3CDA9F8B-5C32-4468-B224-2B359473DC8A}" type="presParOf" srcId="{214F63CA-3E23-4094-9CA1-811D93C48114}" destId="{879784E6-6285-403F-A657-8547B439E68A}" srcOrd="6" destOrd="0" presId="urn:microsoft.com/office/officeart/2005/8/layout/default"/>
    <dgm:cxn modelId="{F61A1FE7-48A7-4440-8337-1DDB40CB0D2F}" type="presParOf" srcId="{214F63CA-3E23-4094-9CA1-811D93C48114}" destId="{AAC5EEA7-655C-4FDF-B86B-21650B4109D3}" srcOrd="7" destOrd="0" presId="urn:microsoft.com/office/officeart/2005/8/layout/default"/>
    <dgm:cxn modelId="{2A13F6BD-939A-41F1-825D-F45E1737ED5D}" type="presParOf" srcId="{214F63CA-3E23-4094-9CA1-811D93C48114}" destId="{06FBD25B-E964-4236-95C0-DEC5B79BA7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D8E1D-007F-4D13-8B7F-E55D61CF474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C0C97B-439B-4DE6-A50B-DBDFA6C5C7CC}">
      <dgm:prSet/>
      <dgm:spPr/>
      <dgm:t>
        <a:bodyPr/>
        <a:lstStyle/>
        <a:p>
          <a:r>
            <a:rPr lang="en-US" dirty="0"/>
            <a:t>Many citizens in China celebrate two birthdays-one on the solar calendar and one on the lunar calendar. </a:t>
          </a:r>
        </a:p>
      </dgm:t>
    </dgm:pt>
    <dgm:pt modelId="{950CB22C-24BE-4E07-B67F-8E8F0F0E488F}" type="parTrans" cxnId="{09D21F82-EAB4-4AFF-AA50-CD26FF0EA4FD}">
      <dgm:prSet/>
      <dgm:spPr/>
      <dgm:t>
        <a:bodyPr/>
        <a:lstStyle/>
        <a:p>
          <a:endParaRPr lang="en-US"/>
        </a:p>
      </dgm:t>
    </dgm:pt>
    <dgm:pt modelId="{82AE63E5-79BF-4434-9299-A42191A54B0C}" type="sibTrans" cxnId="{09D21F82-EAB4-4AFF-AA50-CD26FF0EA4FD}">
      <dgm:prSet/>
      <dgm:spPr/>
      <dgm:t>
        <a:bodyPr/>
        <a:lstStyle/>
        <a:p>
          <a:endParaRPr lang="en-US"/>
        </a:p>
      </dgm:t>
    </dgm:pt>
    <dgm:pt modelId="{0E42BE51-1571-43AC-A1B8-D18335DDC74B}">
      <dgm:prSet/>
      <dgm:spPr/>
      <dgm:t>
        <a:bodyPr/>
        <a:lstStyle/>
        <a:p>
          <a:r>
            <a:rPr lang="en-US" dirty="0"/>
            <a:t>The Chinese think the first birthday is important-at the celebration they will put the baby in the group and which toy/object they will pick up is their future.</a:t>
          </a:r>
        </a:p>
      </dgm:t>
    </dgm:pt>
    <dgm:pt modelId="{E20FDBC9-7E4D-4346-9DEE-4CDBE1DE463E}" type="parTrans" cxnId="{002798D8-7B39-4E9B-A797-B5776FC28F55}">
      <dgm:prSet/>
      <dgm:spPr/>
      <dgm:t>
        <a:bodyPr/>
        <a:lstStyle/>
        <a:p>
          <a:endParaRPr lang="en-US"/>
        </a:p>
      </dgm:t>
    </dgm:pt>
    <dgm:pt modelId="{66DD86CC-50AF-4BE5-B0EC-52B4DD3EA017}" type="sibTrans" cxnId="{002798D8-7B39-4E9B-A797-B5776FC28F55}">
      <dgm:prSet/>
      <dgm:spPr/>
      <dgm:t>
        <a:bodyPr/>
        <a:lstStyle/>
        <a:p>
          <a:endParaRPr lang="en-US"/>
        </a:p>
      </dgm:t>
    </dgm:pt>
    <dgm:pt modelId="{324F2A4F-0CC8-4D37-AE1A-3CA7FB7D433A}">
      <dgm:prSet/>
      <dgm:spPr/>
      <dgm:t>
        <a:bodyPr/>
        <a:lstStyle/>
        <a:p>
          <a:r>
            <a:rPr lang="en-US" dirty="0"/>
            <a:t>They eat noodles on their birthday to symbolize long life.</a:t>
          </a:r>
        </a:p>
      </dgm:t>
    </dgm:pt>
    <dgm:pt modelId="{F9102EE8-6D81-4E68-A5D1-8E624CE7B658}" type="parTrans" cxnId="{C6CD3613-9A77-4F35-B586-935F0235A56E}">
      <dgm:prSet/>
      <dgm:spPr/>
      <dgm:t>
        <a:bodyPr/>
        <a:lstStyle/>
        <a:p>
          <a:endParaRPr lang="en-US"/>
        </a:p>
      </dgm:t>
    </dgm:pt>
    <dgm:pt modelId="{D23E10A0-6A61-4613-AD51-791818FB7D18}" type="sibTrans" cxnId="{C6CD3613-9A77-4F35-B586-935F0235A56E}">
      <dgm:prSet/>
      <dgm:spPr/>
      <dgm:t>
        <a:bodyPr/>
        <a:lstStyle/>
        <a:p>
          <a:endParaRPr lang="en-US"/>
        </a:p>
      </dgm:t>
    </dgm:pt>
    <dgm:pt modelId="{971127CC-8C0B-4803-8C4D-D6CD54B7570F}" type="pres">
      <dgm:prSet presAssocID="{7C3D8E1D-007F-4D13-8B7F-E55D61CF4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DC181A-66B4-4D1E-94CF-394D61B0B1C5}" type="pres">
      <dgm:prSet presAssocID="{F0C0C97B-439B-4DE6-A50B-DBDFA6C5C7CC}" presName="hierRoot1" presStyleCnt="0"/>
      <dgm:spPr/>
    </dgm:pt>
    <dgm:pt modelId="{EAD8E62E-E35A-4A7D-9368-A6B36AF39726}" type="pres">
      <dgm:prSet presAssocID="{F0C0C97B-439B-4DE6-A50B-DBDFA6C5C7CC}" presName="composite" presStyleCnt="0"/>
      <dgm:spPr/>
    </dgm:pt>
    <dgm:pt modelId="{42C4EFF1-A65F-48C4-AD5C-2285CFE6BCD5}" type="pres">
      <dgm:prSet presAssocID="{F0C0C97B-439B-4DE6-A50B-DBDFA6C5C7CC}" presName="background" presStyleLbl="node0" presStyleIdx="0" presStyleCnt="3"/>
      <dgm:spPr/>
    </dgm:pt>
    <dgm:pt modelId="{DDD1D312-3E39-4BC0-A5B0-316752A9019F}" type="pres">
      <dgm:prSet presAssocID="{F0C0C97B-439B-4DE6-A50B-DBDFA6C5C7CC}" presName="text" presStyleLbl="fgAcc0" presStyleIdx="0" presStyleCnt="3">
        <dgm:presLayoutVars>
          <dgm:chPref val="3"/>
        </dgm:presLayoutVars>
      </dgm:prSet>
      <dgm:spPr/>
    </dgm:pt>
    <dgm:pt modelId="{46AABAC3-A7B3-4ACA-A6C6-1D40CC7E3FFB}" type="pres">
      <dgm:prSet presAssocID="{F0C0C97B-439B-4DE6-A50B-DBDFA6C5C7CC}" presName="hierChild2" presStyleCnt="0"/>
      <dgm:spPr/>
    </dgm:pt>
    <dgm:pt modelId="{9710586F-AB24-43B3-914F-C55F42F59B10}" type="pres">
      <dgm:prSet presAssocID="{0E42BE51-1571-43AC-A1B8-D18335DDC74B}" presName="hierRoot1" presStyleCnt="0"/>
      <dgm:spPr/>
    </dgm:pt>
    <dgm:pt modelId="{18CC40F4-732B-4A28-8982-789F1969E66E}" type="pres">
      <dgm:prSet presAssocID="{0E42BE51-1571-43AC-A1B8-D18335DDC74B}" presName="composite" presStyleCnt="0"/>
      <dgm:spPr/>
    </dgm:pt>
    <dgm:pt modelId="{5E495F57-4D59-484C-BBB2-995940DAE371}" type="pres">
      <dgm:prSet presAssocID="{0E42BE51-1571-43AC-A1B8-D18335DDC74B}" presName="background" presStyleLbl="node0" presStyleIdx="1" presStyleCnt="3"/>
      <dgm:spPr/>
    </dgm:pt>
    <dgm:pt modelId="{65311DF6-C4D0-4352-B83C-BB1478C5D8B9}" type="pres">
      <dgm:prSet presAssocID="{0E42BE51-1571-43AC-A1B8-D18335DDC74B}" presName="text" presStyleLbl="fgAcc0" presStyleIdx="1" presStyleCnt="3">
        <dgm:presLayoutVars>
          <dgm:chPref val="3"/>
        </dgm:presLayoutVars>
      </dgm:prSet>
      <dgm:spPr/>
    </dgm:pt>
    <dgm:pt modelId="{B5699894-A09D-4E8D-AF88-45C99035D877}" type="pres">
      <dgm:prSet presAssocID="{0E42BE51-1571-43AC-A1B8-D18335DDC74B}" presName="hierChild2" presStyleCnt="0"/>
      <dgm:spPr/>
    </dgm:pt>
    <dgm:pt modelId="{C53646F9-2D25-46BE-B4BB-E636697B6669}" type="pres">
      <dgm:prSet presAssocID="{324F2A4F-0CC8-4D37-AE1A-3CA7FB7D433A}" presName="hierRoot1" presStyleCnt="0"/>
      <dgm:spPr/>
    </dgm:pt>
    <dgm:pt modelId="{6B666DF5-C89C-4645-A429-6C89B9BE522F}" type="pres">
      <dgm:prSet presAssocID="{324F2A4F-0CC8-4D37-AE1A-3CA7FB7D433A}" presName="composite" presStyleCnt="0"/>
      <dgm:spPr/>
    </dgm:pt>
    <dgm:pt modelId="{2DE1A945-6746-4F44-B47A-3E0DE6E08277}" type="pres">
      <dgm:prSet presAssocID="{324F2A4F-0CC8-4D37-AE1A-3CA7FB7D433A}" presName="background" presStyleLbl="node0" presStyleIdx="2" presStyleCnt="3"/>
      <dgm:spPr/>
    </dgm:pt>
    <dgm:pt modelId="{ABFD4886-582F-4A13-9968-9C373C1744FA}" type="pres">
      <dgm:prSet presAssocID="{324F2A4F-0CC8-4D37-AE1A-3CA7FB7D433A}" presName="text" presStyleLbl="fgAcc0" presStyleIdx="2" presStyleCnt="3">
        <dgm:presLayoutVars>
          <dgm:chPref val="3"/>
        </dgm:presLayoutVars>
      </dgm:prSet>
      <dgm:spPr/>
    </dgm:pt>
    <dgm:pt modelId="{087E805D-B10A-4AE6-BA37-772ABC09D134}" type="pres">
      <dgm:prSet presAssocID="{324F2A4F-0CC8-4D37-AE1A-3CA7FB7D433A}" presName="hierChild2" presStyleCnt="0"/>
      <dgm:spPr/>
    </dgm:pt>
  </dgm:ptLst>
  <dgm:cxnLst>
    <dgm:cxn modelId="{C6CD3613-9A77-4F35-B586-935F0235A56E}" srcId="{7C3D8E1D-007F-4D13-8B7F-E55D61CF474C}" destId="{324F2A4F-0CC8-4D37-AE1A-3CA7FB7D433A}" srcOrd="2" destOrd="0" parTransId="{F9102EE8-6D81-4E68-A5D1-8E624CE7B658}" sibTransId="{D23E10A0-6A61-4613-AD51-791818FB7D18}"/>
    <dgm:cxn modelId="{5B8A451C-7F7E-4B8A-894A-CC04324ADF8E}" type="presOf" srcId="{324F2A4F-0CC8-4D37-AE1A-3CA7FB7D433A}" destId="{ABFD4886-582F-4A13-9968-9C373C1744FA}" srcOrd="0" destOrd="0" presId="urn:microsoft.com/office/officeart/2005/8/layout/hierarchy1"/>
    <dgm:cxn modelId="{E1BC952C-7A5F-482A-9946-0EAFCBFA8367}" type="presOf" srcId="{F0C0C97B-439B-4DE6-A50B-DBDFA6C5C7CC}" destId="{DDD1D312-3E39-4BC0-A5B0-316752A9019F}" srcOrd="0" destOrd="0" presId="urn:microsoft.com/office/officeart/2005/8/layout/hierarchy1"/>
    <dgm:cxn modelId="{09D21F82-EAB4-4AFF-AA50-CD26FF0EA4FD}" srcId="{7C3D8E1D-007F-4D13-8B7F-E55D61CF474C}" destId="{F0C0C97B-439B-4DE6-A50B-DBDFA6C5C7CC}" srcOrd="0" destOrd="0" parTransId="{950CB22C-24BE-4E07-B67F-8E8F0F0E488F}" sibTransId="{82AE63E5-79BF-4434-9299-A42191A54B0C}"/>
    <dgm:cxn modelId="{C634918A-52E5-4630-A694-A02CA42E7672}" type="presOf" srcId="{0E42BE51-1571-43AC-A1B8-D18335DDC74B}" destId="{65311DF6-C4D0-4352-B83C-BB1478C5D8B9}" srcOrd="0" destOrd="0" presId="urn:microsoft.com/office/officeart/2005/8/layout/hierarchy1"/>
    <dgm:cxn modelId="{7787F2BC-53C3-4BCA-BF11-76E7615F8BC4}" type="presOf" srcId="{7C3D8E1D-007F-4D13-8B7F-E55D61CF474C}" destId="{971127CC-8C0B-4803-8C4D-D6CD54B7570F}" srcOrd="0" destOrd="0" presId="urn:microsoft.com/office/officeart/2005/8/layout/hierarchy1"/>
    <dgm:cxn modelId="{002798D8-7B39-4E9B-A797-B5776FC28F55}" srcId="{7C3D8E1D-007F-4D13-8B7F-E55D61CF474C}" destId="{0E42BE51-1571-43AC-A1B8-D18335DDC74B}" srcOrd="1" destOrd="0" parTransId="{E20FDBC9-7E4D-4346-9DEE-4CDBE1DE463E}" sibTransId="{66DD86CC-50AF-4BE5-B0EC-52B4DD3EA017}"/>
    <dgm:cxn modelId="{AC682CFB-FD1D-4E88-BC64-501FA228A9F3}" type="presParOf" srcId="{971127CC-8C0B-4803-8C4D-D6CD54B7570F}" destId="{B7DC181A-66B4-4D1E-94CF-394D61B0B1C5}" srcOrd="0" destOrd="0" presId="urn:microsoft.com/office/officeart/2005/8/layout/hierarchy1"/>
    <dgm:cxn modelId="{4CB8C02A-80B0-48CC-8C8F-A62250BCED5A}" type="presParOf" srcId="{B7DC181A-66B4-4D1E-94CF-394D61B0B1C5}" destId="{EAD8E62E-E35A-4A7D-9368-A6B36AF39726}" srcOrd="0" destOrd="0" presId="urn:microsoft.com/office/officeart/2005/8/layout/hierarchy1"/>
    <dgm:cxn modelId="{2DB7E53C-D1BC-4900-9125-5BEA7B567EE0}" type="presParOf" srcId="{EAD8E62E-E35A-4A7D-9368-A6B36AF39726}" destId="{42C4EFF1-A65F-48C4-AD5C-2285CFE6BCD5}" srcOrd="0" destOrd="0" presId="urn:microsoft.com/office/officeart/2005/8/layout/hierarchy1"/>
    <dgm:cxn modelId="{7E37E653-BF9D-4498-B5DE-DC78A24E64F0}" type="presParOf" srcId="{EAD8E62E-E35A-4A7D-9368-A6B36AF39726}" destId="{DDD1D312-3E39-4BC0-A5B0-316752A9019F}" srcOrd="1" destOrd="0" presId="urn:microsoft.com/office/officeart/2005/8/layout/hierarchy1"/>
    <dgm:cxn modelId="{16FC4C80-1AC8-43B1-9BB6-BC78AFDBA58C}" type="presParOf" srcId="{B7DC181A-66B4-4D1E-94CF-394D61B0B1C5}" destId="{46AABAC3-A7B3-4ACA-A6C6-1D40CC7E3FFB}" srcOrd="1" destOrd="0" presId="urn:microsoft.com/office/officeart/2005/8/layout/hierarchy1"/>
    <dgm:cxn modelId="{2C0BDC62-6563-42E2-90CF-2343A935FA47}" type="presParOf" srcId="{971127CC-8C0B-4803-8C4D-D6CD54B7570F}" destId="{9710586F-AB24-43B3-914F-C55F42F59B10}" srcOrd="1" destOrd="0" presId="urn:microsoft.com/office/officeart/2005/8/layout/hierarchy1"/>
    <dgm:cxn modelId="{993CB53C-FAE5-48B1-8A80-54C12E1B4B19}" type="presParOf" srcId="{9710586F-AB24-43B3-914F-C55F42F59B10}" destId="{18CC40F4-732B-4A28-8982-789F1969E66E}" srcOrd="0" destOrd="0" presId="urn:microsoft.com/office/officeart/2005/8/layout/hierarchy1"/>
    <dgm:cxn modelId="{94EC2A70-219E-4CD6-9541-704609204087}" type="presParOf" srcId="{18CC40F4-732B-4A28-8982-789F1969E66E}" destId="{5E495F57-4D59-484C-BBB2-995940DAE371}" srcOrd="0" destOrd="0" presId="urn:microsoft.com/office/officeart/2005/8/layout/hierarchy1"/>
    <dgm:cxn modelId="{BC96B734-D233-4998-84F3-492ED7D9100D}" type="presParOf" srcId="{18CC40F4-732B-4A28-8982-789F1969E66E}" destId="{65311DF6-C4D0-4352-B83C-BB1478C5D8B9}" srcOrd="1" destOrd="0" presId="urn:microsoft.com/office/officeart/2005/8/layout/hierarchy1"/>
    <dgm:cxn modelId="{17FEFC8D-AAC8-4293-B195-2B7DDACF66A1}" type="presParOf" srcId="{9710586F-AB24-43B3-914F-C55F42F59B10}" destId="{B5699894-A09D-4E8D-AF88-45C99035D877}" srcOrd="1" destOrd="0" presId="urn:microsoft.com/office/officeart/2005/8/layout/hierarchy1"/>
    <dgm:cxn modelId="{369583C1-AA53-4D9A-94C3-E51E9E43C01B}" type="presParOf" srcId="{971127CC-8C0B-4803-8C4D-D6CD54B7570F}" destId="{C53646F9-2D25-46BE-B4BB-E636697B6669}" srcOrd="2" destOrd="0" presId="urn:microsoft.com/office/officeart/2005/8/layout/hierarchy1"/>
    <dgm:cxn modelId="{A1C1DB7E-4604-42A6-AAD4-84E89D1C23F0}" type="presParOf" srcId="{C53646F9-2D25-46BE-B4BB-E636697B6669}" destId="{6B666DF5-C89C-4645-A429-6C89B9BE522F}" srcOrd="0" destOrd="0" presId="urn:microsoft.com/office/officeart/2005/8/layout/hierarchy1"/>
    <dgm:cxn modelId="{48EF2344-A5E2-499D-8029-76E5090B5B83}" type="presParOf" srcId="{6B666DF5-C89C-4645-A429-6C89B9BE522F}" destId="{2DE1A945-6746-4F44-B47A-3E0DE6E08277}" srcOrd="0" destOrd="0" presId="urn:microsoft.com/office/officeart/2005/8/layout/hierarchy1"/>
    <dgm:cxn modelId="{5596C94C-8CCA-45D1-A6A7-E618DB03FEC1}" type="presParOf" srcId="{6B666DF5-C89C-4645-A429-6C89B9BE522F}" destId="{ABFD4886-582F-4A13-9968-9C373C1744FA}" srcOrd="1" destOrd="0" presId="urn:microsoft.com/office/officeart/2005/8/layout/hierarchy1"/>
    <dgm:cxn modelId="{EEB19BE8-FA55-4638-99BA-322568492CA0}" type="presParOf" srcId="{C53646F9-2D25-46BE-B4BB-E636697B6669}" destId="{087E805D-B10A-4AE6-BA37-772ABC09D1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04E52-D14B-4D0F-AA67-82843CDB60BE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858D3C-4C90-4AF4-A28B-A9DB757E0AA9}">
      <dgm:prSet/>
      <dgm:spPr/>
      <dgm:t>
        <a:bodyPr/>
        <a:lstStyle/>
        <a:p>
          <a:r>
            <a:rPr lang="en-US" dirty="0"/>
            <a:t>Flags are flown outside of the window’s whose birthday it is for that day.</a:t>
          </a:r>
        </a:p>
      </dgm:t>
    </dgm:pt>
    <dgm:pt modelId="{6D1CCA6C-B4FC-4D6C-BD6E-EB7D7F4BEDEE}" type="parTrans" cxnId="{8B7EEDC7-2EC9-4B8A-AB12-CCCB03DF6AEF}">
      <dgm:prSet/>
      <dgm:spPr/>
      <dgm:t>
        <a:bodyPr/>
        <a:lstStyle/>
        <a:p>
          <a:endParaRPr lang="en-US"/>
        </a:p>
      </dgm:t>
    </dgm:pt>
    <dgm:pt modelId="{9ECE6461-8A1C-40D3-B6E8-3422F7383D68}" type="sibTrans" cxnId="{8B7EEDC7-2EC9-4B8A-AB12-CCCB03DF6AEF}">
      <dgm:prSet/>
      <dgm:spPr/>
      <dgm:t>
        <a:bodyPr/>
        <a:lstStyle/>
        <a:p>
          <a:endParaRPr lang="en-US" dirty="0"/>
        </a:p>
      </dgm:t>
    </dgm:pt>
    <dgm:pt modelId="{9D669DAD-F57A-47FB-A903-8A6ADB699C81}">
      <dgm:prSet/>
      <dgm:spPr/>
      <dgm:t>
        <a:bodyPr/>
        <a:lstStyle/>
        <a:p>
          <a:r>
            <a:rPr lang="en-US" dirty="0"/>
            <a:t>Presents are placed at the bed too.</a:t>
          </a:r>
        </a:p>
      </dgm:t>
    </dgm:pt>
    <dgm:pt modelId="{C4145EDE-C698-4C15-8D59-EA42837B4E69}" type="parTrans" cxnId="{025208BD-D681-4D94-B259-4A2483DA6B84}">
      <dgm:prSet/>
      <dgm:spPr/>
      <dgm:t>
        <a:bodyPr/>
        <a:lstStyle/>
        <a:p>
          <a:endParaRPr lang="en-US"/>
        </a:p>
      </dgm:t>
    </dgm:pt>
    <dgm:pt modelId="{9C1D65EC-FE0C-47BE-A72D-906D04F3AB86}" type="sibTrans" cxnId="{025208BD-D681-4D94-B259-4A2483DA6B84}">
      <dgm:prSet/>
      <dgm:spPr/>
      <dgm:t>
        <a:bodyPr/>
        <a:lstStyle/>
        <a:p>
          <a:endParaRPr lang="en-US" dirty="0"/>
        </a:p>
      </dgm:t>
    </dgm:pt>
    <dgm:pt modelId="{01FD4ECA-5987-4F27-92CC-310836419D3E}">
      <dgm:prSet/>
      <dgm:spPr/>
      <dgm:t>
        <a:bodyPr/>
        <a:lstStyle/>
        <a:p>
          <a:r>
            <a:rPr lang="en-US" dirty="0"/>
            <a:t>Big celebrations for “round birthdays” which are the ages of twenty, thirty, forty and so on. </a:t>
          </a:r>
        </a:p>
      </dgm:t>
    </dgm:pt>
    <dgm:pt modelId="{12EF7BEE-B2EC-4620-BDBB-1D64687C095E}" type="parTrans" cxnId="{BF0E5E85-2AEC-4D63-BD5B-D4BA474C38D9}">
      <dgm:prSet/>
      <dgm:spPr/>
      <dgm:t>
        <a:bodyPr/>
        <a:lstStyle/>
        <a:p>
          <a:endParaRPr lang="en-US"/>
        </a:p>
      </dgm:t>
    </dgm:pt>
    <dgm:pt modelId="{317FCDEC-7F9E-4DC7-9F6D-8B3EF429FBD9}" type="sibTrans" cxnId="{BF0E5E85-2AEC-4D63-BD5B-D4BA474C38D9}">
      <dgm:prSet/>
      <dgm:spPr/>
      <dgm:t>
        <a:bodyPr/>
        <a:lstStyle/>
        <a:p>
          <a:endParaRPr lang="en-US" dirty="0"/>
        </a:p>
      </dgm:t>
    </dgm:pt>
    <dgm:pt modelId="{F23E762A-1C13-4627-A8CD-3D6B2D11A35C}">
      <dgm:prSet/>
      <dgm:spPr/>
      <dgm:t>
        <a:bodyPr/>
        <a:lstStyle/>
        <a:p>
          <a:r>
            <a:rPr lang="en-US" dirty="0"/>
            <a:t>In Australia –Barbeques are birthday celebrations with  fairy  bread for the children covered with butter and sprinkles.</a:t>
          </a:r>
        </a:p>
      </dgm:t>
    </dgm:pt>
    <dgm:pt modelId="{451FBECC-0B95-4ED5-99FE-651C27D5B144}" type="parTrans" cxnId="{C2FF4147-8FC0-48F0-8E91-2379F52D4253}">
      <dgm:prSet/>
      <dgm:spPr/>
      <dgm:t>
        <a:bodyPr/>
        <a:lstStyle/>
        <a:p>
          <a:endParaRPr lang="en-US"/>
        </a:p>
      </dgm:t>
    </dgm:pt>
    <dgm:pt modelId="{FD03C38F-DEA2-4AC9-9E1C-5338B5CBD7F1}" type="sibTrans" cxnId="{C2FF4147-8FC0-48F0-8E91-2379F52D4253}">
      <dgm:prSet/>
      <dgm:spPr/>
    </dgm:pt>
    <dgm:pt modelId="{92EE22F1-5010-435A-BFFE-4047104DE2A4}" type="pres">
      <dgm:prSet presAssocID="{5D604E52-D14B-4D0F-AA67-82843CDB60BE}" presName="outerComposite" presStyleCnt="0">
        <dgm:presLayoutVars>
          <dgm:chMax val="5"/>
          <dgm:dir/>
          <dgm:resizeHandles val="exact"/>
        </dgm:presLayoutVars>
      </dgm:prSet>
      <dgm:spPr/>
    </dgm:pt>
    <dgm:pt modelId="{1BD75CD1-5E94-45AA-A393-D9358194E400}" type="pres">
      <dgm:prSet presAssocID="{5D604E52-D14B-4D0F-AA67-82843CDB60BE}" presName="dummyMaxCanvas" presStyleCnt="0">
        <dgm:presLayoutVars/>
      </dgm:prSet>
      <dgm:spPr/>
    </dgm:pt>
    <dgm:pt modelId="{D1D14279-372F-4641-AE6C-4D11BBB9871A}" type="pres">
      <dgm:prSet presAssocID="{5D604E52-D14B-4D0F-AA67-82843CDB60BE}" presName="FourNodes_1" presStyleLbl="node1" presStyleIdx="0" presStyleCnt="4">
        <dgm:presLayoutVars>
          <dgm:bulletEnabled val="1"/>
        </dgm:presLayoutVars>
      </dgm:prSet>
      <dgm:spPr/>
    </dgm:pt>
    <dgm:pt modelId="{72A6D55B-9CA3-4184-B0DD-8AD4BE24EF78}" type="pres">
      <dgm:prSet presAssocID="{5D604E52-D14B-4D0F-AA67-82843CDB60BE}" presName="FourNodes_2" presStyleLbl="node1" presStyleIdx="1" presStyleCnt="4">
        <dgm:presLayoutVars>
          <dgm:bulletEnabled val="1"/>
        </dgm:presLayoutVars>
      </dgm:prSet>
      <dgm:spPr/>
    </dgm:pt>
    <dgm:pt modelId="{92F2E1B3-A1B3-43DC-A271-5E5ED9360ABC}" type="pres">
      <dgm:prSet presAssocID="{5D604E52-D14B-4D0F-AA67-82843CDB60BE}" presName="FourNodes_3" presStyleLbl="node1" presStyleIdx="2" presStyleCnt="4">
        <dgm:presLayoutVars>
          <dgm:bulletEnabled val="1"/>
        </dgm:presLayoutVars>
      </dgm:prSet>
      <dgm:spPr/>
    </dgm:pt>
    <dgm:pt modelId="{5E8C3E6A-C012-476C-9FC1-ECDCA8E54F6A}" type="pres">
      <dgm:prSet presAssocID="{5D604E52-D14B-4D0F-AA67-82843CDB60BE}" presName="FourNodes_4" presStyleLbl="node1" presStyleIdx="3" presStyleCnt="4">
        <dgm:presLayoutVars>
          <dgm:bulletEnabled val="1"/>
        </dgm:presLayoutVars>
      </dgm:prSet>
      <dgm:spPr/>
    </dgm:pt>
    <dgm:pt modelId="{B5C5B798-7D00-49DC-9E96-A861B1D3B875}" type="pres">
      <dgm:prSet presAssocID="{5D604E52-D14B-4D0F-AA67-82843CDB60BE}" presName="FourConn_1-2" presStyleLbl="fgAccFollowNode1" presStyleIdx="0" presStyleCnt="3">
        <dgm:presLayoutVars>
          <dgm:bulletEnabled val="1"/>
        </dgm:presLayoutVars>
      </dgm:prSet>
      <dgm:spPr/>
    </dgm:pt>
    <dgm:pt modelId="{6E7BA830-A583-4342-9B4D-ED258F74E966}" type="pres">
      <dgm:prSet presAssocID="{5D604E52-D14B-4D0F-AA67-82843CDB60BE}" presName="FourConn_2-3" presStyleLbl="fgAccFollowNode1" presStyleIdx="1" presStyleCnt="3">
        <dgm:presLayoutVars>
          <dgm:bulletEnabled val="1"/>
        </dgm:presLayoutVars>
      </dgm:prSet>
      <dgm:spPr/>
    </dgm:pt>
    <dgm:pt modelId="{5A721911-22C4-459F-95B4-2DD845594EE1}" type="pres">
      <dgm:prSet presAssocID="{5D604E52-D14B-4D0F-AA67-82843CDB60BE}" presName="FourConn_3-4" presStyleLbl="fgAccFollowNode1" presStyleIdx="2" presStyleCnt="3">
        <dgm:presLayoutVars>
          <dgm:bulletEnabled val="1"/>
        </dgm:presLayoutVars>
      </dgm:prSet>
      <dgm:spPr/>
    </dgm:pt>
    <dgm:pt modelId="{D0EBD324-346D-4142-A79D-BE140C9D7FCA}" type="pres">
      <dgm:prSet presAssocID="{5D604E52-D14B-4D0F-AA67-82843CDB60BE}" presName="FourNodes_1_text" presStyleLbl="node1" presStyleIdx="3" presStyleCnt="4">
        <dgm:presLayoutVars>
          <dgm:bulletEnabled val="1"/>
        </dgm:presLayoutVars>
      </dgm:prSet>
      <dgm:spPr/>
    </dgm:pt>
    <dgm:pt modelId="{B07050D0-9F5D-483D-AC0C-1DE8CF32286C}" type="pres">
      <dgm:prSet presAssocID="{5D604E52-D14B-4D0F-AA67-82843CDB60BE}" presName="FourNodes_2_text" presStyleLbl="node1" presStyleIdx="3" presStyleCnt="4">
        <dgm:presLayoutVars>
          <dgm:bulletEnabled val="1"/>
        </dgm:presLayoutVars>
      </dgm:prSet>
      <dgm:spPr/>
    </dgm:pt>
    <dgm:pt modelId="{EE67DB87-94B4-43C3-A20D-BCFADE27C460}" type="pres">
      <dgm:prSet presAssocID="{5D604E52-D14B-4D0F-AA67-82843CDB60BE}" presName="FourNodes_3_text" presStyleLbl="node1" presStyleIdx="3" presStyleCnt="4">
        <dgm:presLayoutVars>
          <dgm:bulletEnabled val="1"/>
        </dgm:presLayoutVars>
      </dgm:prSet>
      <dgm:spPr/>
    </dgm:pt>
    <dgm:pt modelId="{E6F21F20-3A72-4323-AFAD-32B95FAEFD02}" type="pres">
      <dgm:prSet presAssocID="{5D604E52-D14B-4D0F-AA67-82843CDB60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3C47214-A224-41AF-8C6B-C588C0846ECB}" type="presOf" srcId="{9C1D65EC-FE0C-47BE-A72D-906D04F3AB86}" destId="{6E7BA830-A583-4342-9B4D-ED258F74E966}" srcOrd="0" destOrd="0" presId="urn:microsoft.com/office/officeart/2005/8/layout/vProcess5"/>
    <dgm:cxn modelId="{6227922E-4B09-4A8C-9EAF-3F198F0DB955}" type="presOf" srcId="{317FCDEC-7F9E-4DC7-9F6D-8B3EF429FBD9}" destId="{5A721911-22C4-459F-95B4-2DD845594EE1}" srcOrd="0" destOrd="0" presId="urn:microsoft.com/office/officeart/2005/8/layout/vProcess5"/>
    <dgm:cxn modelId="{5A7B2E5F-C59A-4BF8-8281-DDA1BAD225FB}" type="presOf" srcId="{54858D3C-4C90-4AF4-A28B-A9DB757E0AA9}" destId="{D0EBD324-346D-4142-A79D-BE140C9D7FCA}" srcOrd="1" destOrd="0" presId="urn:microsoft.com/office/officeart/2005/8/layout/vProcess5"/>
    <dgm:cxn modelId="{C2FF4147-8FC0-48F0-8E91-2379F52D4253}" srcId="{5D604E52-D14B-4D0F-AA67-82843CDB60BE}" destId="{F23E762A-1C13-4627-A8CD-3D6B2D11A35C}" srcOrd="3" destOrd="0" parTransId="{451FBECC-0B95-4ED5-99FE-651C27D5B144}" sibTransId="{FD03C38F-DEA2-4AC9-9E1C-5338B5CBD7F1}"/>
    <dgm:cxn modelId="{7FFFD949-026A-4020-B8CC-1D85366F532C}" type="presOf" srcId="{9D669DAD-F57A-47FB-A903-8A6ADB699C81}" destId="{72A6D55B-9CA3-4184-B0DD-8AD4BE24EF78}" srcOrd="0" destOrd="0" presId="urn:microsoft.com/office/officeart/2005/8/layout/vProcess5"/>
    <dgm:cxn modelId="{C9335E51-67ED-41FE-9855-4AD2A2E0474F}" type="presOf" srcId="{9D669DAD-F57A-47FB-A903-8A6ADB699C81}" destId="{B07050D0-9F5D-483D-AC0C-1DE8CF32286C}" srcOrd="1" destOrd="0" presId="urn:microsoft.com/office/officeart/2005/8/layout/vProcess5"/>
    <dgm:cxn modelId="{655DAF55-D0DC-442A-A030-6822B14CA79F}" type="presOf" srcId="{5D604E52-D14B-4D0F-AA67-82843CDB60BE}" destId="{92EE22F1-5010-435A-BFFE-4047104DE2A4}" srcOrd="0" destOrd="0" presId="urn:microsoft.com/office/officeart/2005/8/layout/vProcess5"/>
    <dgm:cxn modelId="{BF0E5E85-2AEC-4D63-BD5B-D4BA474C38D9}" srcId="{5D604E52-D14B-4D0F-AA67-82843CDB60BE}" destId="{01FD4ECA-5987-4F27-92CC-310836419D3E}" srcOrd="2" destOrd="0" parTransId="{12EF7BEE-B2EC-4620-BDBB-1D64687C095E}" sibTransId="{317FCDEC-7F9E-4DC7-9F6D-8B3EF429FBD9}"/>
    <dgm:cxn modelId="{7763C690-C739-45E9-BE95-62F5E62E31C4}" type="presOf" srcId="{01FD4ECA-5987-4F27-92CC-310836419D3E}" destId="{EE67DB87-94B4-43C3-A20D-BCFADE27C460}" srcOrd="1" destOrd="0" presId="urn:microsoft.com/office/officeart/2005/8/layout/vProcess5"/>
    <dgm:cxn modelId="{025208BD-D681-4D94-B259-4A2483DA6B84}" srcId="{5D604E52-D14B-4D0F-AA67-82843CDB60BE}" destId="{9D669DAD-F57A-47FB-A903-8A6ADB699C81}" srcOrd="1" destOrd="0" parTransId="{C4145EDE-C698-4C15-8D59-EA42837B4E69}" sibTransId="{9C1D65EC-FE0C-47BE-A72D-906D04F3AB86}"/>
    <dgm:cxn modelId="{49B1F7BE-00F3-4F82-A41A-889B53440D15}" type="presOf" srcId="{9ECE6461-8A1C-40D3-B6E8-3422F7383D68}" destId="{B5C5B798-7D00-49DC-9E96-A861B1D3B875}" srcOrd="0" destOrd="0" presId="urn:microsoft.com/office/officeart/2005/8/layout/vProcess5"/>
    <dgm:cxn modelId="{7E067EC3-6917-4CEB-895B-C36CD428EA64}" type="presOf" srcId="{F23E762A-1C13-4627-A8CD-3D6B2D11A35C}" destId="{E6F21F20-3A72-4323-AFAD-32B95FAEFD02}" srcOrd="1" destOrd="0" presId="urn:microsoft.com/office/officeart/2005/8/layout/vProcess5"/>
    <dgm:cxn modelId="{8B7EEDC7-2EC9-4B8A-AB12-CCCB03DF6AEF}" srcId="{5D604E52-D14B-4D0F-AA67-82843CDB60BE}" destId="{54858D3C-4C90-4AF4-A28B-A9DB757E0AA9}" srcOrd="0" destOrd="0" parTransId="{6D1CCA6C-B4FC-4D6C-BD6E-EB7D7F4BEDEE}" sibTransId="{9ECE6461-8A1C-40D3-B6E8-3422F7383D68}"/>
    <dgm:cxn modelId="{1B812FCF-33B6-4F32-9F07-93ED3F236056}" type="presOf" srcId="{01FD4ECA-5987-4F27-92CC-310836419D3E}" destId="{92F2E1B3-A1B3-43DC-A271-5E5ED9360ABC}" srcOrd="0" destOrd="0" presId="urn:microsoft.com/office/officeart/2005/8/layout/vProcess5"/>
    <dgm:cxn modelId="{E96651E8-B22A-402F-8D88-3F5687CA0F88}" type="presOf" srcId="{F23E762A-1C13-4627-A8CD-3D6B2D11A35C}" destId="{5E8C3E6A-C012-476C-9FC1-ECDCA8E54F6A}" srcOrd="0" destOrd="0" presId="urn:microsoft.com/office/officeart/2005/8/layout/vProcess5"/>
    <dgm:cxn modelId="{90D6E2EE-05BE-4161-8FA2-2E0558BE9F9E}" type="presOf" srcId="{54858D3C-4C90-4AF4-A28B-A9DB757E0AA9}" destId="{D1D14279-372F-4641-AE6C-4D11BBB9871A}" srcOrd="0" destOrd="0" presId="urn:microsoft.com/office/officeart/2005/8/layout/vProcess5"/>
    <dgm:cxn modelId="{02479DC7-87CF-4226-9F4E-69C7953359CA}" type="presParOf" srcId="{92EE22F1-5010-435A-BFFE-4047104DE2A4}" destId="{1BD75CD1-5E94-45AA-A393-D9358194E400}" srcOrd="0" destOrd="0" presId="urn:microsoft.com/office/officeart/2005/8/layout/vProcess5"/>
    <dgm:cxn modelId="{DB38BA70-2549-4260-B28B-9A878E199B83}" type="presParOf" srcId="{92EE22F1-5010-435A-BFFE-4047104DE2A4}" destId="{D1D14279-372F-4641-AE6C-4D11BBB9871A}" srcOrd="1" destOrd="0" presId="urn:microsoft.com/office/officeart/2005/8/layout/vProcess5"/>
    <dgm:cxn modelId="{3D0C2E38-A23F-4C8F-B360-41FEFA342A7B}" type="presParOf" srcId="{92EE22F1-5010-435A-BFFE-4047104DE2A4}" destId="{72A6D55B-9CA3-4184-B0DD-8AD4BE24EF78}" srcOrd="2" destOrd="0" presId="urn:microsoft.com/office/officeart/2005/8/layout/vProcess5"/>
    <dgm:cxn modelId="{F85BB6E9-EBB6-4FDF-A547-7DE10C53E4F7}" type="presParOf" srcId="{92EE22F1-5010-435A-BFFE-4047104DE2A4}" destId="{92F2E1B3-A1B3-43DC-A271-5E5ED9360ABC}" srcOrd="3" destOrd="0" presId="urn:microsoft.com/office/officeart/2005/8/layout/vProcess5"/>
    <dgm:cxn modelId="{B541B3C9-FB9F-4269-B66C-D05538579AF2}" type="presParOf" srcId="{92EE22F1-5010-435A-BFFE-4047104DE2A4}" destId="{5E8C3E6A-C012-476C-9FC1-ECDCA8E54F6A}" srcOrd="4" destOrd="0" presId="urn:microsoft.com/office/officeart/2005/8/layout/vProcess5"/>
    <dgm:cxn modelId="{43E6FE9A-0762-4BDA-929E-F72F4114F71C}" type="presParOf" srcId="{92EE22F1-5010-435A-BFFE-4047104DE2A4}" destId="{B5C5B798-7D00-49DC-9E96-A861B1D3B875}" srcOrd="5" destOrd="0" presId="urn:microsoft.com/office/officeart/2005/8/layout/vProcess5"/>
    <dgm:cxn modelId="{BBF9F483-0268-46D9-B16B-3F2453D47081}" type="presParOf" srcId="{92EE22F1-5010-435A-BFFE-4047104DE2A4}" destId="{6E7BA830-A583-4342-9B4D-ED258F74E966}" srcOrd="6" destOrd="0" presId="urn:microsoft.com/office/officeart/2005/8/layout/vProcess5"/>
    <dgm:cxn modelId="{1C51FB60-A34E-4FBC-AA7C-990E277C4C2D}" type="presParOf" srcId="{92EE22F1-5010-435A-BFFE-4047104DE2A4}" destId="{5A721911-22C4-459F-95B4-2DD845594EE1}" srcOrd="7" destOrd="0" presId="urn:microsoft.com/office/officeart/2005/8/layout/vProcess5"/>
    <dgm:cxn modelId="{6640E7DB-674A-4197-AE72-44B68B773449}" type="presParOf" srcId="{92EE22F1-5010-435A-BFFE-4047104DE2A4}" destId="{D0EBD324-346D-4142-A79D-BE140C9D7FCA}" srcOrd="8" destOrd="0" presId="urn:microsoft.com/office/officeart/2005/8/layout/vProcess5"/>
    <dgm:cxn modelId="{96B265BA-AA25-4B2C-B7E5-88B83C1E75C2}" type="presParOf" srcId="{92EE22F1-5010-435A-BFFE-4047104DE2A4}" destId="{B07050D0-9F5D-483D-AC0C-1DE8CF32286C}" srcOrd="9" destOrd="0" presId="urn:microsoft.com/office/officeart/2005/8/layout/vProcess5"/>
    <dgm:cxn modelId="{331095F7-0475-4B4F-BBDE-489AB5224F71}" type="presParOf" srcId="{92EE22F1-5010-435A-BFFE-4047104DE2A4}" destId="{EE67DB87-94B4-43C3-A20D-BCFADE27C460}" srcOrd="10" destOrd="0" presId="urn:microsoft.com/office/officeart/2005/8/layout/vProcess5"/>
    <dgm:cxn modelId="{E23C2153-C168-4BB7-A246-A470E5212910}" type="presParOf" srcId="{92EE22F1-5010-435A-BFFE-4047104DE2A4}" destId="{E6F21F20-3A72-4323-AFAD-32B95FAEFD0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AB24F-206E-4237-9C6F-807FDC75B40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AE7A076-3EEA-492B-95EF-DFCAEB7DBEE2}">
      <dgm:prSet/>
      <dgm:spPr/>
      <dgm:t>
        <a:bodyPr/>
        <a:lstStyle/>
        <a:p>
          <a:r>
            <a:rPr lang="en-US" dirty="0"/>
            <a:t>In Kenya- a mother gives the name of the baby when she straps the baby around her back and is inside the cattle enclosure.</a:t>
          </a:r>
        </a:p>
      </dgm:t>
    </dgm:pt>
    <dgm:pt modelId="{83BAC91A-1727-44D6-B4F2-8292670F37C6}" type="parTrans" cxnId="{30196363-C4BD-4CC1-9179-4B991B16BA09}">
      <dgm:prSet/>
      <dgm:spPr/>
      <dgm:t>
        <a:bodyPr/>
        <a:lstStyle/>
        <a:p>
          <a:endParaRPr lang="en-US"/>
        </a:p>
      </dgm:t>
    </dgm:pt>
    <dgm:pt modelId="{4726F6DD-F0C7-470B-B88C-3FB1851E6E24}" type="sibTrans" cxnId="{30196363-C4BD-4CC1-9179-4B991B16BA09}">
      <dgm:prSet/>
      <dgm:spPr/>
      <dgm:t>
        <a:bodyPr/>
        <a:lstStyle/>
        <a:p>
          <a:endParaRPr lang="en-US"/>
        </a:p>
      </dgm:t>
    </dgm:pt>
    <dgm:pt modelId="{ACE23D98-152A-4B41-B509-D0580C4DFF4F}">
      <dgm:prSet/>
      <dgm:spPr/>
      <dgm:t>
        <a:bodyPr/>
        <a:lstStyle/>
        <a:p>
          <a:r>
            <a:rPr lang="en-US" dirty="0"/>
            <a:t>Children learn dancing, singing, customs and beliefs of their tribes when they reach a certain age. </a:t>
          </a:r>
        </a:p>
      </dgm:t>
    </dgm:pt>
    <dgm:pt modelId="{AA98234D-315E-4B61-821E-6AD9F3EDA708}" type="parTrans" cxnId="{D50FA939-82F0-40B5-A094-834E75841B71}">
      <dgm:prSet/>
      <dgm:spPr/>
      <dgm:t>
        <a:bodyPr/>
        <a:lstStyle/>
        <a:p>
          <a:endParaRPr lang="en-US"/>
        </a:p>
      </dgm:t>
    </dgm:pt>
    <dgm:pt modelId="{9FB84DBF-54AB-49C8-ABEA-9CC1272ADE67}" type="sibTrans" cxnId="{D50FA939-82F0-40B5-A094-834E75841B71}">
      <dgm:prSet/>
      <dgm:spPr/>
      <dgm:t>
        <a:bodyPr/>
        <a:lstStyle/>
        <a:p>
          <a:endParaRPr lang="en-US"/>
        </a:p>
      </dgm:t>
    </dgm:pt>
    <dgm:pt modelId="{E8CDA169-E790-460A-BE65-A7C0931C6DBF}">
      <dgm:prSet/>
      <dgm:spPr/>
      <dgm:t>
        <a:bodyPr/>
        <a:lstStyle/>
        <a:p>
          <a:r>
            <a:rPr lang="en-US" dirty="0"/>
            <a:t>Lots of singing and dancing in the Egyptian  home for birthday celebrations.</a:t>
          </a:r>
        </a:p>
      </dgm:t>
    </dgm:pt>
    <dgm:pt modelId="{1331B8A2-3689-4D7B-BA5D-35D41E33FDF0}" type="parTrans" cxnId="{54A30AB0-2152-4164-8D9A-9674398A8746}">
      <dgm:prSet/>
      <dgm:spPr/>
      <dgm:t>
        <a:bodyPr/>
        <a:lstStyle/>
        <a:p>
          <a:endParaRPr lang="en-US"/>
        </a:p>
      </dgm:t>
    </dgm:pt>
    <dgm:pt modelId="{4C7EFF1C-4707-4036-AAE5-51821AD5E570}" type="sibTrans" cxnId="{54A30AB0-2152-4164-8D9A-9674398A8746}">
      <dgm:prSet/>
      <dgm:spPr/>
      <dgm:t>
        <a:bodyPr/>
        <a:lstStyle/>
        <a:p>
          <a:endParaRPr lang="en-US"/>
        </a:p>
      </dgm:t>
    </dgm:pt>
    <dgm:pt modelId="{556D9C28-0B56-44C7-9E05-4DB51DE65F11}" type="pres">
      <dgm:prSet presAssocID="{FF2AB24F-206E-4237-9C6F-807FDC75B40B}" presName="root" presStyleCnt="0">
        <dgm:presLayoutVars>
          <dgm:dir/>
          <dgm:resizeHandles val="exact"/>
        </dgm:presLayoutVars>
      </dgm:prSet>
      <dgm:spPr/>
    </dgm:pt>
    <dgm:pt modelId="{F46E03DE-1263-4726-8C52-9CB5447C952D}" type="pres">
      <dgm:prSet presAssocID="{FAE7A076-3EEA-492B-95EF-DFCAEB7DBEE2}" presName="compNode" presStyleCnt="0"/>
      <dgm:spPr/>
    </dgm:pt>
    <dgm:pt modelId="{4BEEB436-90E4-46B0-AE7A-9CF3EB217646}" type="pres">
      <dgm:prSet presAssocID="{FAE7A076-3EEA-492B-95EF-DFCAEB7DBE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bottle"/>
        </a:ext>
      </dgm:extLst>
    </dgm:pt>
    <dgm:pt modelId="{409952C0-7160-49DE-858D-5684CADA62EC}" type="pres">
      <dgm:prSet presAssocID="{FAE7A076-3EEA-492B-95EF-DFCAEB7DBEE2}" presName="spaceRect" presStyleCnt="0"/>
      <dgm:spPr/>
    </dgm:pt>
    <dgm:pt modelId="{21AD9748-25CB-4FDF-AF8E-48D1F2A24CA4}" type="pres">
      <dgm:prSet presAssocID="{FAE7A076-3EEA-492B-95EF-DFCAEB7DBEE2}" presName="textRect" presStyleLbl="revTx" presStyleIdx="0" presStyleCnt="3">
        <dgm:presLayoutVars>
          <dgm:chMax val="1"/>
          <dgm:chPref val="1"/>
        </dgm:presLayoutVars>
      </dgm:prSet>
      <dgm:spPr/>
    </dgm:pt>
    <dgm:pt modelId="{F9EA05BF-4611-480E-A922-BF8D33CE39AE}" type="pres">
      <dgm:prSet presAssocID="{4726F6DD-F0C7-470B-B88C-3FB1851E6E24}" presName="sibTrans" presStyleCnt="0"/>
      <dgm:spPr/>
    </dgm:pt>
    <dgm:pt modelId="{54680B03-B488-4783-B210-7E0D358DC42D}" type="pres">
      <dgm:prSet presAssocID="{ACE23D98-152A-4B41-B509-D0580C4DFF4F}" presName="compNode" presStyleCnt="0"/>
      <dgm:spPr/>
    </dgm:pt>
    <dgm:pt modelId="{6B7528E2-6970-4A67-BA19-6DFAB9925BDE}" type="pres">
      <dgm:prSet presAssocID="{ACE23D98-152A-4B41-B509-D0580C4DFF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A629C58B-5DD4-479A-893E-4BE748806DFC}" type="pres">
      <dgm:prSet presAssocID="{ACE23D98-152A-4B41-B509-D0580C4DFF4F}" presName="spaceRect" presStyleCnt="0"/>
      <dgm:spPr/>
    </dgm:pt>
    <dgm:pt modelId="{16D86398-C584-4777-AD19-DEB78999C5F6}" type="pres">
      <dgm:prSet presAssocID="{ACE23D98-152A-4B41-B509-D0580C4DFF4F}" presName="textRect" presStyleLbl="revTx" presStyleIdx="1" presStyleCnt="3">
        <dgm:presLayoutVars>
          <dgm:chMax val="1"/>
          <dgm:chPref val="1"/>
        </dgm:presLayoutVars>
      </dgm:prSet>
      <dgm:spPr/>
    </dgm:pt>
    <dgm:pt modelId="{1D57738E-C568-4D0C-BB7A-BF01314E013E}" type="pres">
      <dgm:prSet presAssocID="{9FB84DBF-54AB-49C8-ABEA-9CC1272ADE67}" presName="sibTrans" presStyleCnt="0"/>
      <dgm:spPr/>
    </dgm:pt>
    <dgm:pt modelId="{2FA5D586-9A9E-4BE6-B30C-00AA2EC02943}" type="pres">
      <dgm:prSet presAssocID="{E8CDA169-E790-460A-BE65-A7C0931C6DBF}" presName="compNode" presStyleCnt="0"/>
      <dgm:spPr/>
    </dgm:pt>
    <dgm:pt modelId="{9C4D13C4-B9FA-4BDA-A4A8-9BE464955997}" type="pres">
      <dgm:prSet presAssocID="{E8CDA169-E790-460A-BE65-A7C0931C6D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CF3EBC16-B489-4DB8-BB44-BB3C7607E42D}" type="pres">
      <dgm:prSet presAssocID="{E8CDA169-E790-460A-BE65-A7C0931C6DBF}" presName="spaceRect" presStyleCnt="0"/>
      <dgm:spPr/>
    </dgm:pt>
    <dgm:pt modelId="{07F7989C-B263-43F2-BBF4-4357B65F5495}" type="pres">
      <dgm:prSet presAssocID="{E8CDA169-E790-460A-BE65-A7C0931C6DB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8FEF401-D168-441F-A590-9989B22B9B72}" type="presOf" srcId="{FAE7A076-3EEA-492B-95EF-DFCAEB7DBEE2}" destId="{21AD9748-25CB-4FDF-AF8E-48D1F2A24CA4}" srcOrd="0" destOrd="0" presId="urn:microsoft.com/office/officeart/2018/2/layout/IconLabelList"/>
    <dgm:cxn modelId="{CF642E2C-1C69-4457-B221-5C825E5FB7B2}" type="presOf" srcId="{E8CDA169-E790-460A-BE65-A7C0931C6DBF}" destId="{07F7989C-B263-43F2-BBF4-4357B65F5495}" srcOrd="0" destOrd="0" presId="urn:microsoft.com/office/officeart/2018/2/layout/IconLabelList"/>
    <dgm:cxn modelId="{D50FA939-82F0-40B5-A094-834E75841B71}" srcId="{FF2AB24F-206E-4237-9C6F-807FDC75B40B}" destId="{ACE23D98-152A-4B41-B509-D0580C4DFF4F}" srcOrd="1" destOrd="0" parTransId="{AA98234D-315E-4B61-821E-6AD9F3EDA708}" sibTransId="{9FB84DBF-54AB-49C8-ABEA-9CC1272ADE67}"/>
    <dgm:cxn modelId="{30196363-C4BD-4CC1-9179-4B991B16BA09}" srcId="{FF2AB24F-206E-4237-9C6F-807FDC75B40B}" destId="{FAE7A076-3EEA-492B-95EF-DFCAEB7DBEE2}" srcOrd="0" destOrd="0" parTransId="{83BAC91A-1727-44D6-B4F2-8292670F37C6}" sibTransId="{4726F6DD-F0C7-470B-B88C-3FB1851E6E24}"/>
    <dgm:cxn modelId="{4479E643-9ECD-49FB-8E5D-8D897419843D}" type="presOf" srcId="{ACE23D98-152A-4B41-B509-D0580C4DFF4F}" destId="{16D86398-C584-4777-AD19-DEB78999C5F6}" srcOrd="0" destOrd="0" presId="urn:microsoft.com/office/officeart/2018/2/layout/IconLabelList"/>
    <dgm:cxn modelId="{54A30AB0-2152-4164-8D9A-9674398A8746}" srcId="{FF2AB24F-206E-4237-9C6F-807FDC75B40B}" destId="{E8CDA169-E790-460A-BE65-A7C0931C6DBF}" srcOrd="2" destOrd="0" parTransId="{1331B8A2-3689-4D7B-BA5D-35D41E33FDF0}" sibTransId="{4C7EFF1C-4707-4036-AAE5-51821AD5E570}"/>
    <dgm:cxn modelId="{89CAC0ED-7BC9-403C-BDCF-ED69699493F3}" type="presOf" srcId="{FF2AB24F-206E-4237-9C6F-807FDC75B40B}" destId="{556D9C28-0B56-44C7-9E05-4DB51DE65F11}" srcOrd="0" destOrd="0" presId="urn:microsoft.com/office/officeart/2018/2/layout/IconLabelList"/>
    <dgm:cxn modelId="{7A3EF6F7-519A-4B22-AB95-C748E985A96C}" type="presParOf" srcId="{556D9C28-0B56-44C7-9E05-4DB51DE65F11}" destId="{F46E03DE-1263-4726-8C52-9CB5447C952D}" srcOrd="0" destOrd="0" presId="urn:microsoft.com/office/officeart/2018/2/layout/IconLabelList"/>
    <dgm:cxn modelId="{DA419891-A65E-479D-B97C-5F26F04EC771}" type="presParOf" srcId="{F46E03DE-1263-4726-8C52-9CB5447C952D}" destId="{4BEEB436-90E4-46B0-AE7A-9CF3EB217646}" srcOrd="0" destOrd="0" presId="urn:microsoft.com/office/officeart/2018/2/layout/IconLabelList"/>
    <dgm:cxn modelId="{A9A89164-8069-438C-8855-C786591CBC3A}" type="presParOf" srcId="{F46E03DE-1263-4726-8C52-9CB5447C952D}" destId="{409952C0-7160-49DE-858D-5684CADA62EC}" srcOrd="1" destOrd="0" presId="urn:microsoft.com/office/officeart/2018/2/layout/IconLabelList"/>
    <dgm:cxn modelId="{413F1749-1FD0-4A1C-BD14-9581CD27A1B1}" type="presParOf" srcId="{F46E03DE-1263-4726-8C52-9CB5447C952D}" destId="{21AD9748-25CB-4FDF-AF8E-48D1F2A24CA4}" srcOrd="2" destOrd="0" presId="urn:microsoft.com/office/officeart/2018/2/layout/IconLabelList"/>
    <dgm:cxn modelId="{D41E49C4-17BC-4CFE-934F-291234FC0C9B}" type="presParOf" srcId="{556D9C28-0B56-44C7-9E05-4DB51DE65F11}" destId="{F9EA05BF-4611-480E-A922-BF8D33CE39AE}" srcOrd="1" destOrd="0" presId="urn:microsoft.com/office/officeart/2018/2/layout/IconLabelList"/>
    <dgm:cxn modelId="{21A5C26F-91CD-482C-A091-5238F401B184}" type="presParOf" srcId="{556D9C28-0B56-44C7-9E05-4DB51DE65F11}" destId="{54680B03-B488-4783-B210-7E0D358DC42D}" srcOrd="2" destOrd="0" presId="urn:microsoft.com/office/officeart/2018/2/layout/IconLabelList"/>
    <dgm:cxn modelId="{F23CE025-8E19-4F3D-93CC-489011053591}" type="presParOf" srcId="{54680B03-B488-4783-B210-7E0D358DC42D}" destId="{6B7528E2-6970-4A67-BA19-6DFAB9925BDE}" srcOrd="0" destOrd="0" presId="urn:microsoft.com/office/officeart/2018/2/layout/IconLabelList"/>
    <dgm:cxn modelId="{F0344A79-2945-4E08-A9C2-B1A28C748573}" type="presParOf" srcId="{54680B03-B488-4783-B210-7E0D358DC42D}" destId="{A629C58B-5DD4-479A-893E-4BE748806DFC}" srcOrd="1" destOrd="0" presId="urn:microsoft.com/office/officeart/2018/2/layout/IconLabelList"/>
    <dgm:cxn modelId="{E9FC32E9-FA54-45DD-B813-80E581A5A81B}" type="presParOf" srcId="{54680B03-B488-4783-B210-7E0D358DC42D}" destId="{16D86398-C584-4777-AD19-DEB78999C5F6}" srcOrd="2" destOrd="0" presId="urn:microsoft.com/office/officeart/2018/2/layout/IconLabelList"/>
    <dgm:cxn modelId="{BE9C3DC8-8FF5-4011-B67E-7F57F5681007}" type="presParOf" srcId="{556D9C28-0B56-44C7-9E05-4DB51DE65F11}" destId="{1D57738E-C568-4D0C-BB7A-BF01314E013E}" srcOrd="3" destOrd="0" presId="urn:microsoft.com/office/officeart/2018/2/layout/IconLabelList"/>
    <dgm:cxn modelId="{E48D2377-F648-4F2A-9984-7E8F4AEE7680}" type="presParOf" srcId="{556D9C28-0B56-44C7-9E05-4DB51DE65F11}" destId="{2FA5D586-9A9E-4BE6-B30C-00AA2EC02943}" srcOrd="4" destOrd="0" presId="urn:microsoft.com/office/officeart/2018/2/layout/IconLabelList"/>
    <dgm:cxn modelId="{23F69BCB-7B14-46C9-80CE-602403365061}" type="presParOf" srcId="{2FA5D586-9A9E-4BE6-B30C-00AA2EC02943}" destId="{9C4D13C4-B9FA-4BDA-A4A8-9BE464955997}" srcOrd="0" destOrd="0" presId="urn:microsoft.com/office/officeart/2018/2/layout/IconLabelList"/>
    <dgm:cxn modelId="{36E711BA-4247-4DE3-AC48-A7931F77DDAF}" type="presParOf" srcId="{2FA5D586-9A9E-4BE6-B30C-00AA2EC02943}" destId="{CF3EBC16-B489-4DB8-BB44-BB3C7607E42D}" srcOrd="1" destOrd="0" presId="urn:microsoft.com/office/officeart/2018/2/layout/IconLabelList"/>
    <dgm:cxn modelId="{34203FDE-A748-4215-B3A0-E3E7A9C9EE25}" type="presParOf" srcId="{2FA5D586-9A9E-4BE6-B30C-00AA2EC02943}" destId="{07F7989C-B263-43F2-BBF4-4357B65F549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15BF7-5E27-4716-A87B-DB3DC574320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8B00EF-1221-4177-AC5D-CFFEA763242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www.edhelper.com/birthdaytraditionsaroundtheworld</a:t>
          </a:r>
          <a:endParaRPr lang="en-US" dirty="0"/>
        </a:p>
      </dgm:t>
    </dgm:pt>
    <dgm:pt modelId="{630F3447-66CB-469D-BD82-4B192D149C22}" type="parTrans" cxnId="{BD761353-9684-4814-A7AA-278934785370}">
      <dgm:prSet/>
      <dgm:spPr/>
      <dgm:t>
        <a:bodyPr/>
        <a:lstStyle/>
        <a:p>
          <a:endParaRPr lang="en-US"/>
        </a:p>
      </dgm:t>
    </dgm:pt>
    <dgm:pt modelId="{2946496A-1E74-472C-830B-0ACB20CD9F98}" type="sibTrans" cxnId="{BD761353-9684-4814-A7AA-278934785370}">
      <dgm:prSet/>
      <dgm:spPr/>
      <dgm:t>
        <a:bodyPr/>
        <a:lstStyle/>
        <a:p>
          <a:endParaRPr lang="en-US"/>
        </a:p>
      </dgm:t>
    </dgm:pt>
    <dgm:pt modelId="{8F339296-77B5-46EA-A8E3-264BC33EF0FB}">
      <dgm:prSet/>
      <dgm:spPr/>
      <dgm:t>
        <a:bodyPr/>
        <a:lstStyle/>
        <a:p>
          <a:r>
            <a:rPr lang="en-US" dirty="0"/>
            <a:t>Email completed work to – </a:t>
          </a:r>
          <a:r>
            <a:rPr lang="en-US" err="1">
              <a:hlinkClick xmlns:r="http://schemas.openxmlformats.org/officeDocument/2006/relationships" r:id="rId2"/>
            </a:rPr>
            <a:t>kschmidt</a:t>
          </a:r>
          <a:r>
            <a:rPr lang="en-US">
              <a:hlinkClick xmlns:r="http://schemas.openxmlformats.org/officeDocument/2006/relationships" r:id="rId2"/>
            </a:rPr>
            <a:t>@thewatsoninstitute-fa.org</a:t>
          </a:r>
          <a:endParaRPr lang="en-US"/>
        </a:p>
        <a:p>
          <a:endParaRPr lang="en-US" dirty="0"/>
        </a:p>
      </dgm:t>
    </dgm:pt>
    <dgm:pt modelId="{51DDBB75-33D4-4AAF-AF69-BAE9FDB715D8}" type="parTrans" cxnId="{7193D8A2-D2A9-412A-89BF-E62496A3B863}">
      <dgm:prSet/>
      <dgm:spPr/>
      <dgm:t>
        <a:bodyPr/>
        <a:lstStyle/>
        <a:p>
          <a:endParaRPr lang="en-US"/>
        </a:p>
      </dgm:t>
    </dgm:pt>
    <dgm:pt modelId="{035CCB8F-92BB-4DF6-A250-78169150F71D}" type="sibTrans" cxnId="{7193D8A2-D2A9-412A-89BF-E62496A3B863}">
      <dgm:prSet/>
      <dgm:spPr/>
      <dgm:t>
        <a:bodyPr/>
        <a:lstStyle/>
        <a:p>
          <a:endParaRPr lang="en-US"/>
        </a:p>
      </dgm:t>
    </dgm:pt>
    <dgm:pt modelId="{E21B388A-17AF-426B-80F1-D49C9D580FBA}" type="pres">
      <dgm:prSet presAssocID="{4E315BF7-5E27-4716-A87B-DB3DC574320D}" presName="root" presStyleCnt="0">
        <dgm:presLayoutVars>
          <dgm:dir/>
          <dgm:resizeHandles val="exact"/>
        </dgm:presLayoutVars>
      </dgm:prSet>
      <dgm:spPr/>
    </dgm:pt>
    <dgm:pt modelId="{C458DF63-0A55-4185-B040-E94BD67CCE80}" type="pres">
      <dgm:prSet presAssocID="{EA8B00EF-1221-4177-AC5D-CFFEA7632420}" presName="compNode" presStyleCnt="0"/>
      <dgm:spPr/>
    </dgm:pt>
    <dgm:pt modelId="{6F595577-9E1B-4625-9345-3448EF4B9E0C}" type="pres">
      <dgm:prSet presAssocID="{EA8B00EF-1221-4177-AC5D-CFFEA7632420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A674D85-F288-4A0C-959F-F5FD3DE9BF92}" type="pres">
      <dgm:prSet presAssocID="{EA8B00EF-1221-4177-AC5D-CFFEA7632420}" presName="spaceRect" presStyleCnt="0"/>
      <dgm:spPr/>
    </dgm:pt>
    <dgm:pt modelId="{C58657A6-3A02-4179-AD2F-EBA969F864F2}" type="pres">
      <dgm:prSet presAssocID="{EA8B00EF-1221-4177-AC5D-CFFEA7632420}" presName="textRect" presStyleLbl="revTx" presStyleIdx="0" presStyleCnt="2">
        <dgm:presLayoutVars>
          <dgm:chMax val="1"/>
          <dgm:chPref val="1"/>
        </dgm:presLayoutVars>
      </dgm:prSet>
      <dgm:spPr/>
    </dgm:pt>
    <dgm:pt modelId="{19B034DC-2E37-4A73-9A52-890A5C073C35}" type="pres">
      <dgm:prSet presAssocID="{2946496A-1E74-472C-830B-0ACB20CD9F98}" presName="sibTrans" presStyleCnt="0"/>
      <dgm:spPr/>
    </dgm:pt>
    <dgm:pt modelId="{C62D4873-39F5-4B09-9509-FBFEBE168359}" type="pres">
      <dgm:prSet presAssocID="{8F339296-77B5-46EA-A8E3-264BC33EF0FB}" presName="compNode" presStyleCnt="0"/>
      <dgm:spPr/>
    </dgm:pt>
    <dgm:pt modelId="{8CF18C40-063C-4A68-8660-2132321D5EA8}" type="pres">
      <dgm:prSet presAssocID="{8F339296-77B5-46EA-A8E3-264BC33EF0FB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9BF5747-1D20-481C-8C28-7F8A618B7303}" type="pres">
      <dgm:prSet presAssocID="{8F339296-77B5-46EA-A8E3-264BC33EF0FB}" presName="spaceRect" presStyleCnt="0"/>
      <dgm:spPr/>
    </dgm:pt>
    <dgm:pt modelId="{A9101218-B096-467A-B77A-E0E9F8034255}" type="pres">
      <dgm:prSet presAssocID="{8F339296-77B5-46EA-A8E3-264BC33EF0F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D761353-9684-4814-A7AA-278934785370}" srcId="{4E315BF7-5E27-4716-A87B-DB3DC574320D}" destId="{EA8B00EF-1221-4177-AC5D-CFFEA7632420}" srcOrd="0" destOrd="0" parTransId="{630F3447-66CB-469D-BD82-4B192D149C22}" sibTransId="{2946496A-1E74-472C-830B-0ACB20CD9F98}"/>
    <dgm:cxn modelId="{4DFAC174-9760-4512-A576-2C6AC0E7DF6A}" type="presOf" srcId="{EA8B00EF-1221-4177-AC5D-CFFEA7632420}" destId="{C58657A6-3A02-4179-AD2F-EBA969F864F2}" srcOrd="0" destOrd="0" presId="urn:microsoft.com/office/officeart/2018/2/layout/IconLabelList"/>
    <dgm:cxn modelId="{A79AC587-9A8C-4E69-A8C7-30A70D67A07D}" type="presOf" srcId="{4E315BF7-5E27-4716-A87B-DB3DC574320D}" destId="{E21B388A-17AF-426B-80F1-D49C9D580FBA}" srcOrd="0" destOrd="0" presId="urn:microsoft.com/office/officeart/2018/2/layout/IconLabelList"/>
    <dgm:cxn modelId="{B19C7A9D-8D5C-467E-A607-301D2AA63F32}" type="presOf" srcId="{8F339296-77B5-46EA-A8E3-264BC33EF0FB}" destId="{A9101218-B096-467A-B77A-E0E9F8034255}" srcOrd="0" destOrd="0" presId="urn:microsoft.com/office/officeart/2018/2/layout/IconLabelList"/>
    <dgm:cxn modelId="{7193D8A2-D2A9-412A-89BF-E62496A3B863}" srcId="{4E315BF7-5E27-4716-A87B-DB3DC574320D}" destId="{8F339296-77B5-46EA-A8E3-264BC33EF0FB}" srcOrd="1" destOrd="0" parTransId="{51DDBB75-33D4-4AAF-AF69-BAE9FDB715D8}" sibTransId="{035CCB8F-92BB-4DF6-A250-78169150F71D}"/>
    <dgm:cxn modelId="{2DC29129-F323-40AF-AA23-CD2504856754}" type="presParOf" srcId="{E21B388A-17AF-426B-80F1-D49C9D580FBA}" destId="{C458DF63-0A55-4185-B040-E94BD67CCE80}" srcOrd="0" destOrd="0" presId="urn:microsoft.com/office/officeart/2018/2/layout/IconLabelList"/>
    <dgm:cxn modelId="{81AF7129-64DD-42AF-A4D1-191C10641621}" type="presParOf" srcId="{C458DF63-0A55-4185-B040-E94BD67CCE80}" destId="{6F595577-9E1B-4625-9345-3448EF4B9E0C}" srcOrd="0" destOrd="0" presId="urn:microsoft.com/office/officeart/2018/2/layout/IconLabelList"/>
    <dgm:cxn modelId="{9F3C3986-563E-42E1-BC06-5C50A6AC5325}" type="presParOf" srcId="{C458DF63-0A55-4185-B040-E94BD67CCE80}" destId="{7A674D85-F288-4A0C-959F-F5FD3DE9BF92}" srcOrd="1" destOrd="0" presId="urn:microsoft.com/office/officeart/2018/2/layout/IconLabelList"/>
    <dgm:cxn modelId="{BBF400D2-593E-472F-96FB-E2BACC8AA1D2}" type="presParOf" srcId="{C458DF63-0A55-4185-B040-E94BD67CCE80}" destId="{C58657A6-3A02-4179-AD2F-EBA969F864F2}" srcOrd="2" destOrd="0" presId="urn:microsoft.com/office/officeart/2018/2/layout/IconLabelList"/>
    <dgm:cxn modelId="{60D8BE05-E396-497A-95C7-6A5B787FA020}" type="presParOf" srcId="{E21B388A-17AF-426B-80F1-D49C9D580FBA}" destId="{19B034DC-2E37-4A73-9A52-890A5C073C35}" srcOrd="1" destOrd="0" presId="urn:microsoft.com/office/officeart/2018/2/layout/IconLabelList"/>
    <dgm:cxn modelId="{7E4D2ACF-5AFF-42A3-AAF8-19C4108A94F2}" type="presParOf" srcId="{E21B388A-17AF-426B-80F1-D49C9D580FBA}" destId="{C62D4873-39F5-4B09-9509-FBFEBE168359}" srcOrd="2" destOrd="0" presId="urn:microsoft.com/office/officeart/2018/2/layout/IconLabelList"/>
    <dgm:cxn modelId="{8EEA29C6-071C-4B6A-B389-26FDA97BABF2}" type="presParOf" srcId="{C62D4873-39F5-4B09-9509-FBFEBE168359}" destId="{8CF18C40-063C-4A68-8660-2132321D5EA8}" srcOrd="0" destOrd="0" presId="urn:microsoft.com/office/officeart/2018/2/layout/IconLabelList"/>
    <dgm:cxn modelId="{390B411C-A859-4963-BA7B-E83BCAC52EAE}" type="presParOf" srcId="{C62D4873-39F5-4B09-9509-FBFEBE168359}" destId="{99BF5747-1D20-481C-8C28-7F8A618B7303}" srcOrd="1" destOrd="0" presId="urn:microsoft.com/office/officeart/2018/2/layout/IconLabelList"/>
    <dgm:cxn modelId="{13F1BE6C-49AD-45B5-B96F-2BFF7FC3916F}" type="presParOf" srcId="{C62D4873-39F5-4B09-9509-FBFEBE168359}" destId="{A9101218-B096-467A-B77A-E0E9F803425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0399B-EFC3-4D46-84A4-D34F025A845D}">
      <dsp:nvSpPr>
        <dsp:cNvPr id="0" name=""/>
        <dsp:cNvSpPr/>
      </dsp:nvSpPr>
      <dsp:spPr>
        <a:xfrm>
          <a:off x="712824" y="943"/>
          <a:ext cx="2555851" cy="15335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Birthday traditions are usually a family affair in the United States. </a:t>
          </a:r>
        </a:p>
      </dsp:txBody>
      <dsp:txXfrm>
        <a:off x="712824" y="943"/>
        <a:ext cx="2555851" cy="1533511"/>
      </dsp:txXfrm>
    </dsp:sp>
    <dsp:sp modelId="{51C283C9-2070-4785-B374-135B0D7AF082}">
      <dsp:nvSpPr>
        <dsp:cNvPr id="0" name=""/>
        <dsp:cNvSpPr/>
      </dsp:nvSpPr>
      <dsp:spPr>
        <a:xfrm>
          <a:off x="3524261" y="943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Whether it is a for a child or an adult there is usually a birthday cake. </a:t>
          </a:r>
        </a:p>
      </dsp:txBody>
      <dsp:txXfrm>
        <a:off x="3524261" y="943"/>
        <a:ext cx="2555851" cy="1533511"/>
      </dsp:txXfrm>
    </dsp:sp>
    <dsp:sp modelId="{70E03682-C453-4384-849E-541D442D97FC}">
      <dsp:nvSpPr>
        <dsp:cNvPr id="0" name=""/>
        <dsp:cNvSpPr/>
      </dsp:nvSpPr>
      <dsp:spPr>
        <a:xfrm>
          <a:off x="6335698" y="943"/>
          <a:ext cx="2555851" cy="1533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same number of candles will be on the cake which will be same age of the person.</a:t>
          </a:r>
        </a:p>
      </dsp:txBody>
      <dsp:txXfrm>
        <a:off x="6335698" y="943"/>
        <a:ext cx="2555851" cy="1533511"/>
      </dsp:txXfrm>
    </dsp:sp>
    <dsp:sp modelId="{879784E6-6285-403F-A657-8547B439E68A}">
      <dsp:nvSpPr>
        <dsp:cNvPr id="0" name=""/>
        <dsp:cNvSpPr/>
      </dsp:nvSpPr>
      <dsp:spPr>
        <a:xfrm>
          <a:off x="2118543" y="1790039"/>
          <a:ext cx="2555851" cy="15335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Guests and family will sing to the honoree, </a:t>
          </a:r>
          <a:r>
            <a:rPr lang="en-US" sz="2000" i="1" kern="1200" dirty="0"/>
            <a:t>Happy Birthday to you!</a:t>
          </a:r>
          <a:endParaRPr lang="en-US" sz="2000" kern="1200" dirty="0"/>
        </a:p>
      </dsp:txBody>
      <dsp:txXfrm>
        <a:off x="2118543" y="1790039"/>
        <a:ext cx="2555851" cy="1533511"/>
      </dsp:txXfrm>
    </dsp:sp>
    <dsp:sp modelId="{06FBD25B-E964-4236-95C0-DEC5B79BA7C6}">
      <dsp:nvSpPr>
        <dsp:cNvPr id="0" name=""/>
        <dsp:cNvSpPr/>
      </dsp:nvSpPr>
      <dsp:spPr>
        <a:xfrm>
          <a:off x="4929980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a special celebration with cake and ice cream and children will play games.</a:t>
          </a:r>
        </a:p>
      </dsp:txBody>
      <dsp:txXfrm>
        <a:off x="4929980" y="1790039"/>
        <a:ext cx="2555851" cy="153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4EFF1-A65F-48C4-AD5C-2285CFE6BCD5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1D312-3E39-4BC0-A5B0-316752A9019F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Many citizens in China celebrate two birthdays-one on the solar calendar and one on the lunar calendar. </a:t>
          </a:r>
        </a:p>
      </dsp:txBody>
      <dsp:txXfrm>
        <a:off x="350375" y="997410"/>
        <a:ext cx="2600752" cy="1614803"/>
      </dsp:txXfrm>
    </dsp:sp>
    <dsp:sp modelId="{5E495F57-4D59-484C-BBB2-995940DAE371}">
      <dsp:nvSpPr>
        <dsp:cNvPr id="0" name=""/>
        <dsp:cNvSpPr/>
      </dsp:nvSpPr>
      <dsp:spPr>
        <a:xfrm>
          <a:off x="3301503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311DF6-C4D0-4352-B83C-BB1478C5D8B9}">
      <dsp:nvSpPr>
        <dsp:cNvPr id="0" name=""/>
        <dsp:cNvSpPr/>
      </dsp:nvSpPr>
      <dsp:spPr>
        <a:xfrm>
          <a:off x="3601640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Chinese think the first birthday is important-at the celebration they will put the baby in the group and which toy/object they will pick up is their future.</a:t>
          </a:r>
        </a:p>
      </dsp:txBody>
      <dsp:txXfrm>
        <a:off x="3651879" y="997410"/>
        <a:ext cx="2600752" cy="1614803"/>
      </dsp:txXfrm>
    </dsp:sp>
    <dsp:sp modelId="{2DE1A945-6746-4F44-B47A-3E0DE6E08277}">
      <dsp:nvSpPr>
        <dsp:cNvPr id="0" name=""/>
        <dsp:cNvSpPr/>
      </dsp:nvSpPr>
      <dsp:spPr>
        <a:xfrm>
          <a:off x="6603007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D4886-582F-4A13-9968-9C373C1744FA}">
      <dsp:nvSpPr>
        <dsp:cNvPr id="0" name=""/>
        <dsp:cNvSpPr/>
      </dsp:nvSpPr>
      <dsp:spPr>
        <a:xfrm>
          <a:off x="6903144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They eat noodles on their birthday to symbolize long life.</a:t>
          </a:r>
        </a:p>
      </dsp:txBody>
      <dsp:txXfrm>
        <a:off x="6953383" y="997410"/>
        <a:ext cx="2600752" cy="1614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14279-372F-4641-AE6C-4D11BBB9871A}">
      <dsp:nvSpPr>
        <dsp:cNvPr id="0" name=""/>
        <dsp:cNvSpPr/>
      </dsp:nvSpPr>
      <dsp:spPr>
        <a:xfrm>
          <a:off x="0" y="0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Flags are flown outside of the window’s whose birthday it is for that day.</a:t>
          </a:r>
        </a:p>
      </dsp:txBody>
      <dsp:txXfrm>
        <a:off x="21422" y="21422"/>
        <a:ext cx="6832471" cy="688544"/>
      </dsp:txXfrm>
    </dsp:sp>
    <dsp:sp modelId="{72A6D55B-9CA3-4184-B0DD-8AD4BE24EF78}">
      <dsp:nvSpPr>
        <dsp:cNvPr id="0" name=""/>
        <dsp:cNvSpPr/>
      </dsp:nvSpPr>
      <dsp:spPr>
        <a:xfrm>
          <a:off x="643493" y="864368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Presents are placed at the bed too.</a:t>
          </a:r>
        </a:p>
      </dsp:txBody>
      <dsp:txXfrm>
        <a:off x="664915" y="885790"/>
        <a:ext cx="6521760" cy="688544"/>
      </dsp:txXfrm>
    </dsp:sp>
    <dsp:sp modelId="{92F2E1B3-A1B3-43DC-A271-5E5ED9360ABC}">
      <dsp:nvSpPr>
        <dsp:cNvPr id="0" name=""/>
        <dsp:cNvSpPr/>
      </dsp:nvSpPr>
      <dsp:spPr>
        <a:xfrm>
          <a:off x="1277381" y="1728736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Big celebrations for “round birthdays” which are the ages of twenty, thirty, forty and so on. </a:t>
          </a:r>
        </a:p>
      </dsp:txBody>
      <dsp:txXfrm>
        <a:off x="1298803" y="1750158"/>
        <a:ext cx="6531364" cy="688544"/>
      </dsp:txXfrm>
    </dsp:sp>
    <dsp:sp modelId="{5E8C3E6A-C012-476C-9FC1-ECDCA8E54F6A}">
      <dsp:nvSpPr>
        <dsp:cNvPr id="0" name=""/>
        <dsp:cNvSpPr/>
      </dsp:nvSpPr>
      <dsp:spPr>
        <a:xfrm>
          <a:off x="1920875" y="2593105"/>
          <a:ext cx="7683500" cy="7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Australia –Barbeques are birthday celebrations with  fairy  bread for the children covered with butter and sprinkles.</a:t>
          </a:r>
        </a:p>
      </dsp:txBody>
      <dsp:txXfrm>
        <a:off x="1942297" y="2614527"/>
        <a:ext cx="6521760" cy="688544"/>
      </dsp:txXfrm>
    </dsp:sp>
    <dsp:sp modelId="{B5C5B798-7D00-49DC-9E96-A861B1D3B875}">
      <dsp:nvSpPr>
        <dsp:cNvPr id="0" name=""/>
        <dsp:cNvSpPr/>
      </dsp:nvSpPr>
      <dsp:spPr>
        <a:xfrm>
          <a:off x="7208097" y="560177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315062" y="560177"/>
        <a:ext cx="261472" cy="357740"/>
      </dsp:txXfrm>
    </dsp:sp>
    <dsp:sp modelId="{6E7BA830-A583-4342-9B4D-ED258F74E966}">
      <dsp:nvSpPr>
        <dsp:cNvPr id="0" name=""/>
        <dsp:cNvSpPr/>
      </dsp:nvSpPr>
      <dsp:spPr>
        <a:xfrm>
          <a:off x="7851590" y="1424545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958555" y="1424545"/>
        <a:ext cx="261472" cy="357740"/>
      </dsp:txXfrm>
    </dsp:sp>
    <dsp:sp modelId="{5A721911-22C4-459F-95B4-2DD845594EE1}">
      <dsp:nvSpPr>
        <dsp:cNvPr id="0" name=""/>
        <dsp:cNvSpPr/>
      </dsp:nvSpPr>
      <dsp:spPr>
        <a:xfrm>
          <a:off x="8485479" y="2288914"/>
          <a:ext cx="475402" cy="475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8592444" y="2288914"/>
        <a:ext cx="261472" cy="357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B436-90E4-46B0-AE7A-9CF3EB217646}">
      <dsp:nvSpPr>
        <dsp:cNvPr id="0" name=""/>
        <dsp:cNvSpPr/>
      </dsp:nvSpPr>
      <dsp:spPr>
        <a:xfrm>
          <a:off x="916421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9748-25CB-4FDF-AF8E-48D1F2A24CA4}">
      <dsp:nvSpPr>
        <dsp:cNvPr id="0" name=""/>
        <dsp:cNvSpPr/>
      </dsp:nvSpPr>
      <dsp:spPr>
        <a:xfrm>
          <a:off x="153146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Kenya- a mother gives the name of the baby when she straps the baby around her back and is inside the cattle enclosure.</a:t>
          </a:r>
        </a:p>
      </dsp:txBody>
      <dsp:txXfrm>
        <a:off x="153146" y="2100501"/>
        <a:ext cx="2775546" cy="720000"/>
      </dsp:txXfrm>
    </dsp:sp>
    <dsp:sp modelId="{6B7528E2-6970-4A67-BA19-6DFAB9925BDE}">
      <dsp:nvSpPr>
        <dsp:cNvPr id="0" name=""/>
        <dsp:cNvSpPr/>
      </dsp:nvSpPr>
      <dsp:spPr>
        <a:xfrm>
          <a:off x="4177689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86398-C584-4777-AD19-DEB78999C5F6}">
      <dsp:nvSpPr>
        <dsp:cNvPr id="0" name=""/>
        <dsp:cNvSpPr/>
      </dsp:nvSpPr>
      <dsp:spPr>
        <a:xfrm>
          <a:off x="3414414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Children learn dancing, singing, customs and beliefs of their tribes when they reach a certain age. </a:t>
          </a:r>
        </a:p>
      </dsp:txBody>
      <dsp:txXfrm>
        <a:off x="3414414" y="2100501"/>
        <a:ext cx="2775546" cy="720000"/>
      </dsp:txXfrm>
    </dsp:sp>
    <dsp:sp modelId="{9C4D13C4-B9FA-4BDA-A4A8-9BE464955997}">
      <dsp:nvSpPr>
        <dsp:cNvPr id="0" name=""/>
        <dsp:cNvSpPr/>
      </dsp:nvSpPr>
      <dsp:spPr>
        <a:xfrm>
          <a:off x="7438957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7989C-B263-43F2-BBF4-4357B65F5495}">
      <dsp:nvSpPr>
        <dsp:cNvPr id="0" name=""/>
        <dsp:cNvSpPr/>
      </dsp:nvSpPr>
      <dsp:spPr>
        <a:xfrm>
          <a:off x="6675681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Lots of singing and dancing in the Egyptian  home for birthday celebrations.</a:t>
          </a:r>
        </a:p>
      </dsp:txBody>
      <dsp:txXfrm>
        <a:off x="6675681" y="2100501"/>
        <a:ext cx="2775546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5577-9E1B-4625-9345-3448EF4B9E0C}">
      <dsp:nvSpPr>
        <dsp:cNvPr id="0" name=""/>
        <dsp:cNvSpPr/>
      </dsp:nvSpPr>
      <dsp:spPr>
        <a:xfrm>
          <a:off x="1292187" y="9512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657A6-3A02-4179-AD2F-EBA969F864F2}">
      <dsp:nvSpPr>
        <dsp:cNvPr id="0" name=""/>
        <dsp:cNvSpPr/>
      </dsp:nvSpPr>
      <dsp:spPr>
        <a:xfrm>
          <a:off x="104187" y="25093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linkClick xmlns:r="http://schemas.openxmlformats.org/officeDocument/2006/relationships" r:id="rId3"/>
            </a:rPr>
            <a:t>www.edhelper.com/birthdaytraditionsaroundtheworld</a:t>
          </a:r>
          <a:endParaRPr lang="en-US" sz="1500" kern="1200" dirty="0"/>
        </a:p>
      </dsp:txBody>
      <dsp:txXfrm>
        <a:off x="104187" y="2509364"/>
        <a:ext cx="4320000" cy="720000"/>
      </dsp:txXfrm>
    </dsp:sp>
    <dsp:sp modelId="{8CF18C40-063C-4A68-8660-2132321D5EA8}">
      <dsp:nvSpPr>
        <dsp:cNvPr id="0" name=""/>
        <dsp:cNvSpPr/>
      </dsp:nvSpPr>
      <dsp:spPr>
        <a:xfrm>
          <a:off x="6368187" y="95129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1218-B096-467A-B77A-E0E9F8034255}">
      <dsp:nvSpPr>
        <dsp:cNvPr id="0" name=""/>
        <dsp:cNvSpPr/>
      </dsp:nvSpPr>
      <dsp:spPr>
        <a:xfrm>
          <a:off x="5180187" y="25093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Email completed work to – </a:t>
          </a:r>
          <a:r>
            <a:rPr lang="en-US" sz="1500" kern="1200" err="1">
              <a:hlinkClick xmlns:r="http://schemas.openxmlformats.org/officeDocument/2006/relationships" r:id="rId6"/>
            </a:rPr>
            <a:t>kschmidt</a:t>
          </a:r>
          <a:r>
            <a:rPr lang="en-US" sz="1500" kern="1200">
              <a:hlinkClick xmlns:r="http://schemas.openxmlformats.org/officeDocument/2006/relationships" r:id="rId6"/>
            </a:rPr>
            <a:t>@thewatsoninstitute-fa.org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180187" y="250936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rebralboinkfest.blogspot.com/2011/04/pinatas-and-pina-coladas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en.wikipedia.org/wiki/Pi%C3%B1ata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bytes.com/2012/09/spinach-pie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bibliotheekkortrijk.blogspot.com/2009/11/turks-gebak-in-de-jeugdafdeling.html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E384-3E58-4960-A4CB-559945DA7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ESY-Theme: Around the world- week of July 13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AF74-BB30-4211-9542-D6A9E818F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Reading lesson – Katie Schmidt </a:t>
            </a:r>
          </a:p>
        </p:txBody>
      </p:sp>
    </p:spTree>
    <p:extLst>
      <p:ext uri="{BB962C8B-B14F-4D97-AF65-F5344CB8AC3E}">
        <p14:creationId xmlns:p14="http://schemas.microsoft.com/office/powerpoint/2010/main" val="348760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42F0-B1DC-416B-9AC1-B3C478DA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Birthday traditions around the world </a:t>
            </a:r>
          </a:p>
        </p:txBody>
      </p:sp>
      <p:graphicFrame>
        <p:nvGraphicFramePr>
          <p:cNvPr id="27" name="Content Placeholder 8">
            <a:extLst>
              <a:ext uri="{FF2B5EF4-FFF2-40B4-BE49-F238E27FC236}">
                <a16:creationId xmlns:a16="http://schemas.microsoft.com/office/drawing/2014/main" id="{F1AA5FBC-6A2A-422C-B9E1-E1824593B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9641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7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7401-29AA-4775-B2BD-8EF10973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Birthday traditions around the world -Mexico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1F87-4192-4D57-963C-E84D44AD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89855" cy="3450613"/>
          </a:xfrm>
        </p:spPr>
        <p:txBody>
          <a:bodyPr>
            <a:normAutofit/>
          </a:bodyPr>
          <a:lstStyle/>
          <a:p>
            <a:r>
              <a:rPr lang="en-US" dirty="0"/>
              <a:t>In Mexico,  children celebrate their birthday with a pinata which is a large paper mâché shaped animal or favorite shape.</a:t>
            </a:r>
          </a:p>
          <a:p>
            <a:r>
              <a:rPr lang="en-US" dirty="0"/>
              <a:t>The pinata is filled with candy and treats.</a:t>
            </a:r>
          </a:p>
          <a:p>
            <a:r>
              <a:rPr lang="en-US" dirty="0"/>
              <a:t>The children are blind folded and hit the pinata with a stick until it breaks and gather up the treats on the ground. </a:t>
            </a:r>
          </a:p>
          <a:p>
            <a:endParaRPr lang="en-US" dirty="0"/>
          </a:p>
        </p:txBody>
      </p:sp>
      <p:pic>
        <p:nvPicPr>
          <p:cNvPr id="5" name="Picture 4" descr="A picture containing colorful, outdoor, small, toy&#10;&#10;Description automatically generated">
            <a:extLst>
              <a:ext uri="{FF2B5EF4-FFF2-40B4-BE49-F238E27FC236}">
                <a16:creationId xmlns:a16="http://schemas.microsoft.com/office/drawing/2014/main" id="{F2CEBF25-E1A6-4056-879D-2E92E1F5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9180" y="2015733"/>
            <a:ext cx="2053765" cy="1643010"/>
          </a:xfrm>
          <a:prstGeom prst="rect">
            <a:avLst/>
          </a:prstGeom>
        </p:spPr>
      </p:pic>
      <p:pic>
        <p:nvPicPr>
          <p:cNvPr id="8" name="Picture 7" descr="A group of people in costumes&#10;&#10;Description automatically generated">
            <a:extLst>
              <a:ext uri="{FF2B5EF4-FFF2-40B4-BE49-F238E27FC236}">
                <a16:creationId xmlns:a16="http://schemas.microsoft.com/office/drawing/2014/main" id="{EA5EA8CA-D36A-41EC-8227-619F0CAE8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0055" y="3823334"/>
            <a:ext cx="2332015" cy="1643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21DB1-D469-4AE8-9BC2-A9FED607A971}"/>
              </a:ext>
            </a:extLst>
          </p:cNvPr>
          <p:cNvSpPr txBox="1"/>
          <p:nvPr/>
        </p:nvSpPr>
        <p:spPr>
          <a:xfrm>
            <a:off x="9607638" y="6870700"/>
            <a:ext cx="25843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cerebralboinkfest.blogspot.com/2011/04/pinatas-and-pina-colad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E8167-77B6-4216-8D5A-0A181AB9E8D6}"/>
              </a:ext>
            </a:extLst>
          </p:cNvPr>
          <p:cNvSpPr txBox="1"/>
          <p:nvPr/>
        </p:nvSpPr>
        <p:spPr>
          <a:xfrm>
            <a:off x="7174082" y="6870700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.wikipedia.org/wiki/Pi%C3%B1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1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0757-9D68-484D-8D2F-BD270E24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Birthday traditions around the world -china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07417-FB01-461B-AD6C-A06C79F6E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72168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77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A3A633-0ED9-439B-A929-B0503E53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sz="3000" dirty="0"/>
              <a:t>Birthday traditions around the world-Greece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8" name="Picture 7" descr="A slice of pizza on a plate&#10;&#10;Description automatically generated">
            <a:extLst>
              <a:ext uri="{FF2B5EF4-FFF2-40B4-BE49-F238E27FC236}">
                <a16:creationId xmlns:a16="http://schemas.microsoft.com/office/drawing/2014/main" id="{4B179280-D418-4B97-98E8-B157A22D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8447" y="481108"/>
            <a:ext cx="3322420" cy="2491815"/>
          </a:xfrm>
          <a:prstGeom prst="rect">
            <a:avLst/>
          </a:prstGeom>
        </p:spPr>
      </p:pic>
      <p:pic>
        <p:nvPicPr>
          <p:cNvPr id="5" name="Picture 4" descr="A half eaten piece of cake on a plate&#10;&#10;Description automatically generated">
            <a:extLst>
              <a:ext uri="{FF2B5EF4-FFF2-40B4-BE49-F238E27FC236}">
                <a16:creationId xmlns:a16="http://schemas.microsoft.com/office/drawing/2014/main" id="{380D0AAC-1335-4F25-85BE-BEEB51C31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01017" y="3137516"/>
            <a:ext cx="2537280" cy="24928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E4D3-8130-4883-BFA2-E1E25384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r>
              <a:rPr lang="en-US" dirty="0"/>
              <a:t>A Greek family celebrates each month the baby is born until they are one year old.</a:t>
            </a:r>
          </a:p>
          <a:p>
            <a:r>
              <a:rPr lang="en-US" dirty="0"/>
              <a:t>They serve Greek deserts like baklava and spinach pie and celebrate birthdays like American traditions.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4565FF-B690-486C-9FA7-24BF984E6254}"/>
              </a:ext>
            </a:extLst>
          </p:cNvPr>
          <p:cNvSpPr txBox="1"/>
          <p:nvPr/>
        </p:nvSpPr>
        <p:spPr>
          <a:xfrm>
            <a:off x="1483779" y="5430339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bibliotheekkortrijk.blogspot.com/2009/11/turks-gebak-in-de-jeugdafdel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DF387-FF0D-4482-9FFA-762AB4EB129B}"/>
              </a:ext>
            </a:extLst>
          </p:cNvPr>
          <p:cNvSpPr txBox="1"/>
          <p:nvPr/>
        </p:nvSpPr>
        <p:spPr>
          <a:xfrm>
            <a:off x="1876349" y="2772868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budgetbytes.com/2012/09/spinach-p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D389-075D-43C7-8388-AC641C4D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Birthday traditions around the world- Denmark &amp; Australia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1CEB19-680A-4B73-AEE6-7DAF4FD17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77465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98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C467-244B-4924-9DEA-6087962C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Birthday traditions around the world-Africa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399C87-FA17-4E31-8219-37CD372DA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494288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0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07F32-C7BE-4922-8DBD-8E92A750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dirty="0"/>
              <a:t>Birthday traditions around the world reading comprehension and questions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93809A-329D-4E13-9F98-BB9A8B579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9479" y="1059453"/>
            <a:ext cx="3693150" cy="399259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FFA274-7BB1-4279-B43F-803482114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086" y="481108"/>
            <a:ext cx="2323703" cy="2491907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C0526D6-9BBD-42A4-BDFF-8ACFF110A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051" y="3278289"/>
            <a:ext cx="3687168" cy="22123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2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F5D6-4901-433D-B0C7-C57ACF3B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Resources and references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C2B56-27F2-45D7-8261-F390531A0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7550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5038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466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ESY-Theme: Around the world- week of July 13th </vt:lpstr>
      <vt:lpstr>Birthday traditions around the world </vt:lpstr>
      <vt:lpstr>Birthday traditions around the world -Mexico</vt:lpstr>
      <vt:lpstr>Birthday traditions around the world -china</vt:lpstr>
      <vt:lpstr>Birthday traditions around the world-Greece</vt:lpstr>
      <vt:lpstr>Birthday traditions around the world- Denmark &amp; Australia </vt:lpstr>
      <vt:lpstr>Birthday traditions around the world-Africa </vt:lpstr>
      <vt:lpstr>Birthday traditions around the world reading comprehension and questions</vt:lpstr>
      <vt:lpstr>Resources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ESY-Theme: Around the world- week of July 13th </dc:title>
  <dc:creator>Katelyn Schmidt</dc:creator>
  <cp:lastModifiedBy>Katelyn Schmidt</cp:lastModifiedBy>
  <cp:revision>3</cp:revision>
  <dcterms:created xsi:type="dcterms:W3CDTF">2020-06-23T23:01:53Z</dcterms:created>
  <dcterms:modified xsi:type="dcterms:W3CDTF">2020-06-23T23:20:16Z</dcterms:modified>
</cp:coreProperties>
</file>