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3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CBF997A-534B-44ED-AD14-B83FCBE59E7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A86632D-8A86-48BD-8EFA-267E4A23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22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97A-534B-44ED-AD14-B83FCBE59E7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632D-8A86-48BD-8EFA-267E4A23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7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BF997A-534B-44ED-AD14-B83FCBE59E7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86632D-8A86-48BD-8EFA-267E4A23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44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BF997A-534B-44ED-AD14-B83FCBE59E7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86632D-8A86-48BD-8EFA-267E4A2324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10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BF997A-534B-44ED-AD14-B83FCBE59E7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86632D-8A86-48BD-8EFA-267E4A23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0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97A-534B-44ED-AD14-B83FCBE59E7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632D-8A86-48BD-8EFA-267E4A23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92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97A-534B-44ED-AD14-B83FCBE59E7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632D-8A86-48BD-8EFA-267E4A23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4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97A-534B-44ED-AD14-B83FCBE59E7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632D-8A86-48BD-8EFA-267E4A23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88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BF997A-534B-44ED-AD14-B83FCBE59E7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86632D-8A86-48BD-8EFA-267E4A23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10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97A-534B-44ED-AD14-B83FCBE59E7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632D-8A86-48BD-8EFA-267E4A23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BF997A-534B-44ED-AD14-B83FCBE59E7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86632D-8A86-48BD-8EFA-267E4A23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85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97A-534B-44ED-AD14-B83FCBE59E7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632D-8A86-48BD-8EFA-267E4A23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73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97A-534B-44ED-AD14-B83FCBE59E7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632D-8A86-48BD-8EFA-267E4A23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25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97A-534B-44ED-AD14-B83FCBE59E7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632D-8A86-48BD-8EFA-267E4A23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7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97A-534B-44ED-AD14-B83FCBE59E7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632D-8A86-48BD-8EFA-267E4A23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99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97A-534B-44ED-AD14-B83FCBE59E7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632D-8A86-48BD-8EFA-267E4A23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55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97A-534B-44ED-AD14-B83FCBE59E7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632D-8A86-48BD-8EFA-267E4A23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3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F997A-534B-44ED-AD14-B83FCBE59E7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632D-8A86-48BD-8EFA-267E4A23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  <p:sldLayoutId id="2147484120" r:id="rId15"/>
    <p:sldLayoutId id="2147484121" r:id="rId16"/>
    <p:sldLayoutId id="21474841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/>
          <a:lstStyle/>
          <a:p>
            <a:r>
              <a:rPr lang="en-US" dirty="0" smtClean="0"/>
              <a:t>Math – </a:t>
            </a:r>
            <a:r>
              <a:rPr lang="en-US" smtClean="0"/>
              <a:t>elapsed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Ms. Caristo – Office Hours – Monday 10-11; Wednesday 11-12; Thursday 1-2</a:t>
            </a:r>
          </a:p>
          <a:p>
            <a:r>
              <a:rPr lang="en-US" dirty="0" smtClean="0"/>
              <a:t>Phone Number – 412-440-7350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6323" y="1020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1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6" y="1923939"/>
            <a:ext cx="4053788" cy="426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8346" y="330980"/>
            <a:ext cx="66139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Kelly is flying to Mexico this afternoon, exactly 2 hours and 35 minutes after 7:20. What time is her flight?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hour + 2 hours = 9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hour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minutes + 35 minutes = start at 20 minutes (4) count by 5 for 35 more. Where did you end up?  11 right 11=55 minutes.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Kelly’s flight is at 9:55.</a:t>
            </a:r>
          </a:p>
          <a:p>
            <a:pPr lvl="1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0787" y="10004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6" y="1923939"/>
            <a:ext cx="4053788" cy="426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8346" y="330980"/>
            <a:ext cx="6613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 has a paper to write and it will take him 55 minutes to write it. If he starts at 7:25 what time will he complete his paper?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at 25 (5) and count by 5 for 55 more. Where did you end up? 4 – right this is how many minutes? 20 right.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you past the 12 so you have to add an hour. It is now in the ___ - 8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hour correct.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finished writing at 8:20.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1458" y="9611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5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6" y="1923939"/>
            <a:ext cx="4053788" cy="426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8346" y="330980"/>
            <a:ext cx="6613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Ms. Timm starts drawing a picture at 5:40 and takes 45 minutes to complete it. When did she finish drawing the picture?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at 40 minutes (8) count by 5 for 45 more. Where did you end up? The 5 – right! That is 25 minutes.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you past the 12 so you have to add 1 hour. What hour is it? The 6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right!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Ms. Timm finished drawing the picture at 6:25.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46090" y="1059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8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6" y="1923939"/>
            <a:ext cx="4053788" cy="426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8346" y="330980"/>
            <a:ext cx="661397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Ms. Tedrow begins reading Harry Potter at 6 am on Sunday morning. She reads all day and finally finishes it at 9:35 at night. How long did it take Ms. Tedrow to finish the book?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12 hours between 6:00 am (in the morning) and 6:00 pm (in the evening). So we know that she read for at least 12 hours. She did not finish until 9:35 pm (at night). How much more time from 6:00 pm to 9:35 pm.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 from 6 to 9. How many more hours? 3-right.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we need to add the 3 hours to the 12 hours and the answer is ___ - 15 – right again. She did not finish at 9:00 so we have to add 35 more minutes. 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took Ms. Tedrow 15 hours and 35 minutes to read Harry Potter.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5252" y="941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2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6" y="1923939"/>
            <a:ext cx="4053788" cy="426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8346" y="330980"/>
            <a:ext cx="661397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4 pages in the work packet for this week. You have been doing a great job!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need help call me during my office hour.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to turn your work in by mail, drop-off or email photo.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has been Great having you in my class this summer.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43" y="2883722"/>
            <a:ext cx="3451907" cy="258893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93574" y="970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2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62</TotalTime>
  <Words>488</Words>
  <Application>Microsoft Office PowerPoint</Application>
  <PresentationFormat>Widescreen</PresentationFormat>
  <Paragraphs>25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Vapor Trail</vt:lpstr>
      <vt:lpstr>Math – elapsed time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Friendship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– Analog Clock</dc:title>
  <dc:creator>Caristo, Christine</dc:creator>
  <cp:lastModifiedBy>Caristo, Christine</cp:lastModifiedBy>
  <cp:revision>11</cp:revision>
  <dcterms:created xsi:type="dcterms:W3CDTF">2020-06-10T19:05:03Z</dcterms:created>
  <dcterms:modified xsi:type="dcterms:W3CDTF">2020-06-29T01:24:25Z</dcterms:modified>
</cp:coreProperties>
</file>