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5" r:id="rId9"/>
    <p:sldId id="261" r:id="rId10"/>
    <p:sldId id="266" r:id="rId11"/>
    <p:sldId id="267" r:id="rId12"/>
    <p:sldId id="260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69" d="100"/>
          <a:sy n="69" d="100"/>
        </p:scale>
        <p:origin x="11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5D93FE-DB9D-4138-9E06-1AE6C44C9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E0269E-A5D9-4CD7-97F4-2A928F3D9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6AA3D7-5E9A-407B-9FA8-97AF82C4B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733E9-3222-422A-9D44-862EFBAE1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82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8ACE7B-BDF8-4AFE-8C73-47C08B671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728C35-4B5E-42FC-8C7D-CDE283B9B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BA3C24-40B3-4B0F-9773-259454B4A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E493C-DFC0-40AC-98A1-D68931E6B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39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ACF437-1457-4761-B77C-D2D6FFEC7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ACD74A-6AC5-4830-B058-03EA82CB4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2B301B-ABF3-45FA-9E95-A187EEA20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CA2E7-1983-4B54-9545-9A7BE4EB5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80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A9C2E1-D6FA-4DD6-BBD0-51B8F2CCD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370AA3-95A8-442F-9750-E0B03DFEE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9015D0-8A81-4B60-A4A7-FDACDEC00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DBDD4-EB25-4F39-B6D0-5E116DE7F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99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FA50CF-DE24-4148-A598-17EBE9511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67F140-3CA4-41B1-8C2F-7D4949E40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2389E8-8ECB-4A60-B8D3-0D050000B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4028F-8383-413D-9AE1-17509B2AD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1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C7312E-C413-456F-BAC9-53F90C542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BECED-D3B9-4C6F-81C4-68E9BBF32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775702-57AD-4C45-ACCD-385F301A9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B1DAA-94A8-48AF-98B4-2925512A1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67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D8AEC6-1286-42C6-A994-1CF1CD123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2F3C5E-EC64-4C72-A578-3EC063973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1815B6-24B8-42C2-BAC6-066638E38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49A90-67B8-470A-98AA-93D525E3D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08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718F58-3A1C-43CC-A749-FD336A263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C8990C-EA7D-4C0A-81CC-8E49BB6EB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D844D3-CA3E-4DD7-968A-A23786AA7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8EB54-E3DE-4541-A008-25C44683D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0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5343A0-BA76-4457-B3E7-97FEC42FB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C04A10-FDA9-4090-91A7-BA4C5CD0E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2DEF72-DEE2-4C07-8A1E-6D037C3CE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B8182-46BE-483F-A89D-D5DAC2B27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14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DBC13-4CE4-40A5-B10D-7F8A0A819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81E2F4-BC0F-40A8-9A2F-F484DD923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094B3-A84B-43BC-A4B4-27DDDD633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B5D31-B6EB-47A6-8489-7F4D6CC91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80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F7F9E-5DC2-4AF9-B3A1-72DE98CEF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2100F7-AB0B-4960-8D13-CEF94929E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78273-EFE8-485A-94FF-7E72BF2CD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2B868-B899-4084-AE61-26002980E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8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99C51E-6B33-4E8F-8080-50AAC9823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666BD4-FC59-4F21-92D2-D7A86416E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BFE4FC-E010-4783-8201-EF1175AB81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DA2E39-5E8A-4DD5-9229-37AC88525B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14E9BD-7785-4215-BC25-45C02F28F8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7387BA-8158-42DE-A4CF-98A2E1CA14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2BE1393-82D4-40A3-9486-D46610E662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1143000"/>
          </a:xfrm>
        </p:spPr>
        <p:txBody>
          <a:bodyPr anchor="ctr"/>
          <a:lstStyle/>
          <a:p>
            <a:pPr>
              <a:defRPr/>
            </a:pPr>
            <a:r>
              <a:rPr lang="en-US" altLang="en-US" sz="15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Solid Figures</a:t>
            </a:r>
            <a:endParaRPr lang="en-US" altLang="en-US" sz="44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AC229CF-97B6-4645-94CA-8483BB01AE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r>
              <a:rPr lang="en-US" altLang="en-US" sz="5500"/>
              <a:t>Geometry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>
            <a:extLst>
              <a:ext uri="{FF2B5EF4-FFF2-40B4-BE49-F238E27FC236}">
                <a16:creationId xmlns:a16="http://schemas.microsoft.com/office/drawing/2014/main" id="{75A2D584-1480-4301-87F7-8B3F828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8483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4">
            <a:extLst>
              <a:ext uri="{FF2B5EF4-FFF2-40B4-BE49-F238E27FC236}">
                <a16:creationId xmlns:a16="http://schemas.microsoft.com/office/drawing/2014/main" id="{11CB7111-939F-4DFE-8B54-1593EA70F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38200"/>
            <a:ext cx="381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>
                <a:solidFill>
                  <a:schemeClr val="tx2"/>
                </a:solidFill>
              </a:rPr>
              <a:t>What solid figure is shown?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B0363157-FD1B-4C16-AC25-C8C48849C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066800"/>
            <a:ext cx="4114800" cy="1082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cube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>
            <a:extLst>
              <a:ext uri="{FF2B5EF4-FFF2-40B4-BE49-F238E27FC236}">
                <a16:creationId xmlns:a16="http://schemas.microsoft.com/office/drawing/2014/main" id="{2EB6CA01-2D11-4213-BA8D-C93FD5D9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457200"/>
            <a:ext cx="4860925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3">
            <a:extLst>
              <a:ext uri="{FF2B5EF4-FFF2-40B4-BE49-F238E27FC236}">
                <a16:creationId xmlns:a16="http://schemas.microsoft.com/office/drawing/2014/main" id="{F6E0A5BE-AE76-4FB9-A1EC-5E6950D2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43000"/>
            <a:ext cx="381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>
                <a:solidFill>
                  <a:schemeClr val="tx2"/>
                </a:solidFill>
              </a:rPr>
              <a:t>What solid figure is shown?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EBA53E87-401F-4F6C-B742-CFCBE7B1D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4114800" cy="1082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cone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>
            <a:extLst>
              <a:ext uri="{FF2B5EF4-FFF2-40B4-BE49-F238E27FC236}">
                <a16:creationId xmlns:a16="http://schemas.microsoft.com/office/drawing/2014/main" id="{EC4B24AE-CA46-4C69-AEBD-13D09C72C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3">
            <a:extLst>
              <a:ext uri="{FF2B5EF4-FFF2-40B4-BE49-F238E27FC236}">
                <a16:creationId xmlns:a16="http://schemas.microsoft.com/office/drawing/2014/main" id="{C500B548-9BD1-4BC7-958B-C81E95317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143000"/>
            <a:ext cx="381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>
                <a:solidFill>
                  <a:schemeClr val="tx2"/>
                </a:solidFill>
              </a:rPr>
              <a:t>What solid figure is shown?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AFEDE42F-F16F-4A01-8686-C0527EF6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4114800" cy="1082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sphere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>
            <a:extLst>
              <a:ext uri="{FF2B5EF4-FFF2-40B4-BE49-F238E27FC236}">
                <a16:creationId xmlns:a16="http://schemas.microsoft.com/office/drawing/2014/main" id="{CB483AE3-DBF0-430A-A17A-9D66E12E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60198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3">
            <a:extLst>
              <a:ext uri="{FF2B5EF4-FFF2-40B4-BE49-F238E27FC236}">
                <a16:creationId xmlns:a16="http://schemas.microsoft.com/office/drawing/2014/main" id="{E15643C7-2B34-4FAD-9A1D-21A624647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09600"/>
            <a:ext cx="381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>
                <a:solidFill>
                  <a:schemeClr val="tx2"/>
                </a:solidFill>
              </a:rPr>
              <a:t>What solid figure is shown?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2D8D38DC-9525-48B8-A21A-45967C4D0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14400"/>
            <a:ext cx="4114800" cy="1082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cube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B92581B1-774B-44AC-97F1-0B3CCFC0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5334000" cy="466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7500" b="1">
                <a:effectLst>
                  <a:outerShdw blurRad="38100" dist="38100" dir="2700000" algn="tl">
                    <a:srgbClr val="FFFFFF"/>
                  </a:outerShdw>
                </a:effectLst>
              </a:rPr>
              <a:t>Look for geometric solids all around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125A2416-9E03-4B15-9888-E188E8C2A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0" y="1524000"/>
            <a:ext cx="3810000" cy="1143000"/>
          </a:xfrm>
        </p:spPr>
        <p:txBody>
          <a:bodyPr/>
          <a:lstStyle/>
          <a:p>
            <a:r>
              <a:rPr lang="en-US" altLang="en-US" sz="5500"/>
              <a:t>What solid figure is shown?</a:t>
            </a:r>
            <a:endParaRPr lang="en-US" altLang="en-US"/>
          </a:p>
        </p:txBody>
      </p:sp>
      <p:pic>
        <p:nvPicPr>
          <p:cNvPr id="3074" name="Picture 3">
            <a:extLst>
              <a:ext uri="{FF2B5EF4-FFF2-40B4-BE49-F238E27FC236}">
                <a16:creationId xmlns:a16="http://schemas.microsoft.com/office/drawing/2014/main" id="{3D4D0767-7EA6-4B16-BDCF-2FDC1B3F8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30861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65940D32-AA99-4F0F-9E6B-C247BFA2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4114800" cy="1082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cylinder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>
            <a:extLst>
              <a:ext uri="{FF2B5EF4-FFF2-40B4-BE49-F238E27FC236}">
                <a16:creationId xmlns:a16="http://schemas.microsoft.com/office/drawing/2014/main" id="{E904DC58-354F-405B-B57E-D12352DC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8862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3">
            <a:extLst>
              <a:ext uri="{FF2B5EF4-FFF2-40B4-BE49-F238E27FC236}">
                <a16:creationId xmlns:a16="http://schemas.microsoft.com/office/drawing/2014/main" id="{6D06B196-61B8-47F1-9B2B-A127F1DFA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524000"/>
            <a:ext cx="381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>
                <a:solidFill>
                  <a:schemeClr val="tx2"/>
                </a:solidFill>
              </a:rPr>
              <a:t>What solid figure is shown?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2351B59-03D2-46F8-93A3-4E749B5D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86200"/>
            <a:ext cx="4876800" cy="2073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Rectangular prism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>
            <a:extLst>
              <a:ext uri="{FF2B5EF4-FFF2-40B4-BE49-F238E27FC236}">
                <a16:creationId xmlns:a16="http://schemas.microsoft.com/office/drawing/2014/main" id="{32D4762F-F148-4188-9776-EBCF3E19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8862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3">
            <a:extLst>
              <a:ext uri="{FF2B5EF4-FFF2-40B4-BE49-F238E27FC236}">
                <a16:creationId xmlns:a16="http://schemas.microsoft.com/office/drawing/2014/main" id="{D2C294CF-99C8-4EC9-A681-A5BB9BFDE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524000"/>
            <a:ext cx="381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>
                <a:solidFill>
                  <a:schemeClr val="tx2"/>
                </a:solidFill>
              </a:rPr>
              <a:t>What solid figure is shown?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079998F9-6AE5-4E9D-A18D-B3C4112D1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4114800" cy="1082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sphere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>
            <a:extLst>
              <a:ext uri="{FF2B5EF4-FFF2-40B4-BE49-F238E27FC236}">
                <a16:creationId xmlns:a16="http://schemas.microsoft.com/office/drawing/2014/main" id="{8F8B3D87-C79D-4117-B412-3CD15588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58483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3">
            <a:extLst>
              <a:ext uri="{FF2B5EF4-FFF2-40B4-BE49-F238E27FC236}">
                <a16:creationId xmlns:a16="http://schemas.microsoft.com/office/drawing/2014/main" id="{B9D5456C-B9AC-4690-AE6C-8A611335A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381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>
                <a:solidFill>
                  <a:schemeClr val="tx2"/>
                </a:solidFill>
              </a:rPr>
              <a:t>What solid figure is shown?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C6CB4EE8-7CE2-4E5F-ABD8-DAA7A2CFF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181600"/>
            <a:ext cx="4114800" cy="1082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pyramid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>
            <a:extLst>
              <a:ext uri="{FF2B5EF4-FFF2-40B4-BE49-F238E27FC236}">
                <a16:creationId xmlns:a16="http://schemas.microsoft.com/office/drawing/2014/main" id="{3456D9D7-7BA9-4C70-A481-FB5976555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8862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3">
            <a:extLst>
              <a:ext uri="{FF2B5EF4-FFF2-40B4-BE49-F238E27FC236}">
                <a16:creationId xmlns:a16="http://schemas.microsoft.com/office/drawing/2014/main" id="{3EAD68E4-E0CC-4EB3-A205-8393F1A50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524000"/>
            <a:ext cx="381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>
                <a:solidFill>
                  <a:schemeClr val="tx2"/>
                </a:solidFill>
              </a:rPr>
              <a:t>What solid figure is shown?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83FE8195-C1EE-4EEA-8C4D-42D2B90F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4114800" cy="1082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cone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>
            <a:extLst>
              <a:ext uri="{FF2B5EF4-FFF2-40B4-BE49-F238E27FC236}">
                <a16:creationId xmlns:a16="http://schemas.microsoft.com/office/drawing/2014/main" id="{63CB2CEB-90D9-42AE-91B2-BD7B3741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8483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3">
            <a:extLst>
              <a:ext uri="{FF2B5EF4-FFF2-40B4-BE49-F238E27FC236}">
                <a16:creationId xmlns:a16="http://schemas.microsoft.com/office/drawing/2014/main" id="{A4CD501D-2926-411A-923F-19A7589E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724400"/>
            <a:ext cx="381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>
                <a:solidFill>
                  <a:schemeClr val="tx2"/>
                </a:solidFill>
              </a:rPr>
              <a:t>What solid figure is shown?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175DA817-99F5-4979-BBE2-12EDAF88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95800"/>
            <a:ext cx="4114800" cy="1082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sphere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>
            <a:extLst>
              <a:ext uri="{FF2B5EF4-FFF2-40B4-BE49-F238E27FC236}">
                <a16:creationId xmlns:a16="http://schemas.microsoft.com/office/drawing/2014/main" id="{0AEEB63A-7CC8-4A8C-8CD1-BCE2B37CB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11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4">
            <a:extLst>
              <a:ext uri="{FF2B5EF4-FFF2-40B4-BE49-F238E27FC236}">
                <a16:creationId xmlns:a16="http://schemas.microsoft.com/office/drawing/2014/main" id="{B4E0DA69-964F-4625-BC67-F3F1FF8A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524000"/>
            <a:ext cx="381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>
                <a:solidFill>
                  <a:schemeClr val="tx2"/>
                </a:solidFill>
              </a:rPr>
              <a:t>What solid figure is shown?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56CCFE34-2C39-46F8-9766-13FBCA72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86200"/>
            <a:ext cx="4648200" cy="2073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Rectangular prism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>
            <a:extLst>
              <a:ext uri="{FF2B5EF4-FFF2-40B4-BE49-F238E27FC236}">
                <a16:creationId xmlns:a16="http://schemas.microsoft.com/office/drawing/2014/main" id="{2F7F308C-BF7C-47F3-9250-ADBAE196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8483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3">
            <a:extLst>
              <a:ext uri="{FF2B5EF4-FFF2-40B4-BE49-F238E27FC236}">
                <a16:creationId xmlns:a16="http://schemas.microsoft.com/office/drawing/2014/main" id="{C3D43259-F90A-45BA-94B8-A85790F2A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381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>
                <a:solidFill>
                  <a:schemeClr val="tx2"/>
                </a:solidFill>
              </a:rPr>
              <a:t>What solid figure is shown?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27DF2BC8-4654-4EBA-ADD2-B0788BA21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19600"/>
            <a:ext cx="4114800" cy="1082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6500" b="1">
                <a:effectLst>
                  <a:outerShdw blurRad="38100" dist="38100" dir="2700000" algn="tl">
                    <a:srgbClr val="FFFFFF"/>
                  </a:outerShdw>
                </a:effectLst>
              </a:rPr>
              <a:t>sphere</a:t>
            </a:r>
            <a:endParaRPr lang="en-US" altLang="en-US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97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Times New Roman</vt:lpstr>
      <vt:lpstr>Arial</vt:lpstr>
      <vt:lpstr>Calibri</vt:lpstr>
      <vt:lpstr>Office Theme</vt:lpstr>
      <vt:lpstr>Solid Figures</vt:lpstr>
      <vt:lpstr>What solid figure is shown?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Crissie Stephens</dc:creator>
  <cp:lastModifiedBy>Lisa Falk</cp:lastModifiedBy>
  <cp:revision>3</cp:revision>
  <dcterms:created xsi:type="dcterms:W3CDTF">2008-03-09T05:26:56Z</dcterms:created>
  <dcterms:modified xsi:type="dcterms:W3CDTF">2020-07-02T15:23:36Z</dcterms:modified>
</cp:coreProperties>
</file>