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915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0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9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66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4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6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0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1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8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97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4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9" r:id="rId6"/>
    <p:sldLayoutId id="2147483704" r:id="rId7"/>
    <p:sldLayoutId id="2147483705" r:id="rId8"/>
    <p:sldLayoutId id="2147483706" r:id="rId9"/>
    <p:sldLayoutId id="2147483708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Perimeter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40A9D-51CF-4150-8B15-03AAE19787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1" t="24139" b="581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8F422-B2FB-8047-A639-C85072A8E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lang="en-US" sz="4200"/>
              <a:t>Calculating Perimeter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E7283-9DDD-564C-BD5B-0C585C1D8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r>
              <a:rPr lang="en-US" b="1" dirty="0"/>
              <a:t>ESY High School Math</a:t>
            </a:r>
          </a:p>
          <a:p>
            <a:r>
              <a:rPr lang="en-US" b="1" dirty="0"/>
              <a:t>July 20</a:t>
            </a:r>
            <a:r>
              <a:rPr lang="en-US" b="1" baseline="30000" dirty="0"/>
              <a:t>th</a:t>
            </a:r>
            <a:r>
              <a:rPr lang="en-US" b="1" dirty="0"/>
              <a:t>-July 23rd</a:t>
            </a:r>
          </a:p>
        </p:txBody>
      </p: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5048FFA-5AE8-1149-9080-37D651BE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0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3F945-A9E6-174F-AB41-7C18FD28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5400"/>
              <a:t>What is Perimeter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3A46FD-B408-594C-886F-66FDB312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43" y="1412148"/>
            <a:ext cx="5221625" cy="40337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C107-46F6-524C-B718-F7553E1C6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1800" dirty="0"/>
              <a:t>A perimeter is a path that encompasses/surrounds a two-dimensional shape. The term may be used either for the path, or its length—in one dimension. It can be thought of as the length of the outline of a shape. The perimeter of a circle or ellipse is called its circumference. </a:t>
            </a:r>
            <a:r>
              <a:rPr lang="en-US" sz="1800" dirty="0">
                <a:hlinkClick r:id="rId5"/>
              </a:rPr>
              <a:t>Wikipedia</a:t>
            </a:r>
            <a:endParaRPr lang="en-US" sz="18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2D65AC-C2E8-8D42-A896-10EBB48AA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59F04-96F5-F046-8D5F-DD2A9FE1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What is the formula for calculating perimeter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84C1-D1CF-314A-BFD9-102632281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The formula for the perimeter of a </a:t>
            </a:r>
            <a:r>
              <a:rPr lang="en-US" sz="1800" b="1" dirty="0"/>
              <a:t>rectangle</a:t>
            </a:r>
            <a:r>
              <a:rPr lang="en-US" sz="1800" dirty="0"/>
              <a:t> is often written as P = 2l + 2w, where l is the </a:t>
            </a:r>
            <a:r>
              <a:rPr lang="en-US" sz="1800" b="1" dirty="0"/>
              <a:t>length</a:t>
            </a:r>
            <a:r>
              <a:rPr lang="en-US" sz="1800" dirty="0"/>
              <a:t> of the </a:t>
            </a:r>
            <a:r>
              <a:rPr lang="en-US" sz="1800" b="1" dirty="0"/>
              <a:t>rectangle</a:t>
            </a:r>
            <a:r>
              <a:rPr lang="en-US" sz="1800" dirty="0"/>
              <a:t> and w is the width of the </a:t>
            </a:r>
            <a:r>
              <a:rPr lang="en-US" sz="1800" b="1" dirty="0"/>
              <a:t>rectangle</a:t>
            </a:r>
            <a:r>
              <a:rPr lang="en-US" sz="1800" dirty="0"/>
              <a:t>. The area of a two-dimensional figure describes the amount of surface the shape covers. You measure area in square units of a fixed size.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E11DE02-FFBF-A54D-BCB3-387A45742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7C90F-0899-5C48-8612-F02CFE9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6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perimeter of a circle</a:t>
            </a: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35BA06A-DFEC-CE42-BE10-6FC514D32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18428" y="830059"/>
            <a:ext cx="5316372" cy="3389186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B44D-2F68-FC49-B296-1F6DF068CE6F}"/>
              </a:ext>
            </a:extLst>
          </p:cNvPr>
          <p:cNvSpPr txBox="1"/>
          <p:nvPr/>
        </p:nvSpPr>
        <p:spPr>
          <a:xfrm>
            <a:off x="6744678" y="4557711"/>
            <a:ext cx="4513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Circumference</a:t>
            </a:r>
            <a:r>
              <a:rPr lang="en-US" dirty="0"/>
              <a:t> of the </a:t>
            </a:r>
            <a:r>
              <a:rPr lang="en-US" b="1" dirty="0"/>
              <a:t>circle</a:t>
            </a:r>
            <a:r>
              <a:rPr lang="en-US" dirty="0"/>
              <a:t> or </a:t>
            </a:r>
            <a:r>
              <a:rPr lang="en-US" b="1" dirty="0"/>
              <a:t>perimeter</a:t>
            </a:r>
            <a:r>
              <a:rPr lang="en-US" dirty="0"/>
              <a:t> of the </a:t>
            </a:r>
            <a:r>
              <a:rPr lang="en-US" b="1" dirty="0"/>
              <a:t>circle</a:t>
            </a:r>
            <a:r>
              <a:rPr lang="en-US" dirty="0"/>
              <a:t> is the measurement of the boundary across any two-dimensional circular shape including </a:t>
            </a:r>
            <a:r>
              <a:rPr lang="en-US" b="1" dirty="0"/>
              <a:t>circle</a:t>
            </a:r>
            <a:r>
              <a:rPr lang="en-US" dirty="0"/>
              <a:t>. ... If we open a </a:t>
            </a:r>
            <a:r>
              <a:rPr lang="en-US" b="1" dirty="0"/>
              <a:t>circle</a:t>
            </a:r>
            <a:r>
              <a:rPr lang="en-US" dirty="0"/>
              <a:t> and make a straight line out of it, then its length is the </a:t>
            </a:r>
            <a:r>
              <a:rPr lang="en-US" b="1" dirty="0"/>
              <a:t>circumference</a:t>
            </a:r>
            <a:r>
              <a:rPr lang="en-US" dirty="0"/>
              <a:t>.</a:t>
            </a:r>
          </a:p>
        </p:txBody>
      </p:sp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BD1FD9-CD83-AB4A-89AC-2CBE89353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C72E2-8122-C34E-AD29-F0F12BA5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6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Perimeter of a triangle</a:t>
            </a:r>
          </a:p>
        </p:txBody>
      </p:sp>
      <p:sp>
        <p:nvSpPr>
          <p:cNvPr id="22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122919-7E16-7E4C-B498-CE22CF7F2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1688" y="765930"/>
            <a:ext cx="5569864" cy="3453315"/>
          </a:xfrm>
          <a:prstGeom prst="rect">
            <a:avLst/>
          </a:prstGeom>
        </p:spPr>
      </p:pic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A43AD-C3F6-A04A-90F9-A3615A14ABC1}"/>
              </a:ext>
            </a:extLst>
          </p:cNvPr>
          <p:cNvSpPr txBox="1"/>
          <p:nvPr/>
        </p:nvSpPr>
        <p:spPr>
          <a:xfrm>
            <a:off x="5829300" y="4514850"/>
            <a:ext cx="5682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Perimeter of a triangle</a:t>
            </a:r>
            <a:r>
              <a:rPr lang="en-US" dirty="0"/>
              <a:t>. The </a:t>
            </a:r>
            <a:r>
              <a:rPr lang="en-US" b="1" dirty="0"/>
              <a:t>perimeter of a triangle</a:t>
            </a:r>
            <a:r>
              <a:rPr lang="en-US" dirty="0"/>
              <a:t> is the sum of all its three sides. We can work out the </a:t>
            </a:r>
            <a:r>
              <a:rPr lang="en-US" b="1" dirty="0"/>
              <a:t>perimeter</a:t>
            </a:r>
            <a:r>
              <a:rPr lang="en-US" dirty="0"/>
              <a:t> using the following formula: </a:t>
            </a:r>
            <a:r>
              <a:rPr lang="en-US" b="1" dirty="0"/>
              <a:t>Perimeter of a triangle</a:t>
            </a:r>
            <a:r>
              <a:rPr lang="en-US" dirty="0"/>
              <a:t> = sum of all three sides.</a:t>
            </a:r>
          </a:p>
        </p:txBody>
      </p:sp>
      <p:pic>
        <p:nvPicPr>
          <p:cNvPr id="1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DB3357-3DFC-5349-9EC0-955EB09E8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CAB6C-9668-0942-8F00-A4307964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Examples of perimeters of polygons</a:t>
            </a: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1D070283-A799-7841-A74F-D511C62D8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86926" y="2681081"/>
            <a:ext cx="5569864" cy="2617834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335616-89EF-9243-93FC-254BB0281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239</Words>
  <Application>Microsoft Macintosh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Univers</vt:lpstr>
      <vt:lpstr>GradientVTI</vt:lpstr>
      <vt:lpstr>Calculating Perimeter</vt:lpstr>
      <vt:lpstr>What is Perimeter</vt:lpstr>
      <vt:lpstr>What is the formula for calculating perimeter</vt:lpstr>
      <vt:lpstr>The perimeter of a circle</vt:lpstr>
      <vt:lpstr>Perimeter of a triangle</vt:lpstr>
      <vt:lpstr>Examples of perimeters of polygons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Perimeter</dc:title>
  <dc:creator>Gary Goerk</dc:creator>
  <cp:lastModifiedBy>Gary Goerk</cp:lastModifiedBy>
  <cp:revision>2</cp:revision>
  <dcterms:created xsi:type="dcterms:W3CDTF">2020-06-17T18:34:35Z</dcterms:created>
  <dcterms:modified xsi:type="dcterms:W3CDTF">2020-06-17T19:52:47Z</dcterms:modified>
</cp:coreProperties>
</file>