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3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A66B2-80BB-48A4-837D-66F55DEA7089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29FF3-D9FA-46A8-9E40-18A2CC636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73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A66B2-80BB-48A4-837D-66F55DEA7089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29FF3-D9FA-46A8-9E40-18A2CC636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96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A66B2-80BB-48A4-837D-66F55DEA7089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29FF3-D9FA-46A8-9E40-18A2CC636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936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A66B2-80BB-48A4-837D-66F55DEA7089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29FF3-D9FA-46A8-9E40-18A2CC636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23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A66B2-80BB-48A4-837D-66F55DEA7089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29FF3-D9FA-46A8-9E40-18A2CC636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15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A66B2-80BB-48A4-837D-66F55DEA7089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29FF3-D9FA-46A8-9E40-18A2CC636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73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A66B2-80BB-48A4-837D-66F55DEA7089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29FF3-D9FA-46A8-9E40-18A2CC636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483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A66B2-80BB-48A4-837D-66F55DEA7089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29FF3-D9FA-46A8-9E40-18A2CC636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31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A66B2-80BB-48A4-837D-66F55DEA7089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29FF3-D9FA-46A8-9E40-18A2CC636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83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A66B2-80BB-48A4-837D-66F55DEA7089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29FF3-D9FA-46A8-9E40-18A2CC636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857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A66B2-80BB-48A4-837D-66F55DEA7089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29FF3-D9FA-46A8-9E40-18A2CC636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7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A66B2-80BB-48A4-837D-66F55DEA7089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29FF3-D9FA-46A8-9E40-18A2CC636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84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9.emf"/><Relationship Id="rId3" Type="http://schemas.openxmlformats.org/officeDocument/2006/relationships/audio" Target="../media/media1.m4a"/><Relationship Id="rId7" Type="http://schemas.openxmlformats.org/officeDocument/2006/relationships/image" Target="../media/image3.emf"/><Relationship Id="rId12" Type="http://schemas.openxmlformats.org/officeDocument/2006/relationships/image" Target="../media/image8.emf"/><Relationship Id="rId2" Type="http://schemas.microsoft.com/office/2007/relationships/media" Target="../media/media1.m4a"/><Relationship Id="rId16" Type="http://schemas.openxmlformats.org/officeDocument/2006/relationships/image" Target="../media/image12.png"/><Relationship Id="rId1" Type="http://schemas.openxmlformats.org/officeDocument/2006/relationships/tags" Target="../tags/tag1.xml"/><Relationship Id="rId6" Type="http://schemas.openxmlformats.org/officeDocument/2006/relationships/image" Target="../media/image2.emf"/><Relationship Id="rId11" Type="http://schemas.openxmlformats.org/officeDocument/2006/relationships/image" Target="../media/image7.emf"/><Relationship Id="rId5" Type="http://schemas.openxmlformats.org/officeDocument/2006/relationships/image" Target="../media/image1.emf"/><Relationship Id="rId15" Type="http://schemas.openxmlformats.org/officeDocument/2006/relationships/image" Target="../media/image11.emf"/><Relationship Id="rId10" Type="http://schemas.openxmlformats.org/officeDocument/2006/relationships/image" Target="../media/image6.e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emf"/><Relationship Id="rId14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image" Target="../media/image21.jpeg"/><Relationship Id="rId3" Type="http://schemas.openxmlformats.org/officeDocument/2006/relationships/audio" Target="../media/media2.m4a"/><Relationship Id="rId7" Type="http://schemas.openxmlformats.org/officeDocument/2006/relationships/image" Target="../media/image15.emf"/><Relationship Id="rId12" Type="http://schemas.openxmlformats.org/officeDocument/2006/relationships/image" Target="../media/image20.jpe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14.emf"/><Relationship Id="rId11" Type="http://schemas.openxmlformats.org/officeDocument/2006/relationships/image" Target="../media/image19.jpeg"/><Relationship Id="rId5" Type="http://schemas.openxmlformats.org/officeDocument/2006/relationships/image" Target="../media/image13.emf"/><Relationship Id="rId10" Type="http://schemas.openxmlformats.org/officeDocument/2006/relationships/image" Target="../media/image18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emf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image" Target="../media/image12.png"/><Relationship Id="rId3" Type="http://schemas.openxmlformats.org/officeDocument/2006/relationships/audio" Target="../media/media3.m4a"/><Relationship Id="rId7" Type="http://schemas.openxmlformats.org/officeDocument/2006/relationships/image" Target="../media/image23.emf"/><Relationship Id="rId12" Type="http://schemas.openxmlformats.org/officeDocument/2006/relationships/image" Target="../media/image28.jpe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4.emf"/><Relationship Id="rId11" Type="http://schemas.openxmlformats.org/officeDocument/2006/relationships/image" Target="../media/image27.jpeg"/><Relationship Id="rId5" Type="http://schemas.openxmlformats.org/officeDocument/2006/relationships/image" Target="../media/image22.emf"/><Relationship Id="rId10" Type="http://schemas.openxmlformats.org/officeDocument/2006/relationships/image" Target="../media/image26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media4.m4a"/><Relationship Id="rId7" Type="http://schemas.openxmlformats.org/officeDocument/2006/relationships/image" Target="../media/image31.emf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8014244" cy="131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428" y="1204657"/>
            <a:ext cx="7724135" cy="927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1851" y="37081"/>
            <a:ext cx="122412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801" y="2200158"/>
            <a:ext cx="5221951" cy="22734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274" y="4473596"/>
            <a:ext cx="5294478" cy="21915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52196" y="2275314"/>
            <a:ext cx="5185687" cy="20551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79900" y="4448721"/>
            <a:ext cx="5221951" cy="21552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71949" y="4603042"/>
            <a:ext cx="870325" cy="3182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2500" y="2364110"/>
            <a:ext cx="1087906" cy="3182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71949" y="2329455"/>
            <a:ext cx="942852" cy="2091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1736" y="4670831"/>
            <a:ext cx="616480" cy="272813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>
            <a:off x="9523842" y="41698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9765762" y="197503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9623443" y="384430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9543691" y="636162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046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663"/>
    </mc:Choice>
    <mc:Fallback xmlns="">
      <p:transition spd="slow" advTm="173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040" y="573206"/>
            <a:ext cx="5715943" cy="10358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040" y="2072875"/>
            <a:ext cx="7977980" cy="9912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040" y="3507742"/>
            <a:ext cx="8525300" cy="25319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9098" y="3527876"/>
            <a:ext cx="2088787" cy="4365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8800" y="4304235"/>
            <a:ext cx="1709385" cy="4694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3568" y="5217367"/>
            <a:ext cx="1924317" cy="526427"/>
          </a:xfrm>
          <a:prstGeom prst="rect">
            <a:avLst/>
          </a:prstGeom>
        </p:spPr>
      </p:pic>
      <p:pic>
        <p:nvPicPr>
          <p:cNvPr id="3074" name="Picture 2" descr="Taj Mahal - Wikipedi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409" y="2683882"/>
            <a:ext cx="2431869" cy="168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achu Picchu is a UNESCO World Heritage Site since 198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779" y="356851"/>
            <a:ext cx="3732351" cy="17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olosseum | Definition, Characteristics, History, &amp; Facts | Britannic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469" y="4704958"/>
            <a:ext cx="3033098" cy="207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973"/>
    </mc:Choice>
    <mc:Fallback xmlns="">
      <p:transition spd="slow" advTm="123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300" y="2155898"/>
            <a:ext cx="8963186" cy="2332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981" y="504968"/>
            <a:ext cx="10272000" cy="12762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4316" y="3771209"/>
            <a:ext cx="2038046" cy="4127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4488" y="2871438"/>
            <a:ext cx="3336021" cy="3834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4316" y="2082833"/>
            <a:ext cx="3070879" cy="406430"/>
          </a:xfrm>
          <a:prstGeom prst="rect">
            <a:avLst/>
          </a:prstGeom>
        </p:spPr>
      </p:pic>
      <p:pic>
        <p:nvPicPr>
          <p:cNvPr id="2050" name="Picture 2" descr="Pyramids of Giza | National Geographic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18" y="1740201"/>
            <a:ext cx="1638404" cy="109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hrist the Redeemer | History, Height, &amp; Facts | Britannic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669" y="5004345"/>
            <a:ext cx="2073638" cy="138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ive amazing facts you may want to know about Chichen Itza ...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985" y="4561067"/>
            <a:ext cx="3398894" cy="190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884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396"/>
    </mc:Choice>
    <mc:Fallback xmlns="">
      <p:transition spd="slow" advTm="69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167" y="2553779"/>
            <a:ext cx="10086424" cy="3864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4618" y="3327745"/>
            <a:ext cx="2689678" cy="4082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0173" y="2334172"/>
            <a:ext cx="1482273" cy="464633"/>
          </a:xfrm>
          <a:prstGeom prst="rect">
            <a:avLst/>
          </a:prstGeom>
        </p:spPr>
      </p:pic>
      <p:pic>
        <p:nvPicPr>
          <p:cNvPr id="1028" name="Picture 4" descr="Petra | History, Map, Location, &amp; Facts | Britannic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176" y="645176"/>
            <a:ext cx="2251994" cy="168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ow Long Did It Take to Build the Great Wall of China?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370" y="438696"/>
            <a:ext cx="2828925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9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81"/>
    </mc:Choice>
    <mc:Fallback xmlns="">
      <p:transition spd="slow" advTm="85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9.8|15|6.9|21.3|10|3.8|16.5|12.2|6.5|17.2|8.2|3.5|21.2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6.4|20.8|15.9|11.1|19.6|9.4|14.2|1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2|6.2|6.8|17.7|8.7|10.9|1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9.3|15.3|21.8|6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926</TotalTime>
  <Words>0</Words>
  <Application>Microsoft Office PowerPoint</Application>
  <PresentationFormat>Widescreen</PresentationFormat>
  <Paragraphs>0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Wierdak</dc:creator>
  <cp:lastModifiedBy>Lisa Falk</cp:lastModifiedBy>
  <cp:revision>7</cp:revision>
  <dcterms:created xsi:type="dcterms:W3CDTF">2020-06-28T02:27:15Z</dcterms:created>
  <dcterms:modified xsi:type="dcterms:W3CDTF">2020-07-09T14:28:17Z</dcterms:modified>
</cp:coreProperties>
</file>