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1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71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4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73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3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0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2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1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9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4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57F5C-8A8F-4C0C-A075-FDAA4043C2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3118D-C2B6-4308-8BE8-F3FA56FB8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6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audio" Target="../media/media1.m4a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microsoft.com/office/2007/relationships/media" Target="../media/media1.m4a"/><Relationship Id="rId16" Type="http://schemas.openxmlformats.org/officeDocument/2006/relationships/image" Target="../media/image12.emf"/><Relationship Id="rId1" Type="http://schemas.openxmlformats.org/officeDocument/2006/relationships/tags" Target="../tags/tag1.xml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jpe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18" Type="http://schemas.openxmlformats.org/officeDocument/2006/relationships/image" Target="../media/image13.png"/><Relationship Id="rId3" Type="http://schemas.openxmlformats.org/officeDocument/2006/relationships/audio" Target="../media/media2.m4a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17" Type="http://schemas.openxmlformats.org/officeDocument/2006/relationships/image" Target="../media/image26.emf"/><Relationship Id="rId2" Type="http://schemas.microsoft.com/office/2007/relationships/media" Target="../media/media2.m4a"/><Relationship Id="rId16" Type="http://schemas.openxmlformats.org/officeDocument/2006/relationships/image" Target="../media/image25.emf"/><Relationship Id="rId1" Type="http://schemas.openxmlformats.org/officeDocument/2006/relationships/tags" Target="../tags/tag2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5" Type="http://schemas.openxmlformats.org/officeDocument/2006/relationships/image" Target="../media/image24.emf"/><Relationship Id="rId10" Type="http://schemas.openxmlformats.org/officeDocument/2006/relationships/image" Target="../media/image19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emf"/><Relationship Id="rId1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audio" Target="../media/media3.m4a"/><Relationship Id="rId7" Type="http://schemas.openxmlformats.org/officeDocument/2006/relationships/image" Target="../media/image29.emf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media4.m4a"/><Relationship Id="rId7" Type="http://schemas.openxmlformats.org/officeDocument/2006/relationships/image" Target="../media/image34.emf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3.emf"/><Relationship Id="rId11" Type="http://schemas.openxmlformats.org/officeDocument/2006/relationships/image" Target="../media/image13.png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 Contients of the World, World Continents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8" y="763573"/>
            <a:ext cx="8631724" cy="515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5469" y="232012"/>
            <a:ext cx="678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Continents Around the World</a:t>
            </a:r>
          </a:p>
        </p:txBody>
      </p:sp>
      <p:sp>
        <p:nvSpPr>
          <p:cNvPr id="5" name="Down Arrow 4"/>
          <p:cNvSpPr/>
          <p:nvPr/>
        </p:nvSpPr>
        <p:spPr>
          <a:xfrm>
            <a:off x="1842447" y="125559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819589" y="255456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286471" y="206536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7403774" y="288109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5194424" y="91878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644185" y="85851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4252183" y="736546"/>
            <a:ext cx="577320" cy="5459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3703899" y="3260018"/>
            <a:ext cx="577320" cy="5459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8053513" y="2881095"/>
            <a:ext cx="577320" cy="5459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6066865" y="3830949"/>
            <a:ext cx="577320" cy="5459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428973" y="1118547"/>
            <a:ext cx="504637" cy="8315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596790" y="1752380"/>
            <a:ext cx="377658" cy="11206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846156" y="3767927"/>
            <a:ext cx="493989" cy="14555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914160" y="3156804"/>
            <a:ext cx="444416" cy="17831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9798150" y="4628964"/>
            <a:ext cx="449911" cy="1595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9706297" y="3103909"/>
            <a:ext cx="396532" cy="12330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9638415" y="2039965"/>
            <a:ext cx="434760" cy="13809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10015401" y="3944"/>
            <a:ext cx="435860" cy="20111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9928369" y="3997990"/>
            <a:ext cx="472123" cy="18942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9685112" y="1142131"/>
            <a:ext cx="509879" cy="13904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9582479" y="2814714"/>
            <a:ext cx="472123" cy="930234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6083068" y="47902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82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32"/>
    </mc:Choice>
    <mc:Fallback xmlns="">
      <p:transition spd="slow" advTm="128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76" y="287638"/>
            <a:ext cx="8117186" cy="6074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248" y="729368"/>
            <a:ext cx="835953" cy="579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4062" y="2395530"/>
            <a:ext cx="1267616" cy="298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7563" y="1705440"/>
            <a:ext cx="679368" cy="362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4511" y="3671248"/>
            <a:ext cx="533883" cy="351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1663" y="3958718"/>
            <a:ext cx="1299096" cy="3257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3570" y="3166281"/>
            <a:ext cx="935041" cy="322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0080" y="504967"/>
            <a:ext cx="727068" cy="224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1435" y="1215048"/>
            <a:ext cx="720456" cy="3763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7189" y="4628221"/>
            <a:ext cx="1153004" cy="5782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27148" y="4434173"/>
            <a:ext cx="868124" cy="3945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0321" y="3261816"/>
            <a:ext cx="921787" cy="548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73001" y="5063532"/>
            <a:ext cx="925828" cy="5659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430" y="1331798"/>
            <a:ext cx="727068" cy="2244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9193" y="1508151"/>
            <a:ext cx="868124" cy="3945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29581" y="3041828"/>
            <a:ext cx="925828" cy="5659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2683" y="4767651"/>
            <a:ext cx="1299096" cy="3257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6691" y="2472590"/>
            <a:ext cx="935041" cy="3224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5722" y="1354002"/>
            <a:ext cx="533883" cy="3514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685" y="3562605"/>
            <a:ext cx="1267616" cy="2980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0237" y="3166281"/>
            <a:ext cx="679368" cy="3620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60" y="2462261"/>
            <a:ext cx="835953" cy="5795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5369" y="750559"/>
            <a:ext cx="720456" cy="3763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62613" y="1966262"/>
            <a:ext cx="1153004" cy="578273"/>
          </a:xfrm>
          <a:prstGeom prst="rect">
            <a:avLst/>
          </a:prstGeom>
        </p:spPr>
      </p:pic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0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78"/>
    </mc:Choice>
    <mc:Fallback xmlns="">
      <p:transition spd="slow" advTm="155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16" y="312877"/>
            <a:ext cx="7216446" cy="445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16" y="966160"/>
            <a:ext cx="8050507" cy="2064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162" y="3798345"/>
            <a:ext cx="8376879" cy="1964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216" y="3087018"/>
            <a:ext cx="8231825" cy="654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952" y="5819172"/>
            <a:ext cx="8159298" cy="6183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3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15"/>
    </mc:Choice>
    <mc:Fallback xmlns="">
      <p:transition spd="slow" advTm="13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534" y="205223"/>
            <a:ext cx="8666988" cy="1936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4" y="2540392"/>
            <a:ext cx="8485670" cy="1900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189" y="4716357"/>
            <a:ext cx="4170308" cy="2018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947" y="6480545"/>
            <a:ext cx="3807672" cy="254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760" y="4263658"/>
            <a:ext cx="7760399" cy="354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233" y="1948950"/>
            <a:ext cx="7832926" cy="28190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80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11"/>
    </mc:Choice>
    <mc:Fallback xmlns="">
      <p:transition spd="slow" advTm="165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3|7.3|5.8|4.5|3.1|2.6|4.5|3.1|2.3|5.9|2.5|4.5|1.1|3.6|1.6|1.4|3.7|24.9|2.6|4|10.4|5.6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3|6.9|5.5|3.2|5.9|3.5|2.8|6.1|3.6|3.3|3.3|9.6|10.5|7.4|6.9|6.6|6.3|7.5|5.3|9.2|9.4|5.9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.1|16|17|4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.3|14.7|8.1|55.3|3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4</Words>
  <Application>Microsoft Office PowerPoint</Application>
  <PresentationFormat>Widescreen</PresentationFormat>
  <Paragraphs>1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Wierdak</dc:creator>
  <cp:lastModifiedBy>Lisa Falk</cp:lastModifiedBy>
  <cp:revision>9</cp:revision>
  <dcterms:created xsi:type="dcterms:W3CDTF">2020-06-27T17:45:37Z</dcterms:created>
  <dcterms:modified xsi:type="dcterms:W3CDTF">2020-07-09T14:28:26Z</dcterms:modified>
</cp:coreProperties>
</file>