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hyperlink" Target="mailto:koslosky@thewatsoninstitute-f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FDC9-27BA-42FA-88BD-47F6E91A3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</a:t>
            </a:r>
            <a:br>
              <a:rPr lang="en-US" dirty="0"/>
            </a:br>
            <a:r>
              <a:rPr lang="en-US" dirty="0"/>
              <a:t>Lesson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D1C8EF-2F4F-4066-A2E3-9324B7003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2846"/>
          </a:xfrm>
        </p:spPr>
        <p:txBody>
          <a:bodyPr>
            <a:normAutofit fontScale="62500" lnSpcReduction="20000"/>
          </a:bodyPr>
          <a:lstStyle/>
          <a:p>
            <a:r>
              <a:rPr lang="en-US" sz="2500" dirty="0"/>
              <a:t>LS Classrooms – 229 and 311</a:t>
            </a:r>
          </a:p>
          <a:p>
            <a:r>
              <a:rPr lang="en-US" sz="2500" dirty="0"/>
              <a:t>Ms. O office hours – Monday, Wednesday, Thursday 11-12</a:t>
            </a:r>
            <a:br>
              <a:rPr lang="en-US" sz="2500" dirty="0"/>
            </a:br>
            <a:r>
              <a:rPr lang="en-US" sz="2500" dirty="0"/>
              <a:t>Email – </a:t>
            </a:r>
            <a:r>
              <a:rPr lang="en-US" sz="2500" dirty="0">
                <a:hlinkClick r:id="rId4"/>
              </a:rPr>
              <a:t>koslosky@thewatsoninstitute-fa.org</a:t>
            </a:r>
            <a:endParaRPr lang="en-US" sz="2500" dirty="0"/>
          </a:p>
          <a:p>
            <a:r>
              <a:rPr lang="en-US" sz="2500" dirty="0"/>
              <a:t>Phone – 412-307-7054 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593F46-5232-4A24-AA10-C77FA5FD93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306" y="59336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580"/>
    </mc:Choice>
    <mc:Fallback xmlns="">
      <p:transition spd="slow" advClick="0" advTm="19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3CF8C-DCC7-488F-A58C-0E6C6C161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080" y="1123527"/>
            <a:ext cx="6415834" cy="4604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AE67C1-DAA6-4525-9C1E-68158A511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5423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64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340"/>
    </mc:Choice>
    <mc:Fallback xmlns="">
      <p:transition spd="slow" advClick="0" advTm="40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347A-5DA4-4D30-B2F7-4A912311FE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and </a:t>
            </a:r>
            <a:r>
              <a:rPr lang="en-US"/>
              <a:t>stay safe!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3B2B8-E093-43B5-8145-0159F84C68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8F23C0-2661-4EEF-85B9-7A48642A9A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3531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50"/>
    </mc:Choice>
    <mc:Fallback xmlns="">
      <p:transition spd="slow" advClick="0" advTm="3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E5BD1-41FA-41A8-B137-1CDA8CF34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773" y="1113062"/>
            <a:ext cx="3382297" cy="32819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Uranus 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sz="3600" dirty="0">
                <a:solidFill>
                  <a:srgbClr val="EBEBEB"/>
                </a:solidFill>
              </a:rPr>
              <a:t>7</a:t>
            </a:r>
            <a:r>
              <a:rPr lang="en-US" sz="3600" baseline="30000" dirty="0">
                <a:solidFill>
                  <a:srgbClr val="EBEBEB"/>
                </a:solidFill>
              </a:rPr>
              <a:t>th</a:t>
            </a:r>
            <a:r>
              <a:rPr lang="en-US" sz="3600" dirty="0">
                <a:solidFill>
                  <a:srgbClr val="EBEBEB"/>
                </a:solidFill>
              </a:rPr>
              <a:t> planet from the sun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E3E91-2FBC-4B02-A4C4-33A81C7B5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A Mission To Boldly Go To Uranus And Neptune | Discover Magazine">
            <a:extLst>
              <a:ext uri="{FF2B5EF4-FFF2-40B4-BE49-F238E27FC236}">
                <a16:creationId xmlns:a16="http://schemas.microsoft.com/office/drawing/2014/main" id="{47EC4144-C5CE-41A4-92F3-2943CE80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274395"/>
            <a:ext cx="6470907" cy="4306094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106A1F-A495-48BD-8938-BB56970BB6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0712" y="5741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89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40"/>
    </mc:Choice>
    <mc:Fallback xmlns="">
      <p:transition spd="slow" advClick="0" advTm="5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6D75838-7FA2-4AAF-9C77-E34C3B4A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06B0C47-1CFB-42F6-B66C-063C5B601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F85B938-6BC7-4B98-9953-B70B36465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4" name="Picture 6" descr="Amazon.com: 1x Poster Solar System Sun 9 Planet Mercury Venus ...">
            <a:extLst>
              <a:ext uri="{FF2B5EF4-FFF2-40B4-BE49-F238E27FC236}">
                <a16:creationId xmlns:a16="http://schemas.microsoft.com/office/drawing/2014/main" id="{EE937562-AA64-42F0-ADE0-E5814972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067" y="1847745"/>
            <a:ext cx="4728634" cy="31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BCAC83-9643-478F-8066-F50B6D91D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301" y="2363852"/>
            <a:ext cx="4728634" cy="212414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9F520C-8659-4BC0-987C-C46E8F3F6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3612" y="6086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8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650"/>
    </mc:Choice>
    <mc:Fallback xmlns="">
      <p:transition spd="slow" advClick="0" advTm="23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9D018-456B-484C-97CA-14FEB8EBE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05" y="376012"/>
            <a:ext cx="10408637" cy="136134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4" name="Picture 2" descr="Uranus planet with rings gas Royalty Free Vector Image">
            <a:extLst>
              <a:ext uri="{FF2B5EF4-FFF2-40B4-BE49-F238E27FC236}">
                <a16:creationId xmlns:a16="http://schemas.microsoft.com/office/drawing/2014/main" id="{0D47AFA0-2324-4A4F-96CE-9FE7245D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7" y="2126568"/>
            <a:ext cx="4032796" cy="43554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AF7414-DD9C-4AA9-8915-80B3EA6B81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7113" y="6177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260"/>
    </mc:Choice>
    <mc:Fallback xmlns="">
      <p:transition spd="slow" advClick="0" advTm="19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0B870F-AD2B-4960-A146-712A43F0F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1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724E19-CD8F-426C-BE70-7049BA89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480060"/>
            <a:ext cx="4980094" cy="3927687"/>
          </a:xfrm>
          <a:prstGeom prst="rect">
            <a:avLst/>
          </a:prstGeom>
          <a:solidFill>
            <a:srgbClr val="FFFFFF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4098" name="Picture 2" descr="Moons of Uranus | TerraGenesis Wiki | Fandom">
            <a:extLst>
              <a:ext uri="{FF2B5EF4-FFF2-40B4-BE49-F238E27FC236}">
                <a16:creationId xmlns:a16="http://schemas.microsoft.com/office/drawing/2014/main" id="{A82C03CA-D1C8-44F2-977D-F0B0C258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1131260"/>
            <a:ext cx="4654295" cy="26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661C5D2-8711-46AB-9AFC-243849E6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658" y="480060"/>
            <a:ext cx="6101331" cy="1298484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C87F97-50F5-4D43-9B71-C1D6EBA8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4" y="4576875"/>
            <a:ext cx="4970189" cy="1812069"/>
          </a:xfrm>
          <a:prstGeom prst="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E7B0291-482C-4D02-AEC6-85BE052BE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658" y="1939412"/>
            <a:ext cx="6101331" cy="4449533"/>
          </a:xfrm>
          <a:prstGeom prst="rect">
            <a:avLst/>
          </a:prstGeom>
          <a:solidFill>
            <a:srgbClr val="FFFFFF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126F47-4E6D-4C80-AA3F-A66ECDFEA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855" y="2770032"/>
            <a:ext cx="5768679" cy="279401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5DECD4-28E8-4ECE-8686-C117EFF32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38934" y="5671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9700"/>
    </mc:Choice>
    <mc:Fallback xmlns="">
      <p:transition spd="slow" advClick="0" advTm="39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3DE50-CC10-4C38-849E-941647A5C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89" y="2547257"/>
            <a:ext cx="5903433" cy="120837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2" name="Picture 2" descr="Uranus">
            <a:extLst>
              <a:ext uri="{FF2B5EF4-FFF2-40B4-BE49-F238E27FC236}">
                <a16:creationId xmlns:a16="http://schemas.microsoft.com/office/drawing/2014/main" id="{91B3057F-A57F-414B-AD5C-5EACA95A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93" y="1037045"/>
            <a:ext cx="3895453" cy="519393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4724F0-A8FF-4B3F-A79F-767F7E1DE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4217" y="62309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950"/>
    </mc:Choice>
    <mc:Fallback xmlns="">
      <p:transition spd="slow" advClick="0" advTm="12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7F34E7-4DC2-4B6B-BD14-D3B2C2362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754" y="436417"/>
            <a:ext cx="3658492" cy="59851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02B486-3B6E-4C07-9E84-474EFA5DED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844" y="6116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980"/>
    </mc:Choice>
    <mc:Fallback xmlns="">
      <p:transition spd="slow" advClick="0" advTm="14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3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4D38F-C2B1-4D06-B277-6DCB1F47B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477" y="1771566"/>
            <a:ext cx="9951041" cy="330872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4772BE-56AF-4B09-A98A-CE9288811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6718" y="5342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49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610"/>
    </mc:Choice>
    <mc:Fallback xmlns="">
      <p:transition spd="slow" advClick="0" advTm="21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DE45543-B8D6-4BD5-85E4-FAF64A4C9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F63E70-FDE5-46BE-8B41-CEE9D51D7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50E78-C5CE-4451-A8FF-273721B09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253" y="1230093"/>
            <a:ext cx="9951042" cy="391195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556E18-BCDE-446E-84BE-C33C931BA6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4018" y="5412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14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430"/>
    </mc:Choice>
    <mc:Fallback xmlns="">
      <p:transition spd="slow" advClick="0" advTm="23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46</Words>
  <Application>Microsoft Office PowerPoint</Application>
  <PresentationFormat>Widescreen</PresentationFormat>
  <Paragraphs>6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Science  Lesson 7</vt:lpstr>
      <vt:lpstr>Uranus  7th planet from the sun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and stay safe!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 Lesson 7</dc:title>
  <dc:creator>Kristen Oslosky</dc:creator>
  <cp:lastModifiedBy>Lisa Falk</cp:lastModifiedBy>
  <cp:revision>8</cp:revision>
  <dcterms:created xsi:type="dcterms:W3CDTF">2020-06-28T16:04:14Z</dcterms:created>
  <dcterms:modified xsi:type="dcterms:W3CDTF">2020-07-09T14:25:35Z</dcterms:modified>
</cp:coreProperties>
</file>