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8E50B-D7D8-4C8F-BDA1-C9F5615D44B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A861-BAC6-4344-BCB1-1F70922F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7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mailto:koslosky@thewatsoninstitute-fa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E8A1-256F-400C-B88E-93088AD0C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</a:t>
            </a:r>
            <a:br>
              <a:rPr lang="en-US" dirty="0"/>
            </a:br>
            <a:r>
              <a:rPr lang="en-US"/>
              <a:t>Lesson 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379D7-C1DB-47FA-BBF3-AF8A7F6C64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LS Classrooms – 229 and 311</a:t>
            </a:r>
          </a:p>
          <a:p>
            <a:r>
              <a:rPr lang="en-US" dirty="0"/>
              <a:t>Ms. O office hours – Monday, Wednesday, Thursday 11-12</a:t>
            </a:r>
            <a:br>
              <a:rPr lang="en-US" dirty="0"/>
            </a:br>
            <a:r>
              <a:rPr lang="en-US" dirty="0"/>
              <a:t>Email – </a:t>
            </a:r>
            <a:r>
              <a:rPr lang="en-US" dirty="0">
                <a:hlinkClick r:id="rId4"/>
              </a:rPr>
              <a:t>koslosky@thewatsoninstitute-fa.org</a:t>
            </a:r>
            <a:endParaRPr lang="en-US" dirty="0"/>
          </a:p>
          <a:p>
            <a:r>
              <a:rPr lang="en-US"/>
              <a:t>Phone – 412-307-7054 </a:t>
            </a:r>
          </a:p>
          <a:p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7C12CC-FF17-4A5F-A1C8-9278914E8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8817" y="6145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5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230"/>
    </mc:Choice>
    <mc:Fallback xmlns="">
      <p:transition spd="slow" advClick="0" advTm="17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51A90-1F2F-4EA8-B3FC-FADA51223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194" y="1410271"/>
            <a:ext cx="9550581" cy="400214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40DC25-DC40-4445-98F0-D8803A403B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4508" y="6137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480"/>
    </mc:Choice>
    <mc:Fallback xmlns="">
      <p:transition spd="slow" advClick="0" advTm="16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D6D5C-179E-4A30-A301-B798AF603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194" y="1990696"/>
            <a:ext cx="9550581" cy="28412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F1EB69-F1A7-4B35-B37F-9D12A42DA0AF}"/>
              </a:ext>
            </a:extLst>
          </p:cNvPr>
          <p:cNvSpPr txBox="1"/>
          <p:nvPr/>
        </p:nvSpPr>
        <p:spPr>
          <a:xfrm>
            <a:off x="7563394" y="4323806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410 years ago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20A186-87BC-402E-9531-8B56DA2660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7462" y="6171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7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570"/>
    </mc:Choice>
    <mc:Fallback xmlns="">
      <p:transition spd="slow" advClick="0" advTm="25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38E3E-86C6-4B17-B9D0-03A5CA28D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006" y="1086143"/>
            <a:ext cx="9969910" cy="3540448"/>
          </a:xfrm>
        </p:spPr>
        <p:txBody>
          <a:bodyPr anchor="b">
            <a:normAutofit/>
          </a:bodyPr>
          <a:lstStyle/>
          <a:p>
            <a:r>
              <a:rPr lang="en-US" dirty="0"/>
              <a:t>Thank you and stay safe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87138-E792-40D2-9A23-00FAA245C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858" y="5515897"/>
            <a:ext cx="10674117" cy="71522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31D136-B06C-47EE-B93D-9A82DA9D4E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6975" y="5732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40"/>
    </mc:Choice>
    <mc:Fallback xmlns="">
      <p:transition spd="slow" advClick="0" advTm="2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6E07-3C40-45F9-BC15-0AD92F1B1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Jupiter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1FEF7-0D1E-4A4B-83B5-9DAB83EC1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677BEA-57B0-43F9-A0D9-5732AA8793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2070" y="6145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50"/>
    </mc:Choice>
    <mc:Fallback xmlns="">
      <p:transition spd="slow" advClick="0" advTm="2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D3FE8C-069B-4372-B57E-79DCD2678F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1"/>
          <a:stretch/>
        </p:blipFill>
        <p:spPr>
          <a:xfrm>
            <a:off x="1036321" y="321732"/>
            <a:ext cx="10833946" cy="6131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EB66EA-B6F1-42A6-809B-CD4ABDF9D500}"/>
              </a:ext>
            </a:extLst>
          </p:cNvPr>
          <p:cNvSpPr txBox="1"/>
          <p:nvPr/>
        </p:nvSpPr>
        <p:spPr>
          <a:xfrm>
            <a:off x="1384663" y="966651"/>
            <a:ext cx="5055326" cy="2129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763B0-767A-4D3F-B130-68B919B8E91B}"/>
              </a:ext>
            </a:extLst>
          </p:cNvPr>
          <p:cNvSpPr txBox="1"/>
          <p:nvPr/>
        </p:nvSpPr>
        <p:spPr>
          <a:xfrm>
            <a:off x="1036321" y="600891"/>
            <a:ext cx="6161313" cy="692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56DBB-B985-409E-B99C-CA74C557DDDA}"/>
              </a:ext>
            </a:extLst>
          </p:cNvPr>
          <p:cNvSpPr txBox="1"/>
          <p:nvPr/>
        </p:nvSpPr>
        <p:spPr>
          <a:xfrm>
            <a:off x="1036321" y="321732"/>
            <a:ext cx="5782490" cy="27741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9D46B6-EA17-447C-9F7D-9E09E13023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0879" y="59266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140"/>
    </mc:Choice>
    <mc:Fallback xmlns="">
      <p:transition spd="slow" advClick="0" advTm="31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C0F250-5836-4548-904E-AD3F1744B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59" y="1162594"/>
            <a:ext cx="9822035" cy="1147683"/>
          </a:xfrm>
          <a:prstGeom prst="rect">
            <a:avLst/>
          </a:prstGeom>
        </p:spPr>
      </p:pic>
      <p:pic>
        <p:nvPicPr>
          <p:cNvPr id="1028" name="Picture 4" descr="Let the moon show you Saturn | Tonight | EarthSky">
            <a:extLst>
              <a:ext uri="{FF2B5EF4-FFF2-40B4-BE49-F238E27FC236}">
                <a16:creationId xmlns:a16="http://schemas.microsoft.com/office/drawing/2014/main" id="{9A698C9C-004F-4D39-A6D4-661A986D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34" y="2534195"/>
            <a:ext cx="7164955" cy="40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FB4DD8-0D4D-4855-BA28-B64CBD166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0880" y="6173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870"/>
    </mc:Choice>
    <mc:Fallback xmlns="">
      <p:transition spd="slow" advClick="0" advTm="17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9A80F-6479-4F3E-BA4F-B393CD8C5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74" y="5081451"/>
            <a:ext cx="9900652" cy="693591"/>
          </a:xfrm>
          <a:prstGeom prst="rect">
            <a:avLst/>
          </a:prstGeom>
        </p:spPr>
      </p:pic>
      <p:pic>
        <p:nvPicPr>
          <p:cNvPr id="2050" name="Picture 2" descr="PLANETS IN ORDER | Planets aligned, Solar system planets, Planets">
            <a:extLst>
              <a:ext uri="{FF2B5EF4-FFF2-40B4-BE49-F238E27FC236}">
                <a16:creationId xmlns:a16="http://schemas.microsoft.com/office/drawing/2014/main" id="{3FD31C0A-B03E-4297-B5FF-4E56A8A9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69051"/>
            <a:ext cx="6096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293482-7ED3-4D1F-80CB-5B10A8CAB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8330" y="5960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770"/>
    </mc:Choice>
    <mc:Fallback xmlns="">
      <p:transition spd="slow" advClick="0" advTm="11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DE23C-B11C-40D5-911C-757DB71AB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561" y="4800600"/>
            <a:ext cx="9562877" cy="1511299"/>
          </a:xfrm>
          <a:prstGeom prst="rect">
            <a:avLst/>
          </a:prstGeom>
        </p:spPr>
      </p:pic>
      <p:pic>
        <p:nvPicPr>
          <p:cNvPr id="4098" name="Picture 2" descr="Jupiter's Great Red Spot Is Behaving Strangely - The Atlantic">
            <a:extLst>
              <a:ext uri="{FF2B5EF4-FFF2-40B4-BE49-F238E27FC236}">
                <a16:creationId xmlns:a16="http://schemas.microsoft.com/office/drawing/2014/main" id="{2FCFF121-94F5-4B06-BBB9-97587914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546101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2435A1-0989-4B31-916C-992B5DD94A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2070" y="60070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5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710"/>
    </mc:Choice>
    <mc:Fallback xmlns="">
      <p:transition spd="slow" advClick="0" advTm="27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A9FC4-ED3E-498B-9FD6-0D5D7262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647" y="628864"/>
            <a:ext cx="10269215" cy="1199935"/>
          </a:xfrm>
          <a:prstGeom prst="rect">
            <a:avLst/>
          </a:prstGeom>
        </p:spPr>
      </p:pic>
      <p:pic>
        <p:nvPicPr>
          <p:cNvPr id="3074" name="Picture 2" descr="Jupiter Will Be So Close To Earth This Week You Will Be Able To ...">
            <a:extLst>
              <a:ext uri="{FF2B5EF4-FFF2-40B4-BE49-F238E27FC236}">
                <a16:creationId xmlns:a16="http://schemas.microsoft.com/office/drawing/2014/main" id="{A7972783-E93F-4623-A504-708CC99D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59" y="3260439"/>
            <a:ext cx="5305833" cy="32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n This Day In History: Galilei Galileo Demonstrates His First ...">
            <a:extLst>
              <a:ext uri="{FF2B5EF4-FFF2-40B4-BE49-F238E27FC236}">
                <a16:creationId xmlns:a16="http://schemas.microsoft.com/office/drawing/2014/main" id="{73EDF8A1-0C2E-437F-BF5D-1D40EFDAB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31" y="2191410"/>
            <a:ext cx="5305833" cy="268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05850F-8656-4B90-BA09-66AF9FF6FB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0062" y="6146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540"/>
    </mc:Choice>
    <mc:Fallback xmlns="">
      <p:transition spd="slow" advClick="0" advTm="20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4FF32-7872-4E76-BC30-055DC5DF8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543" y="584200"/>
            <a:ext cx="9184911" cy="1184337"/>
          </a:xfrm>
          <a:prstGeom prst="rect">
            <a:avLst/>
          </a:prstGeom>
        </p:spPr>
      </p:pic>
      <p:pic>
        <p:nvPicPr>
          <p:cNvPr id="5122" name="Picture 2" descr="Jupiter Planet Space Probe - Free image on Pixabay">
            <a:extLst>
              <a:ext uri="{FF2B5EF4-FFF2-40B4-BE49-F238E27FC236}">
                <a16:creationId xmlns:a16="http://schemas.microsoft.com/office/drawing/2014/main" id="{6A5745FF-E524-4BB1-AA14-D992DD801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98" y="2044700"/>
            <a:ext cx="75184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3408A6-D624-4722-A176-AF94BBF4F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2070" y="6178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470"/>
    </mc:Choice>
    <mc:Fallback xmlns="">
      <p:transition spd="slow" advClick="0" advTm="19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88911C-0EC7-40A9-9BCB-CA8A66E46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023EA8-527A-4FA2-A71D-626F9127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0C46CD6-ADBB-41BC-8969-7C707D433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6C38415-998B-45FB-A12C-BD0B184CB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D89F71-9459-4318-ACAE-874616C3A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1019404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65A80-82AE-4CC7-BC4F-C6731F3B3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226" y="1289918"/>
            <a:ext cx="7124516" cy="424285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00052E-2A9D-4A55-B5C0-E5E953A44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9887" y="6094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000"/>
    </mc:Choice>
    <mc:Fallback xmlns="">
      <p:transition spd="slow" advClick="0" advTm="2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87</TotalTime>
  <Words>42</Words>
  <Application>Microsoft Office PowerPoint</Application>
  <PresentationFormat>Widescreen</PresentationFormat>
  <Paragraphs>7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 Black</vt:lpstr>
      <vt:lpstr>Calibri</vt:lpstr>
      <vt:lpstr>Franklin Gothic Book</vt:lpstr>
      <vt:lpstr>Crop</vt:lpstr>
      <vt:lpstr>Science  Lesson 5</vt:lpstr>
      <vt:lpstr>Jupiter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and stay safe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 Lesson 5</dc:title>
  <dc:creator>Kristen Oslosky</dc:creator>
  <cp:lastModifiedBy>Lisa Falk</cp:lastModifiedBy>
  <cp:revision>11</cp:revision>
  <dcterms:created xsi:type="dcterms:W3CDTF">2020-06-27T14:10:42Z</dcterms:created>
  <dcterms:modified xsi:type="dcterms:W3CDTF">2020-07-02T13:35:56Z</dcterms:modified>
</cp:coreProperties>
</file>