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mailto:koslosky@thewatsoninstitute-f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6A36-DDD2-4475-88EF-4D96A86DBF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</a:t>
            </a:r>
            <a:br>
              <a:rPr lang="en-US" dirty="0"/>
            </a:br>
            <a:r>
              <a:rPr lang="en-US" dirty="0"/>
              <a:t>Lesson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7216A-1939-4AE8-BD79-A2241B450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LS Classrooms – 229 and 311</a:t>
            </a:r>
          </a:p>
          <a:p>
            <a:r>
              <a:rPr lang="en-US" dirty="0"/>
              <a:t>Ms. O office hours – Monday, Wednesday, Thursday 11-12</a:t>
            </a:r>
            <a:br>
              <a:rPr lang="en-US" dirty="0"/>
            </a:br>
            <a:r>
              <a:rPr lang="en-US" dirty="0"/>
              <a:t>Email – </a:t>
            </a:r>
            <a:r>
              <a:rPr lang="en-US" dirty="0">
                <a:hlinkClick r:id="rId4"/>
              </a:rPr>
              <a:t>koslosky@thewatsoninstitute-fa.org</a:t>
            </a:r>
            <a:endParaRPr lang="en-US" dirty="0"/>
          </a:p>
          <a:p>
            <a:r>
              <a:rPr lang="en-US" dirty="0"/>
              <a:t>Phone – 412-307-7054 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339FE3-0B59-4FFA-9335-DB50CC324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1096" y="6039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440"/>
    </mc:Choice>
    <mc:Fallback xmlns="">
      <p:transition spd="slow" advClick="0" advTm="20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4A61973C-D7BC-4397-B86E-9E0A93397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044" y="745236"/>
            <a:ext cx="10725912" cy="5367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3467D05-2141-47A3-A4E0-42AF4AB00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28266" y="-2013796"/>
            <a:ext cx="5535469" cy="10885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35267-2D67-486A-ABDE-0EAD5F714BD0}"/>
              </a:ext>
            </a:extLst>
          </p:cNvPr>
          <p:cNvSpPr txBox="1"/>
          <p:nvPr/>
        </p:nvSpPr>
        <p:spPr>
          <a:xfrm>
            <a:off x="1527576" y="4880274"/>
            <a:ext cx="1188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 1</a:t>
            </a:r>
            <a:br>
              <a:rPr lang="en-US" sz="3600" b="1" u="sng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 3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F890E-E0E9-4D71-9FC0-CB075E0CE854}"/>
              </a:ext>
            </a:extLst>
          </p:cNvPr>
          <p:cNvSpPr txBox="1"/>
          <p:nvPr/>
        </p:nvSpPr>
        <p:spPr>
          <a:xfrm>
            <a:off x="10344098" y="4880274"/>
            <a:ext cx="60938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 7</a:t>
            </a:r>
            <a:br>
              <a:rPr lang="en-US" sz="3600" b="1" u="sng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10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3280C-EFCA-454E-A0C3-8F932D274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8" y="1519641"/>
            <a:ext cx="3413662" cy="3524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24503-6514-4B69-92EB-3DBC3F890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665" y="1425177"/>
            <a:ext cx="3750433" cy="371378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442D3C-DD2A-4A48-957D-408969A223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3918" y="5933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120"/>
    </mc:Choice>
    <mc:Fallback xmlns="">
      <p:transition spd="slow" advClick="0" advTm="55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4A61973C-D7BC-4397-B86E-9E0A93397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044" y="745236"/>
            <a:ext cx="10725912" cy="5367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3467D05-2141-47A3-A4E0-42AF4AB00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28266" y="-2013796"/>
            <a:ext cx="5535469" cy="10885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35267-2D67-486A-ABDE-0EAD5F714BD0}"/>
              </a:ext>
            </a:extLst>
          </p:cNvPr>
          <p:cNvSpPr txBox="1"/>
          <p:nvPr/>
        </p:nvSpPr>
        <p:spPr>
          <a:xfrm>
            <a:off x="1447735" y="4803378"/>
            <a:ext cx="1188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 7</a:t>
            </a:r>
            <a:br>
              <a:rPr lang="en-US" sz="3600" b="1" u="sng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10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F890E-E0E9-4D71-9FC0-CB075E0CE854}"/>
              </a:ext>
            </a:extLst>
          </p:cNvPr>
          <p:cNvSpPr txBox="1"/>
          <p:nvPr/>
        </p:nvSpPr>
        <p:spPr>
          <a:xfrm>
            <a:off x="10344098" y="4880274"/>
            <a:ext cx="60938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 4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5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248FE8-5C31-4321-AA03-F7EC8E19E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576" y="1506339"/>
            <a:ext cx="4213860" cy="3373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C867B2-4956-4825-9591-D56F43970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916" y="1506339"/>
            <a:ext cx="3871341" cy="351718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769669-C14F-4545-92B3-20603F243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4077" y="6024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D552-4006-4D37-9B2D-AB0B924D7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and stay safe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527A0-F50F-4245-829D-7E6ADC4C7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77795F-CE71-4CE5-ABE9-A1E58DC25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0" y="6050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"/>
    </mc:Choice>
    <mc:Fallback xmlns="">
      <p:transition spd="slow" advClick="0" advTm="3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9A547-AE14-45BC-B27B-AFF6B939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67226"/>
            <a:ext cx="8991600" cy="172354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4000"/>
              <a:t>Fractions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8B8ED-EEE0-4500-96CB-B468594C1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9219" y="5583044"/>
            <a:ext cx="3995955" cy="653164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D312A3-1210-4BE1-8218-68652CA9F2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4347" y="593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9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80"/>
    </mc:Choice>
    <mc:Fallback xmlns="">
      <p:transition spd="slow" advClick="0" advTm="2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F7D58-369C-4620-B72C-12E6A564C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29" y="2316094"/>
            <a:ext cx="9936142" cy="222581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0EEFC4-FA7A-42C9-998E-1DD1EB4C3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4471" y="5178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770"/>
    </mc:Choice>
    <mc:Fallback xmlns="">
      <p:transition spd="slow" advClick="0" advTm="11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DA735-2DC7-4589-9D80-5CA4A3250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413" y="1288923"/>
            <a:ext cx="8655173" cy="413308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84ABEC-C47D-47AF-9F97-2E2F36835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6281" y="6071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9670"/>
    </mc:Choice>
    <mc:Fallback xmlns="">
      <p:transition spd="slow" advClick="0" advTm="89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76E75-FA11-4D2A-AC14-87C6DB059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236" y="1877665"/>
            <a:ext cx="9939528" cy="310266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98410F-F85F-446A-A107-4C0E96773B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6164" y="5261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220"/>
    </mc:Choice>
    <mc:Fallback xmlns="">
      <p:transition spd="slow" advClick="0" advTm="26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9822D-6D76-4FF9-B431-8D989AE18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266" y="739610"/>
            <a:ext cx="9933468" cy="171740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A4A321-2691-4DBB-B2E9-0AE797A58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989" y="3608752"/>
            <a:ext cx="6396021" cy="158446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D8E917-D3EA-4A49-94EB-CF837F1C05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7843" y="61059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80"/>
    </mc:Choice>
    <mc:Fallback xmlns="">
      <p:transition spd="slow" advClick="0" advTm="24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21FF8-0EB6-4647-A1D0-75BFFCA01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544" y="2096450"/>
            <a:ext cx="9582912" cy="251803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BCB2D7-32F5-46E1-B8B7-C01240E97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1393" y="4909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190"/>
    </mc:Choice>
    <mc:Fallback xmlns="">
      <p:transition spd="slow" advClick="0" advTm="15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5FC83-3722-4362-9F0D-1DE58F7F0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160" y="2220686"/>
            <a:ext cx="9171680" cy="172410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767AB8-ACC3-43E7-822E-0E63C6B472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1826" y="6066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980"/>
    </mc:Choice>
    <mc:Fallback xmlns="">
      <p:transition spd="slow" advClick="0" advTm="11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4A61973C-D7BC-4397-B86E-9E0A93397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044" y="745236"/>
            <a:ext cx="10725912" cy="5367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3467D05-2141-47A3-A4E0-42AF4AB00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28266" y="-2013796"/>
            <a:ext cx="5535469" cy="10885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7D187-D516-4B2E-8262-FAEC26A3C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326" y="1074937"/>
            <a:ext cx="4439531" cy="4716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D8263E-6899-4A55-9913-A558B03F9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135" y="1074937"/>
            <a:ext cx="4716094" cy="4716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C35267-2D67-486A-ABDE-0EAD5F714BD0}"/>
              </a:ext>
            </a:extLst>
          </p:cNvPr>
          <p:cNvSpPr txBox="1"/>
          <p:nvPr/>
        </p:nvSpPr>
        <p:spPr>
          <a:xfrm>
            <a:off x="1527576" y="4880274"/>
            <a:ext cx="1188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 5</a:t>
            </a:r>
            <a:br>
              <a:rPr lang="en-US" sz="3600" b="1" u="sng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 8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F890E-E0E9-4D71-9FC0-CB075E0CE854}"/>
              </a:ext>
            </a:extLst>
          </p:cNvPr>
          <p:cNvSpPr txBox="1"/>
          <p:nvPr/>
        </p:nvSpPr>
        <p:spPr>
          <a:xfrm>
            <a:off x="10344098" y="4880274"/>
            <a:ext cx="60938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 3</a:t>
            </a:r>
            <a:br>
              <a:rPr lang="en-US" sz="3600" b="1" u="sng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 4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63FE30-AF00-4713-9542-1B3B4DE07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3606" y="5975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9340"/>
    </mc:Choice>
    <mc:Fallback xmlns="">
      <p:transition spd="slow" advClick="0" advTm="69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72</Words>
  <Application>Microsoft Office PowerPoint</Application>
  <PresentationFormat>Widescreen</PresentationFormat>
  <Paragraphs>13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Parcel</vt:lpstr>
      <vt:lpstr>Math  Lesson 7</vt:lpstr>
      <vt:lpstr>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and stay safe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 Lesson 7</dc:title>
  <dc:creator>Kristen Oslosky</dc:creator>
  <cp:lastModifiedBy>Lisa Falk</cp:lastModifiedBy>
  <cp:revision>10</cp:revision>
  <dcterms:created xsi:type="dcterms:W3CDTF">2020-06-28T17:44:35Z</dcterms:created>
  <dcterms:modified xsi:type="dcterms:W3CDTF">2020-07-09T14:26:53Z</dcterms:modified>
</cp:coreProperties>
</file>