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 snapToObjects="1">
      <p:cViewPr varScale="1">
        <p:scale>
          <a:sx n="104" d="100"/>
          <a:sy n="104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BFACE-7336-4543-902E-BCD31EADD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5DB97A-76D6-D349-8127-6DF5FD22F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4C3D9-B5BD-CD46-801D-E662A69DB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4D26-953E-6F4B-B7D7-B70B491B5B9A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B502B-2B76-8847-BC5E-A4CCFB300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D9AC7-A62D-204B-9AE2-586490CCF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92A8-0B59-0E47-BF38-769055B1F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58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2CC9C-1497-3C4F-A202-6A98BBAE4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DD153-0BAA-E44C-BB6F-AF40917BE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87ED2-987B-CB49-B2FF-3C6688698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4D26-953E-6F4B-B7D7-B70B491B5B9A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7913E-FD54-F648-8D01-8322F628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EE312-B974-7D41-AD0C-2CAA4BC50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92A8-0B59-0E47-BF38-769055B1F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9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6B6E77-4148-3E48-B774-8336FB0CB7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39AF9C-F553-FA44-B233-6ED64627B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4687D-F540-D949-A08B-410622288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4D26-953E-6F4B-B7D7-B70B491B5B9A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3C9F6-1ECF-034B-BE80-93AE9152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50340-CBB0-794F-B490-12E6A768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92A8-0B59-0E47-BF38-769055B1F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37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ED5C7-F3C3-214F-8553-49BE19F51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01139-D953-F342-8DB7-B4831A1AA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01476-2536-6D49-B0B7-0633E12B4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4D26-953E-6F4B-B7D7-B70B491B5B9A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3B1DB-614D-764D-9FC4-334A105CF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5209F-6FCB-2546-A038-65DB416D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92A8-0B59-0E47-BF38-769055B1F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9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FBAF6-9F22-7F44-A176-A8FF36398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F0B48-59D6-774B-9C29-48363DDF4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174D3-95A3-6246-93A7-17FE242CF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4D26-953E-6F4B-B7D7-B70B491B5B9A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565A3-2B36-DC4E-9766-33E407C79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B8A38-3735-5D46-915F-E44B9C4A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92A8-0B59-0E47-BF38-769055B1F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82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69E2-5D2D-5E43-A9FF-09108DA25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44667-EC1D-664C-9858-D3C5BF181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291CC-88EE-2840-A706-D5FD71FF6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DE6BD-F008-B340-9F3C-9E86481AC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4D26-953E-6F4B-B7D7-B70B491B5B9A}" type="datetimeFigureOut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2CA2A-5D1B-714E-BE06-5246AEE9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3F74C-D02C-0747-97A8-62C7629C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92A8-0B59-0E47-BF38-769055B1F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75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2B127-46F8-4842-91B8-B10DB907E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1EBD3-347E-E94B-BFC7-514E1E9EE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1B469-808C-0043-9A07-1B3349929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EEB3EB-1A97-9140-8478-F81EC7A57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FAE805-3E7B-DB40-BB43-387CC4F456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6F118A-5813-7149-8631-DEA03694A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4D26-953E-6F4B-B7D7-B70B491B5B9A}" type="datetimeFigureOut">
              <a:rPr lang="en-US" smtClean="0"/>
              <a:t>7/1/20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9B7EE9-5C28-2149-9AA9-9FDD0B2E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6EBDDD-2BD2-154D-BFBE-723AA1B8F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92A8-0B59-0E47-BF38-769055B1F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9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4C08D-2D3A-8248-B1ED-97B060B0E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87262F-CBFD-024C-AF5F-C37E28E0F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4D26-953E-6F4B-B7D7-B70B491B5B9A}" type="datetimeFigureOut">
              <a:rPr lang="en-US" smtClean="0"/>
              <a:t>7/1/20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20466C-F4F4-BA42-B9FD-36D593570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CEDD1-7929-D247-9C30-C9C65ACE0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92A8-0B59-0E47-BF38-769055B1F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6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C752A6-13CB-684E-AB3A-D169FC693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4D26-953E-6F4B-B7D7-B70B491B5B9A}" type="datetimeFigureOut">
              <a:rPr lang="en-US" smtClean="0"/>
              <a:t>7/1/20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4DE046-13AD-D941-89CD-204B91D4D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60158-76B2-E64A-BCF7-88D337F69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92A8-0B59-0E47-BF38-769055B1F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3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2EF65-60B0-AD40-B235-B71AF78C7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8DBB8-528D-2E4C-9A89-655039763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0B923-FA4F-EF42-B6C0-4973F79F8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73148C-8BEB-2149-A779-29B41BDE1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4D26-953E-6F4B-B7D7-B70B491B5B9A}" type="datetimeFigureOut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D0D340-5DD0-9C40-84A8-D7F5F40BE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82746-0D84-414E-9C9D-C08EB827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92A8-0B59-0E47-BF38-769055B1F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90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F92E9-C9D4-7645-BC5B-22F07315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179FA6-1B6A-274A-BB5A-4766852FF2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4575B-7D09-3D47-813C-EEE581655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57124-F12E-324F-945C-1F2D22E1A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4D26-953E-6F4B-B7D7-B70B491B5B9A}" type="datetimeFigureOut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DE0DE-919D-8942-B6DC-9613EA96B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28364-7063-4545-8BAE-FDD9B7BBA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192A8-0B59-0E47-BF38-769055B1F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80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845743-C1C7-0643-A7B6-69CFB30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1E15F-604E-4140-8056-78E13B5D9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F6C62-1B7A-B441-BC95-A206C29BB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C4D26-953E-6F4B-B7D7-B70B491B5B9A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8E60F-01C6-5C41-ABB7-74AA1EFD0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D5757-B558-884E-8C22-E16B8E979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192A8-0B59-0E47-BF38-769055B1F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9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3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27.png"/><Relationship Id="rId4" Type="http://schemas.openxmlformats.org/officeDocument/2006/relationships/image" Target="../media/image49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22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openxmlformats.org/officeDocument/2006/relationships/image" Target="../media/image3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9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28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D782B6-9AE3-B442-9452-71A3CBC58432}"/>
              </a:ext>
            </a:extLst>
          </p:cNvPr>
          <p:cNvSpPr txBox="1"/>
          <p:nvPr/>
        </p:nvSpPr>
        <p:spPr>
          <a:xfrm>
            <a:off x="2730843" y="5934670"/>
            <a:ext cx="946115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Lucida Handwriting" panose="03010101010101010101" pitchFamily="66" charset="77"/>
              </a:rPr>
              <a:t>3-5 Math</a:t>
            </a:r>
          </a:p>
        </p:txBody>
      </p:sp>
    </p:spTree>
    <p:extLst>
      <p:ext uri="{BB962C8B-B14F-4D97-AF65-F5344CB8AC3E}">
        <p14:creationId xmlns:p14="http://schemas.microsoft.com/office/powerpoint/2010/main" val="266400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33921" y="0"/>
            <a:ext cx="635389" cy="306132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178" y="4531516"/>
            <a:ext cx="12595428" cy="963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252" y="4586337"/>
            <a:ext cx="566977" cy="859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1420" y="5382501"/>
            <a:ext cx="12375953" cy="963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1018" y="5456871"/>
            <a:ext cx="1231499" cy="713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1420" y="6165469"/>
            <a:ext cx="12375953" cy="963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0215" y="6280025"/>
            <a:ext cx="7139035" cy="646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25" y="88187"/>
            <a:ext cx="1713823" cy="1694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9268" y="88187"/>
            <a:ext cx="1646063" cy="22983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794" y="1306129"/>
            <a:ext cx="104706" cy="101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996" y="147391"/>
            <a:ext cx="1390008" cy="2158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724" y="560223"/>
            <a:ext cx="469433" cy="707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8186" y="1124469"/>
            <a:ext cx="579170" cy="737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9486" y="560223"/>
            <a:ext cx="579170" cy="737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2106" y="0"/>
            <a:ext cx="975445" cy="707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5955" y="5160187"/>
            <a:ext cx="12595428" cy="963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3970" y="2831509"/>
            <a:ext cx="670618" cy="10181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451112" y="563892"/>
            <a:ext cx="635389" cy="306132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9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5" y="2054467"/>
            <a:ext cx="3621338" cy="1694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100" y="4973730"/>
            <a:ext cx="12589331" cy="963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4453" y="4981559"/>
            <a:ext cx="670618" cy="1018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100" y="5960686"/>
            <a:ext cx="12375953" cy="963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2315" y="6093752"/>
            <a:ext cx="1194920" cy="5303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88405" y="523802"/>
            <a:ext cx="635389" cy="3225499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0790" y="2843480"/>
            <a:ext cx="67061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8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398" y="5897739"/>
            <a:ext cx="988856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536" y="4764579"/>
            <a:ext cx="12589331" cy="963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07127" y="508767"/>
            <a:ext cx="635389" cy="2620799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559" y="3204474"/>
            <a:ext cx="1859441" cy="5791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256" y="4695427"/>
            <a:ext cx="664522" cy="1018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7989" y="2262486"/>
            <a:ext cx="670618" cy="10181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1977" y="5564555"/>
            <a:ext cx="12375953" cy="963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5158" y="5656984"/>
            <a:ext cx="7553599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1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420" y="4777177"/>
            <a:ext cx="12595428" cy="963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53331" y="508767"/>
            <a:ext cx="553797" cy="2620799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7968" y="4662621"/>
            <a:ext cx="664522" cy="1018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1420" y="5532629"/>
            <a:ext cx="12375953" cy="9632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5175" y="5656984"/>
            <a:ext cx="486503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6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505" y="5974510"/>
            <a:ext cx="9888569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8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39" y="2195182"/>
            <a:ext cx="1713823" cy="1694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410" y="957680"/>
            <a:ext cx="932769" cy="1694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376" y="4249742"/>
            <a:ext cx="12552752" cy="16826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1222" y="560862"/>
            <a:ext cx="579170" cy="737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2650" y="560862"/>
            <a:ext cx="579170" cy="7376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8598" y="-28160"/>
            <a:ext cx="463336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9368" y="-7713"/>
            <a:ext cx="682811" cy="7132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0622" y="5785011"/>
            <a:ext cx="12619814" cy="10729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9778" y="2255524"/>
            <a:ext cx="664522" cy="10120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7427" y="249344"/>
            <a:ext cx="1646063" cy="22983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53" y="1467286"/>
            <a:ext cx="104706" cy="101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2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318" y="5154851"/>
            <a:ext cx="12589331" cy="96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7235" y="5162680"/>
            <a:ext cx="670618" cy="1018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0886" y="2251703"/>
            <a:ext cx="664522" cy="1018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053" y="249795"/>
            <a:ext cx="3621338" cy="3639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00" y="5960686"/>
            <a:ext cx="12375953" cy="963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2315" y="6093752"/>
            <a:ext cx="1194920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251" y="5327626"/>
            <a:ext cx="12589331" cy="963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93" y="943321"/>
            <a:ext cx="5889246" cy="36335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979831" y="508767"/>
            <a:ext cx="635389" cy="2620799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2439" y="5327626"/>
            <a:ext cx="554784" cy="8596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5215" y="4543997"/>
            <a:ext cx="11937003" cy="963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1675" y="6114981"/>
            <a:ext cx="12375953" cy="9632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7625" y="6202623"/>
            <a:ext cx="1237595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8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399" y="3953852"/>
            <a:ext cx="5566130" cy="646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24" y="2031442"/>
            <a:ext cx="175575" cy="1694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925" y="2927037"/>
            <a:ext cx="2109399" cy="79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662" y="3036774"/>
            <a:ext cx="1889924" cy="5791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4123" y="4575864"/>
            <a:ext cx="12339373" cy="1518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5246" y="559400"/>
            <a:ext cx="579170" cy="737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688" y="0"/>
            <a:ext cx="457240" cy="707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9038" y="559400"/>
            <a:ext cx="579170" cy="7376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78708" y="5872788"/>
            <a:ext cx="12589331" cy="969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77989" y="2262486"/>
            <a:ext cx="670618" cy="10181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979831" y="508767"/>
            <a:ext cx="635389" cy="2620799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21363" y="-1119"/>
            <a:ext cx="810838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1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</Words>
  <Application>Microsoft Macintosh PowerPoint</Application>
  <PresentationFormat>Widescreen</PresentationFormat>
  <Paragraphs>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Lucida Handwriting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Ostrander</dc:creator>
  <cp:lastModifiedBy>Nicole Ostrander</cp:lastModifiedBy>
  <cp:revision>1</cp:revision>
  <dcterms:created xsi:type="dcterms:W3CDTF">2020-07-01T23:12:03Z</dcterms:created>
  <dcterms:modified xsi:type="dcterms:W3CDTF">2020-07-01T23:14:47Z</dcterms:modified>
</cp:coreProperties>
</file>