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1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June 25,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June 25,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tkFPyue5X3Q" TargetMode="External"/><Relationship Id="rId4" Type="http://schemas.openxmlformats.org/officeDocument/2006/relationships/hyperlink" Target="https://www.youtube.com/watch?v=pg92cspLy0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Middle school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Ms. Sartori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1600" y="56111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two work packet pages to complete this week. Additionally, try one of the projects either from the videos or slide show like the egg carton greenhouse or grow a bean in a jar!</a:t>
            </a:r>
          </a:p>
          <a:p>
            <a:endParaRPr lang="en-US" dirty="0"/>
          </a:p>
          <a:p>
            <a:r>
              <a:rPr lang="en-US" dirty="0"/>
              <a:t>If you have questions contact me Monday, Wednesday or Thursday 9:00-10:00 AM during my office hour.</a:t>
            </a:r>
          </a:p>
          <a:p>
            <a:endParaRPr lang="en-US" dirty="0"/>
          </a:p>
          <a:p>
            <a:r>
              <a:rPr lang="en-US" dirty="0"/>
              <a:t>Have a great week!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3768" y="54757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a Plant</a:t>
            </a:r>
          </a:p>
        </p:txBody>
      </p:sp>
      <p:pic>
        <p:nvPicPr>
          <p:cNvPr id="4" name="Content Placeholder 3" descr="Plants_parts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23" r="-14423"/>
          <a:stretch>
            <a:fillRect/>
          </a:stretch>
        </p:blipFill>
        <p:spPr>
          <a:xfrm>
            <a:off x="797785" y="1425052"/>
            <a:ext cx="7555149" cy="5432948"/>
          </a:xfr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7492" y="53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a plant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Stigma: </a:t>
            </a:r>
            <a:r>
              <a:rPr lang="en-US" dirty="0"/>
              <a:t>the female part of a flower that receives pollen</a:t>
            </a:r>
          </a:p>
          <a:p>
            <a:endParaRPr lang="en-US" dirty="0"/>
          </a:p>
          <a:p>
            <a:r>
              <a:rPr lang="en-US" b="1" dirty="0"/>
              <a:t>Anther: </a:t>
            </a:r>
            <a:r>
              <a:rPr lang="en-US" dirty="0"/>
              <a:t>Pollen bearing part of the stamen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Sepal: </a:t>
            </a:r>
            <a:r>
              <a:rPr lang="en-US" dirty="0"/>
              <a:t>Green leaves at the base of the flower which protects it</a:t>
            </a:r>
          </a:p>
          <a:p>
            <a:pPr marL="0" indent="0">
              <a:buNone/>
            </a:pPr>
            <a:r>
              <a:rPr lang="en-US" b="1" dirty="0"/>
              <a:t>                                                                        sepal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Pistil: </a:t>
            </a:r>
            <a:r>
              <a:rPr lang="en-US" dirty="0"/>
              <a:t>Female part of the flower including the stigma, style and ovary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0709" y="5664200"/>
            <a:ext cx="812800" cy="812800"/>
          </a:xfrm>
          <a:prstGeom prst="rect">
            <a:avLst/>
          </a:prstGeom>
        </p:spPr>
      </p:pic>
      <p:pic>
        <p:nvPicPr>
          <p:cNvPr id="5" name="Picture 4" descr="download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88" y="2134278"/>
            <a:ext cx="2381048" cy="133338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447405" y="2482718"/>
            <a:ext cx="1267523" cy="4395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ownload (1)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94" y="3785841"/>
            <a:ext cx="1331742" cy="1700559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835554" y="4346791"/>
            <a:ext cx="1611851" cy="19536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5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Gardening and Flowers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have any flowers outside your house or in your neighborhood?</a:t>
            </a:r>
          </a:p>
          <a:p>
            <a:endParaRPr lang="en-US" dirty="0"/>
          </a:p>
          <a:p>
            <a:r>
              <a:rPr lang="en-US" dirty="0"/>
              <a:t>If so, see if you can identify parts of the flower!</a:t>
            </a:r>
          </a:p>
          <a:p>
            <a:endParaRPr lang="en-US" dirty="0"/>
          </a:p>
          <a:p>
            <a:r>
              <a:rPr lang="en-US" dirty="0"/>
              <a:t>Really neat video links about how plants grow-</a:t>
            </a:r>
          </a:p>
          <a:p>
            <a:r>
              <a:rPr lang="en-US" b="1" dirty="0">
                <a:hlinkClick r:id="rId4"/>
              </a:rPr>
              <a:t>https://www.youtube.com/watch?v=pg92cspLy0I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>
                <a:hlinkClick r:id="rId5"/>
              </a:rPr>
              <a:t>https://www.youtube.com/watch?v=tkFPyue5X3Q</a:t>
            </a:r>
            <a:endParaRPr lang="en-US" dirty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520" y="566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to grow your own garden!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Did you know you can grow a garden from a lot of kitchen scraps?</a:t>
            </a:r>
          </a:p>
          <a:p>
            <a:endParaRPr lang="en-US" dirty="0"/>
          </a:p>
          <a:p>
            <a:r>
              <a:rPr lang="en-US" dirty="0"/>
              <a:t>If you have ends of celery, carrots, sweet potatoes, or the seeds of avocados try planting and see if they grow!</a:t>
            </a:r>
          </a:p>
          <a:p>
            <a:endParaRPr lang="en-US" dirty="0"/>
          </a:p>
          <a:p>
            <a:r>
              <a:rPr lang="en-US" dirty="0"/>
              <a:t>You can even create your own experiment. Plant an end of a carrot in dirt, and just place an end of a carrot in water. See which one grows or which one grows the fastest!</a:t>
            </a:r>
          </a:p>
          <a:p>
            <a:endParaRPr lang="en-US" dirty="0"/>
          </a:p>
          <a:p>
            <a:r>
              <a:rPr lang="en-US" dirty="0"/>
              <a:t>You only need a cup and water to try this out or you can dig up some dirt from your backyard and use a cup!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4678" y="53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1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Egg Carton Greenhouse</a:t>
            </a:r>
          </a:p>
        </p:txBody>
      </p:sp>
      <p:pic>
        <p:nvPicPr>
          <p:cNvPr id="4" name="Content Placeholder 3" descr="eggcartontut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0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951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Egg Carton Greenhouse</a:t>
            </a:r>
          </a:p>
        </p:txBody>
      </p:sp>
      <p:pic>
        <p:nvPicPr>
          <p:cNvPr id="4" name="Content Placeholder 3" descr="eggcartontute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0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366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Egg Carton Greenhouse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Add dirt to each hole in your egg carton!</a:t>
            </a:r>
          </a:p>
          <a:p>
            <a:endParaRPr lang="en-US" dirty="0"/>
          </a:p>
          <a:p>
            <a:r>
              <a:rPr lang="en-US" dirty="0"/>
              <a:t>Next, plant your choice of seeds. Maybe you can even find seeds in your backyard! Go look!</a:t>
            </a:r>
          </a:p>
          <a:p>
            <a:endParaRPr lang="en-US" dirty="0"/>
          </a:p>
          <a:p>
            <a:r>
              <a:rPr lang="en-US" dirty="0"/>
              <a:t>Don’t forget to add a little water!</a:t>
            </a:r>
          </a:p>
          <a:p>
            <a:endParaRPr lang="en-US" dirty="0"/>
          </a:p>
          <a:p>
            <a:r>
              <a:rPr lang="en-US" dirty="0"/>
              <a:t>Next, cover your egg carton with plastic wrap or an old bread bag.</a:t>
            </a:r>
          </a:p>
          <a:p>
            <a:endParaRPr lang="en-US" dirty="0"/>
          </a:p>
          <a:p>
            <a:r>
              <a:rPr lang="en-US" dirty="0"/>
              <a:t>Set your egg carton greenhouse on a window sill and watch the magic happen!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4177" y="566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2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What is the purpose of the colorful petals on a flower?</a:t>
            </a:r>
          </a:p>
          <a:p>
            <a:endParaRPr lang="en-US" dirty="0"/>
          </a:p>
          <a:p>
            <a:r>
              <a:rPr lang="en-US" dirty="0"/>
              <a:t>2) What part of the plant grows downward and absorbs water and minerals from the soil? ________________</a:t>
            </a:r>
          </a:p>
          <a:p>
            <a:endParaRPr lang="en-US" dirty="0"/>
          </a:p>
          <a:p>
            <a:r>
              <a:rPr lang="en-US" dirty="0"/>
              <a:t>3) What part of the plant supports it?</a:t>
            </a:r>
          </a:p>
          <a:p>
            <a:pPr lvl="1"/>
            <a:r>
              <a:rPr lang="en-US" dirty="0"/>
              <a:t>A) Leaf</a:t>
            </a:r>
          </a:p>
          <a:p>
            <a:pPr lvl="1"/>
            <a:r>
              <a:rPr lang="en-US" dirty="0"/>
              <a:t>B) Root</a:t>
            </a:r>
          </a:p>
          <a:p>
            <a:pPr lvl="1"/>
            <a:r>
              <a:rPr lang="en-US" dirty="0"/>
              <a:t>C) Stem</a:t>
            </a:r>
          </a:p>
          <a:p>
            <a:pPr lvl="1"/>
            <a:r>
              <a:rPr lang="en-US" dirty="0"/>
              <a:t>D) Flower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9804" y="566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232</TotalTime>
  <Words>437</Words>
  <Application>Microsoft Office PowerPoint</Application>
  <PresentationFormat>On-screen Show (4:3)</PresentationFormat>
  <Paragraphs>59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Clarity</vt:lpstr>
      <vt:lpstr>Middle school science</vt:lpstr>
      <vt:lpstr>Parts of a Plant</vt:lpstr>
      <vt:lpstr>Parts of a plant</vt:lpstr>
      <vt:lpstr>Explore Gardening and Flowers</vt:lpstr>
      <vt:lpstr>Try to grow your own garden!</vt:lpstr>
      <vt:lpstr>Egg Carton Greenhouse</vt:lpstr>
      <vt:lpstr>Egg Carton Greenhouse</vt:lpstr>
      <vt:lpstr>Egg Carton Greenhouse Instructions</vt:lpstr>
      <vt:lpstr>Questions</vt:lpstr>
      <vt:lpstr>Work Packet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 school science</dc:title>
  <dc:creator>Margaret Sartori</dc:creator>
  <cp:lastModifiedBy>Lisa Falk</cp:lastModifiedBy>
  <cp:revision>7</cp:revision>
  <dcterms:created xsi:type="dcterms:W3CDTF">2020-06-15T14:31:19Z</dcterms:created>
  <dcterms:modified xsi:type="dcterms:W3CDTF">2020-06-25T14:53:42Z</dcterms:modified>
</cp:coreProperties>
</file>