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5" r:id="rId1"/>
  </p:sldMasterIdLst>
  <p:sldIdLst>
    <p:sldId id="256" r:id="rId2"/>
    <p:sldId id="258" r:id="rId3"/>
    <p:sldId id="259" r:id="rId4"/>
    <p:sldId id="260"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85" d="100"/>
          <a:sy n="85" d="100"/>
        </p:scale>
        <p:origin x="48" y="32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7CBF997A-534B-44ED-AD14-B83FCBE59E72}" type="datetimeFigureOut">
              <a:rPr lang="en-US" smtClean="0"/>
              <a:t>6/16/2020</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1A86632D-8A86-48BD-8EFA-267E4A23241A}" type="slidenum">
              <a:rPr lang="en-US" smtClean="0"/>
              <a:t>‹#›</a:t>
            </a:fld>
            <a:endParaRPr lang="en-US"/>
          </a:p>
        </p:txBody>
      </p:sp>
    </p:spTree>
    <p:extLst>
      <p:ext uri="{BB962C8B-B14F-4D97-AF65-F5344CB8AC3E}">
        <p14:creationId xmlns:p14="http://schemas.microsoft.com/office/powerpoint/2010/main" val="332082273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BF997A-534B-44ED-AD14-B83FCBE59E72}" type="datetimeFigureOut">
              <a:rPr lang="en-US" smtClean="0"/>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86632D-8A86-48BD-8EFA-267E4A23241A}" type="slidenum">
              <a:rPr lang="en-US" smtClean="0"/>
              <a:t>‹#›</a:t>
            </a:fld>
            <a:endParaRPr lang="en-US"/>
          </a:p>
        </p:txBody>
      </p:sp>
    </p:spTree>
    <p:extLst>
      <p:ext uri="{BB962C8B-B14F-4D97-AF65-F5344CB8AC3E}">
        <p14:creationId xmlns:p14="http://schemas.microsoft.com/office/powerpoint/2010/main" val="3520470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CBF997A-534B-44ED-AD14-B83FCBE59E72}" type="datetimeFigureOut">
              <a:rPr lang="en-US" smtClean="0"/>
              <a:t>6/16/2020</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1A86632D-8A86-48BD-8EFA-267E4A23241A}" type="slidenum">
              <a:rPr lang="en-US" smtClean="0"/>
              <a:t>‹#›</a:t>
            </a:fld>
            <a:endParaRPr lang="en-US"/>
          </a:p>
        </p:txBody>
      </p:sp>
    </p:spTree>
    <p:extLst>
      <p:ext uri="{BB962C8B-B14F-4D97-AF65-F5344CB8AC3E}">
        <p14:creationId xmlns:p14="http://schemas.microsoft.com/office/powerpoint/2010/main" val="2052644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CBF997A-534B-44ED-AD14-B83FCBE59E72}" type="datetimeFigureOut">
              <a:rPr lang="en-US" smtClean="0"/>
              <a:t>6/16/2020</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1A86632D-8A86-48BD-8EFA-267E4A23241A}"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97101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7CBF997A-534B-44ED-AD14-B83FCBE59E72}" type="datetimeFigureOut">
              <a:rPr lang="en-US" smtClean="0"/>
              <a:t>6/16/2020</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1A86632D-8A86-48BD-8EFA-267E4A23241A}" type="slidenum">
              <a:rPr lang="en-US" smtClean="0"/>
              <a:t>‹#›</a:t>
            </a:fld>
            <a:endParaRPr lang="en-US"/>
          </a:p>
        </p:txBody>
      </p:sp>
    </p:spTree>
    <p:extLst>
      <p:ext uri="{BB962C8B-B14F-4D97-AF65-F5344CB8AC3E}">
        <p14:creationId xmlns:p14="http://schemas.microsoft.com/office/powerpoint/2010/main" val="2138730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CBF997A-534B-44ED-AD14-B83FCBE59E72}" type="datetimeFigureOut">
              <a:rPr lang="en-US" smtClean="0"/>
              <a:t>6/16/2020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86632D-8A86-48BD-8EFA-267E4A23241A}" type="slidenum">
              <a:rPr lang="en-US" smtClean="0"/>
              <a:t>‹#›</a:t>
            </a:fld>
            <a:endParaRPr lang="en-US"/>
          </a:p>
        </p:txBody>
      </p:sp>
    </p:spTree>
    <p:extLst>
      <p:ext uri="{BB962C8B-B14F-4D97-AF65-F5344CB8AC3E}">
        <p14:creationId xmlns:p14="http://schemas.microsoft.com/office/powerpoint/2010/main" val="2599792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CBF997A-534B-44ED-AD14-B83FCBE59E72}" type="datetimeFigureOut">
              <a:rPr lang="en-US" smtClean="0"/>
              <a:t>6/16/2020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86632D-8A86-48BD-8EFA-267E4A23241A}" type="slidenum">
              <a:rPr lang="en-US" smtClean="0"/>
              <a:t>‹#›</a:t>
            </a:fld>
            <a:endParaRPr lang="en-US"/>
          </a:p>
        </p:txBody>
      </p:sp>
    </p:spTree>
    <p:extLst>
      <p:ext uri="{BB962C8B-B14F-4D97-AF65-F5344CB8AC3E}">
        <p14:creationId xmlns:p14="http://schemas.microsoft.com/office/powerpoint/2010/main" val="2474346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BF997A-534B-44ED-AD14-B83FCBE59E72}"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6632D-8A86-48BD-8EFA-267E4A23241A}" type="slidenum">
              <a:rPr lang="en-US" smtClean="0"/>
              <a:t>‹#›</a:t>
            </a:fld>
            <a:endParaRPr lang="en-US"/>
          </a:p>
        </p:txBody>
      </p:sp>
    </p:spTree>
    <p:extLst>
      <p:ext uri="{BB962C8B-B14F-4D97-AF65-F5344CB8AC3E}">
        <p14:creationId xmlns:p14="http://schemas.microsoft.com/office/powerpoint/2010/main" val="4100088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7CBF997A-534B-44ED-AD14-B83FCBE59E72}" type="datetimeFigureOut">
              <a:rPr lang="en-US" smtClean="0"/>
              <a:t>6/16/2020</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1A86632D-8A86-48BD-8EFA-267E4A23241A}" type="slidenum">
              <a:rPr lang="en-US" smtClean="0"/>
              <a:t>‹#›</a:t>
            </a:fld>
            <a:endParaRPr lang="en-US"/>
          </a:p>
        </p:txBody>
      </p:sp>
    </p:spTree>
    <p:extLst>
      <p:ext uri="{BB962C8B-B14F-4D97-AF65-F5344CB8AC3E}">
        <p14:creationId xmlns:p14="http://schemas.microsoft.com/office/powerpoint/2010/main" val="134031040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BF997A-534B-44ED-AD14-B83FCBE59E72}"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6632D-8A86-48BD-8EFA-267E4A23241A}" type="slidenum">
              <a:rPr lang="en-US" smtClean="0"/>
              <a:t>‹#›</a:t>
            </a:fld>
            <a:endParaRPr lang="en-US"/>
          </a:p>
        </p:txBody>
      </p:sp>
    </p:spTree>
    <p:extLst>
      <p:ext uri="{BB962C8B-B14F-4D97-AF65-F5344CB8AC3E}">
        <p14:creationId xmlns:p14="http://schemas.microsoft.com/office/powerpoint/2010/main" val="245503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CBF997A-534B-44ED-AD14-B83FCBE59E72}" type="datetimeFigureOut">
              <a:rPr lang="en-US" smtClean="0"/>
              <a:t>6/16/2020</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1A86632D-8A86-48BD-8EFA-267E4A23241A}" type="slidenum">
              <a:rPr lang="en-US" smtClean="0"/>
              <a:t>‹#›</a:t>
            </a:fld>
            <a:endParaRPr lang="en-US"/>
          </a:p>
        </p:txBody>
      </p:sp>
    </p:spTree>
    <p:extLst>
      <p:ext uri="{BB962C8B-B14F-4D97-AF65-F5344CB8AC3E}">
        <p14:creationId xmlns:p14="http://schemas.microsoft.com/office/powerpoint/2010/main" val="96088542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BF997A-534B-44ED-AD14-B83FCBE59E72}" type="datetimeFigureOut">
              <a:rPr lang="en-US" smtClean="0"/>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86632D-8A86-48BD-8EFA-267E4A23241A}" type="slidenum">
              <a:rPr lang="en-US" smtClean="0"/>
              <a:t>‹#›</a:t>
            </a:fld>
            <a:endParaRPr lang="en-US"/>
          </a:p>
        </p:txBody>
      </p:sp>
    </p:spTree>
    <p:extLst>
      <p:ext uri="{BB962C8B-B14F-4D97-AF65-F5344CB8AC3E}">
        <p14:creationId xmlns:p14="http://schemas.microsoft.com/office/powerpoint/2010/main" val="198327379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BF997A-534B-44ED-AD14-B83FCBE59E72}" type="datetimeFigureOut">
              <a:rPr lang="en-US" smtClean="0"/>
              <a:t>6/16/2020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86632D-8A86-48BD-8EFA-267E4A23241A}" type="slidenum">
              <a:rPr lang="en-US" smtClean="0"/>
              <a:t>‹#›</a:t>
            </a:fld>
            <a:endParaRPr lang="en-US"/>
          </a:p>
        </p:txBody>
      </p:sp>
    </p:spTree>
    <p:extLst>
      <p:ext uri="{BB962C8B-B14F-4D97-AF65-F5344CB8AC3E}">
        <p14:creationId xmlns:p14="http://schemas.microsoft.com/office/powerpoint/2010/main" val="95792508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CBF997A-534B-44ED-AD14-B83FCBE59E72}" type="datetimeFigureOut">
              <a:rPr lang="en-US" smtClean="0"/>
              <a:t>6/16/2020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86632D-8A86-48BD-8EFA-267E4A23241A}" type="slidenum">
              <a:rPr lang="en-US" smtClean="0"/>
              <a:t>‹#›</a:t>
            </a:fld>
            <a:endParaRPr lang="en-US"/>
          </a:p>
        </p:txBody>
      </p:sp>
    </p:spTree>
    <p:extLst>
      <p:ext uri="{BB962C8B-B14F-4D97-AF65-F5344CB8AC3E}">
        <p14:creationId xmlns:p14="http://schemas.microsoft.com/office/powerpoint/2010/main" val="604772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F997A-534B-44ED-AD14-B83FCBE59E72}" type="datetimeFigureOut">
              <a:rPr lang="en-US" smtClean="0"/>
              <a:t>6/16/2020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86632D-8A86-48BD-8EFA-267E4A23241A}" type="slidenum">
              <a:rPr lang="en-US" smtClean="0"/>
              <a:t>‹#›</a:t>
            </a:fld>
            <a:endParaRPr lang="en-US"/>
          </a:p>
        </p:txBody>
      </p:sp>
    </p:spTree>
    <p:extLst>
      <p:ext uri="{BB962C8B-B14F-4D97-AF65-F5344CB8AC3E}">
        <p14:creationId xmlns:p14="http://schemas.microsoft.com/office/powerpoint/2010/main" val="225209918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BF997A-534B-44ED-AD14-B83FCBE59E72}" type="datetimeFigureOut">
              <a:rPr lang="en-US" smtClean="0"/>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86632D-8A86-48BD-8EFA-267E4A23241A}" type="slidenum">
              <a:rPr lang="en-US" smtClean="0"/>
              <a:t>‹#›</a:t>
            </a:fld>
            <a:endParaRPr lang="en-US"/>
          </a:p>
        </p:txBody>
      </p:sp>
    </p:spTree>
    <p:extLst>
      <p:ext uri="{BB962C8B-B14F-4D97-AF65-F5344CB8AC3E}">
        <p14:creationId xmlns:p14="http://schemas.microsoft.com/office/powerpoint/2010/main" val="415795536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BF997A-534B-44ED-AD14-B83FCBE59E72}" type="datetimeFigureOut">
              <a:rPr lang="en-US" smtClean="0"/>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86632D-8A86-48BD-8EFA-267E4A23241A}" type="slidenum">
              <a:rPr lang="en-US" smtClean="0"/>
              <a:t>‹#›</a:t>
            </a:fld>
            <a:endParaRPr lang="en-US"/>
          </a:p>
        </p:txBody>
      </p:sp>
    </p:spTree>
    <p:extLst>
      <p:ext uri="{BB962C8B-B14F-4D97-AF65-F5344CB8AC3E}">
        <p14:creationId xmlns:p14="http://schemas.microsoft.com/office/powerpoint/2010/main" val="3152430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CBF997A-534B-44ED-AD14-B83FCBE59E72}" type="datetimeFigureOut">
              <a:rPr lang="en-US" smtClean="0"/>
              <a:t>6/16/2020</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A86632D-8A86-48BD-8EFA-267E4A23241A}" type="slidenum">
              <a:rPr lang="en-US" smtClean="0"/>
              <a:t>‹#›</a:t>
            </a:fld>
            <a:endParaRPr lang="en-US"/>
          </a:p>
        </p:txBody>
      </p:sp>
    </p:spTree>
    <p:extLst>
      <p:ext uri="{BB962C8B-B14F-4D97-AF65-F5344CB8AC3E}">
        <p14:creationId xmlns:p14="http://schemas.microsoft.com/office/powerpoint/2010/main" val="954700905"/>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 id="2147484117" r:id="rId12"/>
    <p:sldLayoutId id="2147484118" r:id="rId13"/>
    <p:sldLayoutId id="2147484119" r:id="rId14"/>
    <p:sldLayoutId id="2147484120" r:id="rId15"/>
    <p:sldLayoutId id="2147484121" r:id="rId16"/>
    <p:sldLayoutId id="2147484122"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3.png"/><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3.png"/><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3.png"/><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3.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Math – Analog Clock</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Ms. Caristo – Office Hours – Monday 10-11; Wednesday 11-12; Thursday 1-2</a:t>
            </a:r>
          </a:p>
          <a:p>
            <a:r>
              <a:rPr lang="en-US" smtClean="0"/>
              <a:t>Phone Number – 412-400-7350</a:t>
            </a:r>
            <a:endParaRPr lang="en-US"/>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4026150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15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5738" y="1785938"/>
            <a:ext cx="5222081" cy="4154984"/>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How to tell what hour it is? </a:t>
            </a:r>
          </a:p>
          <a:p>
            <a:r>
              <a:rPr lang="en-US" sz="2400" dirty="0" smtClean="0">
                <a:latin typeface="Times New Roman" panose="02020603050405020304" pitchFamily="18" charset="0"/>
                <a:cs typeface="Times New Roman" panose="02020603050405020304" pitchFamily="18" charset="0"/>
              </a:rPr>
              <a:t>We look at the shortest hand. What number is it at of just past?  All hands will move from the smaller numbers to the larger numbers, except when they reach 12. Then they go toward the 1. Look at the clock – What number is the shortest hand at or just past? Did you say 2?</a:t>
            </a:r>
          </a:p>
          <a:p>
            <a:r>
              <a:rPr lang="en-US" sz="2400" dirty="0" smtClean="0">
                <a:latin typeface="Times New Roman" panose="02020603050405020304" pitchFamily="18" charset="0"/>
                <a:cs typeface="Times New Roman" panose="02020603050405020304" pitchFamily="18" charset="0"/>
              </a:rPr>
              <a:t>Yes, the shortest hand is pointing just past the 2.. We are in the 2</a:t>
            </a:r>
            <a:r>
              <a:rPr lang="en-US" sz="2400" baseline="30000" dirty="0" smtClean="0">
                <a:latin typeface="Times New Roman" panose="02020603050405020304" pitchFamily="18" charset="0"/>
                <a:cs typeface="Times New Roman" panose="02020603050405020304" pitchFamily="18" charset="0"/>
              </a:rPr>
              <a:t>nd</a:t>
            </a:r>
            <a:r>
              <a:rPr lang="en-US" sz="2400" dirty="0" smtClean="0">
                <a:latin typeface="Times New Roman" panose="02020603050405020304" pitchFamily="18" charset="0"/>
                <a:cs typeface="Times New Roman" panose="02020603050405020304" pitchFamily="18" charset="0"/>
              </a:rPr>
              <a:t> hour.</a:t>
            </a:r>
            <a:endParaRPr lang="en-US" sz="2400" dirty="0">
              <a:latin typeface="Times New Roman" panose="02020603050405020304" pitchFamily="18" charset="0"/>
              <a:cs typeface="Times New Roman" panose="02020603050405020304" pitchFamily="18" charset="0"/>
            </a:endParaRPr>
          </a:p>
        </p:txBody>
      </p:sp>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5643561" y="564357"/>
            <a:ext cx="6429375" cy="5529262"/>
          </a:xfrm>
          <a:prstGeom prst="rect">
            <a:avLst/>
          </a:prstGeom>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292581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22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5738" y="1407319"/>
            <a:ext cx="5222081" cy="5262979"/>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How to tell minutes?</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We do not use the numbers to tell minutes, we count the small tick marks. There are 4 tick marks between each of the numbers – this is 4 minutes.  The numbers on the clock are 5 minutes – </a:t>
            </a:r>
          </a:p>
          <a:p>
            <a:r>
              <a:rPr lang="en-US" sz="2400" dirty="0" smtClean="0">
                <a:latin typeface="Times New Roman" panose="02020603050405020304" pitchFamily="18" charset="0"/>
                <a:cs typeface="Times New Roman" panose="02020603050405020304" pitchFamily="18" charset="0"/>
              </a:rPr>
              <a:t>1=5, 2=10, 3=15, 4=20, 5=25, 6=30, 7=35, 8=40, 9=45, 10=50, 11=55 and 12 = 0 also called o’clock. Look at the clock. How many minutes is the longer hand saying?</a:t>
            </a:r>
          </a:p>
          <a:p>
            <a:r>
              <a:rPr lang="en-US" sz="2400" dirty="0" smtClean="0">
                <a:latin typeface="Times New Roman" panose="02020603050405020304" pitchFamily="18" charset="0"/>
                <a:cs typeface="Times New Roman" panose="02020603050405020304" pitchFamily="18" charset="0"/>
              </a:rPr>
              <a:t>Did you say 20?  Yes, it is pointing to the 5 which is 20 minutes (count the small ticks.</a:t>
            </a:r>
            <a:endParaRPr lang="en-US" sz="2400" dirty="0">
              <a:latin typeface="Times New Roman" panose="02020603050405020304" pitchFamily="18" charset="0"/>
              <a:cs typeface="Times New Roman" panose="02020603050405020304" pitchFamily="18" charset="0"/>
            </a:endParaRPr>
          </a:p>
        </p:txBody>
      </p:sp>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5643561" y="564357"/>
            <a:ext cx="6429375" cy="5529262"/>
          </a:xfrm>
          <a:prstGeom prst="rect">
            <a:avLst/>
          </a:prstGeom>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3204357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44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5738" y="1407319"/>
            <a:ext cx="5222081" cy="2308324"/>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So what time does the clock say?</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 shortest hand is pointing just past the 2 and the longer hand is pointing to the 5. This reads as 2:20.</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Let’s practice a few more together.</a:t>
            </a:r>
            <a:endParaRPr lang="en-US" sz="2400" dirty="0">
              <a:latin typeface="Times New Roman" panose="02020603050405020304" pitchFamily="18" charset="0"/>
              <a:cs typeface="Times New Roman" panose="02020603050405020304" pitchFamily="18" charset="0"/>
            </a:endParaRPr>
          </a:p>
        </p:txBody>
      </p:sp>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5643561" y="564357"/>
            <a:ext cx="6429375" cy="5529262"/>
          </a:xfrm>
          <a:prstGeom prst="rect">
            <a:avLst/>
          </a:prstGeom>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5968088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60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4">
            <a:extLst>
              <a:ext uri="{28A0092B-C50C-407E-A947-70E740481C1C}">
                <a14:useLocalDpi xmlns:a14="http://schemas.microsoft.com/office/drawing/2010/main" val="0"/>
              </a:ext>
            </a:extLst>
          </a:blip>
          <a:stretch>
            <a:fillRect/>
          </a:stretch>
        </p:blipFill>
        <p:spPr>
          <a:xfrm>
            <a:off x="5536406" y="257175"/>
            <a:ext cx="6450807" cy="5957887"/>
          </a:xfrm>
          <a:prstGeom prst="rect">
            <a:avLst/>
          </a:prstGeom>
        </p:spPr>
      </p:pic>
      <p:sp>
        <p:nvSpPr>
          <p:cNvPr id="4" name="TextBox 3"/>
          <p:cNvSpPr txBox="1"/>
          <p:nvPr/>
        </p:nvSpPr>
        <p:spPr>
          <a:xfrm>
            <a:off x="271463" y="1743075"/>
            <a:ext cx="4914900" cy="4893647"/>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What time does the clock say?</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 shortest hand is pointing to or just past? Did you say 2? Yes, it is the 2</a:t>
            </a:r>
            <a:r>
              <a:rPr lang="en-US" sz="2400" baseline="30000" dirty="0" smtClean="0">
                <a:latin typeface="Times New Roman" panose="02020603050405020304" pitchFamily="18" charset="0"/>
                <a:cs typeface="Times New Roman" panose="02020603050405020304" pitchFamily="18" charset="0"/>
              </a:rPr>
              <a:t>nd</a:t>
            </a:r>
            <a:r>
              <a:rPr lang="en-US" sz="2400" dirty="0" smtClean="0">
                <a:latin typeface="Times New Roman" panose="02020603050405020304" pitchFamily="18" charset="0"/>
                <a:cs typeface="Times New Roman" panose="02020603050405020304" pitchFamily="18" charset="0"/>
              </a:rPr>
              <a:t>  hour. The minute hand has not yet reached the 12.</a:t>
            </a:r>
          </a:p>
          <a:p>
            <a:r>
              <a:rPr lang="en-US" sz="2400" dirty="0" smtClean="0">
                <a:latin typeface="Times New Roman" panose="02020603050405020304" pitchFamily="18" charset="0"/>
                <a:cs typeface="Times New Roman" panose="02020603050405020304" pitchFamily="18" charset="0"/>
              </a:rPr>
              <a:t>The longer hand is pointing to or just past? Remember to count by 5’s around the numbers 1=5, 2=10, etc. 11=55 then count the small ticks – 56, 57, 58. That’s right 58 minutes.</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 clock says 2:58 or 2 minutes to 3:00.</a:t>
            </a:r>
            <a:endParaRPr lang="en-US" sz="2400" dirty="0">
              <a:latin typeface="Times New Roman" panose="02020603050405020304" pitchFamily="18" charset="0"/>
              <a:cs typeface="Times New Roman" panose="02020603050405020304" pitchFamily="18" charset="0"/>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0312280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215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4">
            <a:extLst>
              <a:ext uri="{28A0092B-C50C-407E-A947-70E740481C1C}">
                <a14:useLocalDpi xmlns:a14="http://schemas.microsoft.com/office/drawing/2010/main" val="0"/>
              </a:ext>
            </a:extLst>
          </a:blip>
          <a:stretch>
            <a:fillRect/>
          </a:stretch>
        </p:blipFill>
        <p:spPr>
          <a:xfrm>
            <a:off x="5993606" y="521494"/>
            <a:ext cx="6043613" cy="5750719"/>
          </a:xfrm>
          <a:prstGeom prst="rect">
            <a:avLst/>
          </a:prstGeom>
        </p:spPr>
      </p:pic>
      <p:sp>
        <p:nvSpPr>
          <p:cNvPr id="3" name="TextBox 2"/>
          <p:cNvSpPr txBox="1"/>
          <p:nvPr/>
        </p:nvSpPr>
        <p:spPr>
          <a:xfrm>
            <a:off x="0" y="1378566"/>
            <a:ext cx="6122194" cy="5262979"/>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What time does the clock say?</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 shortest hand is pointing to or just past? Did you say 12? That is right it is the 12</a:t>
            </a:r>
            <a:r>
              <a:rPr lang="en-US" sz="2400" baseline="30000" dirty="0" smtClean="0">
                <a:latin typeface="Times New Roman" panose="02020603050405020304" pitchFamily="18" charset="0"/>
                <a:cs typeface="Times New Roman" panose="02020603050405020304" pitchFamily="18" charset="0"/>
              </a:rPr>
              <a:t>th</a:t>
            </a:r>
            <a:r>
              <a:rPr lang="en-US" sz="2400" dirty="0" smtClean="0">
                <a:latin typeface="Times New Roman" panose="02020603050405020304" pitchFamily="18" charset="0"/>
                <a:cs typeface="Times New Roman" panose="02020603050405020304" pitchFamily="18" charset="0"/>
              </a:rPr>
              <a:t> hour.</a:t>
            </a:r>
          </a:p>
          <a:p>
            <a:r>
              <a:rPr lang="en-US" sz="2400" dirty="0" smtClean="0">
                <a:latin typeface="Times New Roman" panose="02020603050405020304" pitchFamily="18" charset="0"/>
                <a:cs typeface="Times New Roman" panose="02020603050405020304" pitchFamily="18" charset="0"/>
              </a:rPr>
              <a:t>The longer hand is pointing to or just past? The 7 – remember to count by 5’s starting at the 1. How many minutes? Did you say 35? That’s right!</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 clock says 12:35.</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Great Job! Practice on your own using the 4 pages in the work packet. Call me during my office hour if you need help and remember to return your work by mail, drop-off or emailed photos. See you next </a:t>
            </a:r>
            <a:r>
              <a:rPr lang="en-US" sz="2400" smtClean="0">
                <a:latin typeface="Times New Roman" panose="02020603050405020304" pitchFamily="18" charset="0"/>
                <a:cs typeface="Times New Roman" panose="02020603050405020304" pitchFamily="18" charset="0"/>
              </a:rPr>
              <a:t>week</a:t>
            </a:r>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 Have a good one!</a:t>
            </a:r>
            <a:endParaRPr lang="en-US" sz="2400" dirty="0">
              <a:latin typeface="Times New Roman" panose="02020603050405020304" pitchFamily="18" charset="0"/>
              <a:cs typeface="Times New Roman" panose="02020603050405020304" pitchFamily="18" charset="0"/>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9267223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85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TM04033937[[fn=Vapor Trail]]</Template>
  <TotalTime>128</TotalTime>
  <Words>478</Words>
  <Application>Microsoft Office PowerPoint</Application>
  <PresentationFormat>Widescreen</PresentationFormat>
  <Paragraphs>25</Paragraphs>
  <Slides>6</Slides>
  <Notes>0</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Century Gothic</vt:lpstr>
      <vt:lpstr>Times New Roman</vt:lpstr>
      <vt:lpstr>Vapor Trail</vt:lpstr>
      <vt:lpstr>Math – Analog Clock</vt:lpstr>
      <vt:lpstr>PowerPoint Presentation</vt:lpstr>
      <vt:lpstr>PowerPoint Presentation</vt:lpstr>
      <vt:lpstr>PowerPoint Presentation</vt:lpstr>
      <vt:lpstr>PowerPoint Presentation</vt:lpstr>
      <vt:lpstr>PowerPoint Presentation</vt:lpstr>
    </vt:vector>
  </TitlesOfParts>
  <Company>Friendship Academy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 Analog Clock</dc:title>
  <dc:creator>Caristo, Christine</dc:creator>
  <cp:lastModifiedBy>Caristo, Christine</cp:lastModifiedBy>
  <cp:revision>14</cp:revision>
  <dcterms:created xsi:type="dcterms:W3CDTF">2020-06-10T19:05:03Z</dcterms:created>
  <dcterms:modified xsi:type="dcterms:W3CDTF">2020-06-16T22:15:30Z</dcterms:modified>
</cp:coreProperties>
</file>