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3" r:id="rId1"/>
  </p:sldMasterIdLst>
  <p:sldIdLst>
    <p:sldId id="256" r:id="rId2"/>
    <p:sldId id="257" r:id="rId3"/>
    <p:sldId id="258" r:id="rId4"/>
    <p:sldId id="259"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3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C095B7-EE49-44B4-A0D9-853E57F729B6}" type="datetimeFigureOut">
              <a:rPr lang="en-US" smtClean="0"/>
              <a:t>6/16/2020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368685990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095B7-EE49-44B4-A0D9-853E57F729B6}"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63190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095B7-EE49-44B4-A0D9-853E57F729B6}"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305535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095B7-EE49-44B4-A0D9-853E57F729B6}"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2020363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095B7-EE49-44B4-A0D9-853E57F729B6}"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254847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095B7-EE49-44B4-A0D9-853E57F729B6}"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30527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095B7-EE49-44B4-A0D9-853E57F729B6}"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185314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095B7-EE49-44B4-A0D9-853E57F729B6}"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232447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095B7-EE49-44B4-A0D9-853E57F729B6}"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26417735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095B7-EE49-44B4-A0D9-853E57F729B6}"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251571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095B7-EE49-44B4-A0D9-853E57F729B6}"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36152612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C095B7-EE49-44B4-A0D9-853E57F729B6}"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20629241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C095B7-EE49-44B4-A0D9-853E57F729B6}"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29084380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C095B7-EE49-44B4-A0D9-853E57F729B6}"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127512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095B7-EE49-44B4-A0D9-853E57F729B6}"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23811753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095B7-EE49-44B4-A0D9-853E57F729B6}"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41584929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095B7-EE49-44B4-A0D9-853E57F729B6}"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E90587-C5B1-4141-91CC-3B228011DE0C}" type="slidenum">
              <a:rPr lang="en-US" smtClean="0"/>
              <a:t>‹#›</a:t>
            </a:fld>
            <a:endParaRPr lang="en-US"/>
          </a:p>
        </p:txBody>
      </p:sp>
    </p:spTree>
    <p:extLst>
      <p:ext uri="{BB962C8B-B14F-4D97-AF65-F5344CB8AC3E}">
        <p14:creationId xmlns:p14="http://schemas.microsoft.com/office/powerpoint/2010/main" val="90202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C095B7-EE49-44B4-A0D9-853E57F729B6}" type="datetimeFigureOut">
              <a:rPr lang="en-US" smtClean="0"/>
              <a:t>6/16/2020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E90587-C5B1-4141-91CC-3B228011DE0C}" type="slidenum">
              <a:rPr lang="en-US" smtClean="0"/>
              <a:t>‹#›</a:t>
            </a:fld>
            <a:endParaRPr lang="en-US"/>
          </a:p>
        </p:txBody>
      </p:sp>
    </p:spTree>
    <p:extLst>
      <p:ext uri="{BB962C8B-B14F-4D97-AF65-F5344CB8AC3E}">
        <p14:creationId xmlns:p14="http://schemas.microsoft.com/office/powerpoint/2010/main" val="2841687532"/>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2.png"/><Relationship Id="rId4" Type="http://schemas.openxmlformats.org/officeDocument/2006/relationships/hyperlink" Target="https://kinginstitute.stanford.edu/"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Sanctuary Theme</a:t>
            </a:r>
            <a:br>
              <a:rPr lang="en-US" dirty="0" smtClean="0"/>
            </a:br>
            <a:r>
              <a:rPr lang="en-US" dirty="0" smtClean="0"/>
              <a:t>Non-Violence</a:t>
            </a:r>
            <a:endParaRPr lang="en-US" dirty="0"/>
          </a:p>
        </p:txBody>
      </p:sp>
      <p:sp>
        <p:nvSpPr>
          <p:cNvPr id="3" name="Subtitle 2"/>
          <p:cNvSpPr>
            <a:spLocks noGrp="1"/>
          </p:cNvSpPr>
          <p:nvPr>
            <p:ph type="subTitle" idx="1"/>
          </p:nvPr>
        </p:nvSpPr>
        <p:spPr>
          <a:xfrm>
            <a:off x="3051741" y="3996267"/>
            <a:ext cx="8451282" cy="1388534"/>
          </a:xfrm>
        </p:spPr>
        <p:txBody>
          <a:bodyPr/>
          <a:lstStyle/>
          <a:p>
            <a:r>
              <a:rPr lang="en-US" dirty="0" smtClean="0"/>
              <a:t>Ms. Caristo  - Office Hours – Monday 10-11, Wednesday 11-12, Thursday, 1-2</a:t>
            </a:r>
          </a:p>
          <a:p>
            <a:r>
              <a:rPr lang="en-US" dirty="0" smtClean="0"/>
              <a:t>Phone Number – 412-400-7350 </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26778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8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Staff and students at Friendship Academy are committed to Non-Violence. We are committed to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Restore safety</a:t>
            </a:r>
          </a:p>
          <a:p>
            <a:r>
              <a:rPr lang="en-US" dirty="0" smtClean="0"/>
              <a:t>2. Know about the effect of violence</a:t>
            </a:r>
          </a:p>
          <a:p>
            <a:r>
              <a:rPr lang="en-US" dirty="0" smtClean="0"/>
              <a:t>3. Eliminate punitive aggression in all forms</a:t>
            </a:r>
          </a:p>
          <a:p>
            <a:r>
              <a:rPr lang="en-US" dirty="0" smtClean="0"/>
              <a:t>4. Minimize sources of stress</a:t>
            </a:r>
          </a:p>
          <a:p>
            <a:r>
              <a:rPr lang="en-US" dirty="0" smtClean="0"/>
              <a:t>5. Absence of violence coupled with action to make a change</a:t>
            </a:r>
          </a:p>
          <a:p>
            <a:r>
              <a:rPr lang="en-US" dirty="0" smtClean="0"/>
              <a:t>6. Harmless to self and others in actions, speech and writing</a:t>
            </a:r>
          </a:p>
          <a:p>
            <a:r>
              <a:rPr lang="en-US" dirty="0" smtClean="0"/>
              <a:t>The goal is to change minds and unite hearts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241772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Eliminating punitive aggression in all forms.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Punitive aggression is verbal, written, or physical attack on another to put that person down, belittle them, bully them.</a:t>
            </a:r>
          </a:p>
          <a:p>
            <a:r>
              <a:rPr lang="en-US" dirty="0" smtClean="0"/>
              <a:t>Example: I did not do well on the spelling test and the teacher put a Big, Fat, Red F on my paper.</a:t>
            </a:r>
          </a:p>
          <a:p>
            <a:r>
              <a:rPr lang="en-US" dirty="0" smtClean="0"/>
              <a:t>Example: I did not make the basket and my team mate says: Are you retarded – how could you miss that shot.</a:t>
            </a:r>
          </a:p>
          <a:p>
            <a:r>
              <a:rPr lang="en-US" dirty="0" smtClean="0"/>
              <a:t>Example: While I was walking down the school hall, an older kid purposely runs into me and then says, ‘Watch where you are going </a:t>
            </a:r>
            <a:r>
              <a:rPr lang="en-US" dirty="0" err="1" smtClean="0"/>
              <a:t>clutz</a:t>
            </a:r>
            <a:r>
              <a:rPr lang="en-US" dirty="0" smtClean="0"/>
              <a:t>.’ The older kid starts laughing with her friends.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705427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5384" y="196344"/>
            <a:ext cx="10282793" cy="5262979"/>
          </a:xfrm>
          <a:prstGeom prst="rect">
            <a:avLst/>
          </a:prstGeom>
          <a:noFill/>
        </p:spPr>
        <p:txBody>
          <a:bodyPr wrap="square" rtlCol="0">
            <a:spAutoFit/>
          </a:bodyPr>
          <a:lstStyle/>
          <a:p>
            <a:r>
              <a:rPr lang="en-US" sz="2800" dirty="0" smtClean="0"/>
              <a:t>Unfortunately we can find the use of punitive aggression in many places; schools, communities, states, and countries. Recently in the news there was a horrible story of the use of punitive aggression: George Floyd was killed by a police officer who knelt on his neck for over 8 minutes. Events like this make people angry and demand a call for action from every person. Change is needed. How can we make the change without the use of violence. Dr. Martin Luther King, Jr. has provided us with an excellent example of how to make change using non-violent direct action.  The Six Steps for Nonviolent Direct Action was adapted from the essay, “Letter from a Birmingham Jail”, by Martin Luther King, Jr. and found at </a:t>
            </a:r>
            <a:r>
              <a:rPr lang="en-US" sz="2800" dirty="0" smtClean="0">
                <a:hlinkClick r:id="rId4"/>
              </a:rPr>
              <a:t>https://kinginstitute.Stanford.edu</a:t>
            </a:r>
            <a:r>
              <a:rPr lang="en-US" sz="2800" dirty="0" smtClean="0"/>
              <a:t> .</a:t>
            </a:r>
            <a:endParaRPr lang="en-US" sz="28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74362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38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711" y="171451"/>
            <a:ext cx="10018713" cy="742950"/>
          </a:xfrm>
        </p:spPr>
        <p:txBody>
          <a:bodyPr/>
          <a:lstStyle/>
          <a:p>
            <a:r>
              <a:rPr lang="en-US" dirty="0" smtClean="0"/>
              <a:t>Six Steps for Nonviolent Direct Action</a:t>
            </a:r>
            <a:endParaRPr lang="en-US" dirty="0"/>
          </a:p>
        </p:txBody>
      </p:sp>
      <p:sp>
        <p:nvSpPr>
          <p:cNvPr id="3" name="Content Placeholder 2"/>
          <p:cNvSpPr>
            <a:spLocks noGrp="1"/>
          </p:cNvSpPr>
          <p:nvPr>
            <p:ph idx="1"/>
          </p:nvPr>
        </p:nvSpPr>
        <p:spPr>
          <a:xfrm>
            <a:off x="1636711" y="914401"/>
            <a:ext cx="10018713" cy="5791199"/>
          </a:xfrm>
        </p:spPr>
        <p:txBody>
          <a:bodyPr>
            <a:normAutofit lnSpcReduction="10000"/>
          </a:bodyPr>
          <a:lstStyle/>
          <a:p>
            <a:r>
              <a:rPr lang="en-US" dirty="0" smtClean="0"/>
              <a:t>Information Gathering – identify issue in need of positive change, increase your understanding of the problem and investigate all sides of the problem.</a:t>
            </a:r>
          </a:p>
          <a:p>
            <a:r>
              <a:rPr lang="en-US" dirty="0" smtClean="0"/>
              <a:t>Educate Others – tell others including your opposition about your issue, minimize misunderstanding and gain support and allies.</a:t>
            </a:r>
          </a:p>
          <a:p>
            <a:r>
              <a:rPr lang="en-US" dirty="0" smtClean="0"/>
              <a:t>Personal Commitment – causing change requires dedication and long hours, be ready for sacrifices, physical injury/jail/etc.</a:t>
            </a:r>
          </a:p>
          <a:p>
            <a:r>
              <a:rPr lang="en-US" dirty="0" smtClean="0"/>
              <a:t>Negotiations – look for positive in every action and statement the opposition makes, do not seek to humiliate, look for ways the opponent can become an ally.</a:t>
            </a:r>
          </a:p>
          <a:p>
            <a:r>
              <a:rPr lang="en-US" dirty="0" smtClean="0"/>
              <a:t>Direct Action – imposes a “creative tension” into the conflict., most effective when it illustrates the injustice it seeks to correct.</a:t>
            </a:r>
          </a:p>
          <a:p>
            <a:r>
              <a:rPr lang="en-US" dirty="0" smtClean="0"/>
              <a:t>Reconciliation – nonviolence seeks friendship and understanding, does not seek to defeat opponent, directed against evil systems, oppressive policies, and unjust acts not against </a:t>
            </a:r>
            <a:r>
              <a:rPr lang="en-US" b="1" dirty="0" smtClean="0"/>
              <a:t>Persons</a:t>
            </a:r>
            <a:r>
              <a:rPr lang="en-US" dirty="0" smtClean="0"/>
              <a:t>.</a:t>
            </a:r>
            <a:endParaRPr lang="en-US"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2769602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1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588" y="102140"/>
            <a:ext cx="10018713" cy="1752599"/>
          </a:xfrm>
        </p:spPr>
        <p:txBody>
          <a:bodyPr/>
          <a:lstStyle/>
          <a:p>
            <a:r>
              <a:rPr lang="en-US" dirty="0" smtClean="0"/>
              <a:t>The goal of non-violent direct action is to produce change and unite hearts.</a:t>
            </a:r>
            <a:endParaRPr lang="en-US" dirty="0"/>
          </a:p>
        </p:txBody>
      </p:sp>
      <p:sp>
        <p:nvSpPr>
          <p:cNvPr id="3" name="Content Placeholder 2"/>
          <p:cNvSpPr>
            <a:spLocks noGrp="1"/>
          </p:cNvSpPr>
          <p:nvPr>
            <p:ph idx="1"/>
          </p:nvPr>
        </p:nvSpPr>
        <p:spPr>
          <a:xfrm>
            <a:off x="1484310" y="1945533"/>
            <a:ext cx="10018713" cy="3845668"/>
          </a:xfrm>
        </p:spPr>
        <p:txBody>
          <a:bodyPr>
            <a:normAutofit fontScale="92500" lnSpcReduction="10000"/>
          </a:bodyPr>
          <a:lstStyle/>
          <a:p>
            <a:r>
              <a:rPr lang="en-US" dirty="0" smtClean="0"/>
              <a:t>Change happens when the pain of staying the same is greater than the pain of change. Tony Robbins – American author, public speaker, life coach and philanthropist.</a:t>
            </a:r>
          </a:p>
          <a:p>
            <a:r>
              <a:rPr lang="en-US" dirty="0" smtClean="0"/>
              <a:t>One has to be uncomfortable with the way things are now in order to change it.</a:t>
            </a:r>
          </a:p>
          <a:p>
            <a:r>
              <a:rPr lang="en-US" dirty="0" smtClean="0"/>
              <a:t>Direct action is meant to change a system, law, condition not PEOPLE. It is meant to unite PEOPLE.</a:t>
            </a:r>
          </a:p>
          <a:p>
            <a:r>
              <a:rPr lang="en-US" dirty="0" smtClean="0"/>
              <a:t>Complete </a:t>
            </a:r>
            <a:r>
              <a:rPr lang="en-US" smtClean="0"/>
              <a:t>the 3 </a:t>
            </a:r>
            <a:r>
              <a:rPr lang="en-US" dirty="0" smtClean="0"/>
              <a:t>pages in the work packet. If you need assistance please call me during my office hour. Remember to return your work by mail, drop-off or email photo.</a:t>
            </a:r>
          </a:p>
          <a:p>
            <a:r>
              <a:rPr lang="en-US" dirty="0" smtClean="0"/>
              <a:t>Great Job! Have a good week! </a:t>
            </a:r>
            <a:r>
              <a:rPr lang="en-US" dirty="0" smtClean="0">
                <a:sym typeface="Wingdings" panose="05000000000000000000" pitchFamily="2" charset="2"/>
              </a:rPr>
              <a:t></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346204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1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Parallax</Template>
  <TotalTime>222</TotalTime>
  <Words>647</Words>
  <Application>Microsoft Office PowerPoint</Application>
  <PresentationFormat>Widescreen</PresentationFormat>
  <Paragraphs>30</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Corbel</vt:lpstr>
      <vt:lpstr>Wingdings</vt:lpstr>
      <vt:lpstr>Parallax</vt:lpstr>
      <vt:lpstr>Sanctuary Theme Non-Violence</vt:lpstr>
      <vt:lpstr>Staff and students at Friendship Academy are committed to Non-Violence. We are committed to </vt:lpstr>
      <vt:lpstr>Eliminating punitive aggression in all forms.</vt:lpstr>
      <vt:lpstr>PowerPoint Presentation</vt:lpstr>
      <vt:lpstr>Six Steps for Nonviolent Direct Action</vt:lpstr>
      <vt:lpstr>The goal of non-violent direct action is to produce change and unite hearts.</vt:lpstr>
    </vt:vector>
  </TitlesOfParts>
  <Company>Friendship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Sanctuary Theme Non-Violence</dc:title>
  <dc:creator>Caristo, Christine</dc:creator>
  <cp:lastModifiedBy>Caristo, Christine</cp:lastModifiedBy>
  <cp:revision>16</cp:revision>
  <dcterms:created xsi:type="dcterms:W3CDTF">2020-06-11T00:37:52Z</dcterms:created>
  <dcterms:modified xsi:type="dcterms:W3CDTF">2020-06-16T22:16:12Z</dcterms:modified>
</cp:coreProperties>
</file>