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70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8" autoAdjust="0"/>
    <p:restoredTop sz="96405"/>
  </p:normalViewPr>
  <p:slideViewPr>
    <p:cSldViewPr snapToGrid="0">
      <p:cViewPr varScale="1">
        <p:scale>
          <a:sx n="73" d="100"/>
          <a:sy n="73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/>
            <a:t>How Many Shapes Are Symmetrical? 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1" custLinFactNeighborY="-10985">
        <dgm:presLayoutVars>
          <dgm:bulletEnabled val="1"/>
        </dgm:presLayoutVars>
      </dgm:prSet>
      <dgm:spPr/>
    </dgm:pt>
  </dgm:ptLst>
  <dgm:cxnLst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F674F1CC-1170-2D44-8218-512C20C5977E}" type="presOf" srcId="{082E8A29-955A-4C7C-A174-3E9DCD4DC89B}" destId="{98302F07-D6A9-46A5-9807-EBF6C9F5B2DD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245CFF2E-C7C1-FF4D-B064-A3F4D600BE42}" type="presParOf" srcId="{6F1872F4-A030-4D64-A17C-72EA1ABBD62E}" destId="{98302F07-D6A9-46A5-9807-EBF6C9F5B2D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/>
            <a:t>If you said ALL of the shapes you are correct!!!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DAD9059A-916A-4916-A2A8-B42491568DD3}" type="pres">
      <dgm:prSet presAssocID="{B6E26FFC-9977-4BBC-BEC7-3D6B63754E52}" presName="node" presStyleLbl="node1" presStyleIdx="0" presStyleCnt="1" custLinFactNeighborX="-1690" custLinFactNeighborY="0">
        <dgm:presLayoutVars>
          <dgm:bulletEnabled val="1"/>
        </dgm:presLayoutVars>
      </dgm:prSet>
      <dgm:spPr/>
    </dgm:pt>
  </dgm:ptLst>
  <dgm:cxnLst>
    <dgm:cxn modelId="{B91E8D3D-C10E-1C48-BE45-B6451556E7D8}" type="presOf" srcId="{B6E26FFC-9977-4BBC-BEC7-3D6B63754E52}" destId="{DAD9059A-916A-4916-A2A8-B42491568DD3}" srcOrd="0" destOrd="0" presId="urn:microsoft.com/office/officeart/2005/8/layout/hList6"/>
    <dgm:cxn modelId="{17E73148-9C08-4999-B21E-F3C5A0E3FC0C}" srcId="{CF9055CF-8DEB-4A02-949A-DE72B6AC5D37}" destId="{B6E26FFC-9977-4BBC-BEC7-3D6B63754E52}" srcOrd="0" destOrd="0" parTransId="{5CEFBD89-2F4F-4B51-A98A-0F3C86494166}" sibTransId="{48634C00-2335-4923-9072-EB7482323D9C}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0E928CF9-9030-DD48-8545-47D17166FA85}" type="presParOf" srcId="{6F1872F4-A030-4D64-A17C-72EA1ABBD62E}" destId="{DAD9059A-916A-4916-A2A8-B42491568DD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2136534" y="-2136534"/>
          <a:ext cx="2078304" cy="635137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0" tIns="0" rIns="281781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How Many Shapes Are Symmetrical? </a:t>
          </a:r>
        </a:p>
      </dsp:txBody>
      <dsp:txXfrm rot="5400000">
        <a:off x="0" y="415661"/>
        <a:ext cx="6351372" cy="1246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9059A-916A-4916-A2A8-B42491568DD3}">
      <dsp:nvSpPr>
        <dsp:cNvPr id="0" name=""/>
        <dsp:cNvSpPr/>
      </dsp:nvSpPr>
      <dsp:spPr>
        <a:xfrm rot="16200000">
          <a:off x="2729525" y="-2729525"/>
          <a:ext cx="1851454" cy="731050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0" rIns="246063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If you said ALL of the shapes you are correct!!!</a:t>
          </a:r>
        </a:p>
      </dsp:txBody>
      <dsp:txXfrm rot="5400000">
        <a:off x="0" y="370291"/>
        <a:ext cx="7310504" cy="1110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6/18/2020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6/18/2020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6/18/2020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6/18/2020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6/18/2020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6/18/2020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6/18/2020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6/18/2020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6/18/2020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6/18/2020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6/18/2020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dragallur.wordpress.com/2016/01/22/symmetry-for-dummies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YFzktJNmnP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urriculum.org/6055/4g-finding-lines-of-symmetry/" TargetMode="External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ostrander@thewatsoninstitute-fa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K-2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Shapes 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Shape!!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47CD3E-63D7-C144-8D90-FEB3E2DC96A3}"/>
              </a:ext>
            </a:extLst>
          </p:cNvPr>
          <p:cNvSpPr/>
          <p:nvPr/>
        </p:nvSpPr>
        <p:spPr>
          <a:xfrm>
            <a:off x="846306" y="2558375"/>
            <a:ext cx="2811294" cy="2801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10CEF1AD-81F8-F84B-B703-62DB92118F23}"/>
              </a:ext>
            </a:extLst>
          </p:cNvPr>
          <p:cNvSpPr/>
          <p:nvPr/>
        </p:nvSpPr>
        <p:spPr>
          <a:xfrm>
            <a:off x="4728484" y="3843010"/>
            <a:ext cx="3369013" cy="25486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43BEB4-018D-5248-A6FC-53373202FB21}"/>
              </a:ext>
            </a:extLst>
          </p:cNvPr>
          <p:cNvSpPr/>
          <p:nvPr/>
        </p:nvSpPr>
        <p:spPr>
          <a:xfrm>
            <a:off x="6813448" y="2052537"/>
            <a:ext cx="3774332" cy="1011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25D43-6586-7349-B123-36A55F5A3BBE}"/>
              </a:ext>
            </a:extLst>
          </p:cNvPr>
          <p:cNvSpPr txBox="1"/>
          <p:nvPr/>
        </p:nvSpPr>
        <p:spPr>
          <a:xfrm>
            <a:off x="1280160" y="3381345"/>
            <a:ext cx="194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no sides at all. I go round and round.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1F284-B219-5D48-A718-A6F611D1B024}"/>
              </a:ext>
            </a:extLst>
          </p:cNvPr>
          <p:cNvSpPr txBox="1"/>
          <p:nvPr/>
        </p:nvSpPr>
        <p:spPr>
          <a:xfrm>
            <a:off x="7307613" y="2235209"/>
            <a:ext cx="30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four sides. Two of my sides are short. Two are long.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77283-50A9-C44E-9B11-3CB1FABB7445}"/>
              </a:ext>
            </a:extLst>
          </p:cNvPr>
          <p:cNvSpPr txBox="1"/>
          <p:nvPr/>
        </p:nvSpPr>
        <p:spPr>
          <a:xfrm>
            <a:off x="5438280" y="5359941"/>
            <a:ext cx="194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three sides.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D57F27-898B-8845-BAEE-C4A4D137387C}"/>
              </a:ext>
            </a:extLst>
          </p:cNvPr>
          <p:cNvSpPr/>
          <p:nvPr/>
        </p:nvSpPr>
        <p:spPr>
          <a:xfrm>
            <a:off x="1381618" y="2602548"/>
            <a:ext cx="1740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ED144-3DBB-C54D-95E8-48AC82CC9F3F}"/>
              </a:ext>
            </a:extLst>
          </p:cNvPr>
          <p:cNvSpPr/>
          <p:nvPr/>
        </p:nvSpPr>
        <p:spPr>
          <a:xfrm>
            <a:off x="5210417" y="5630136"/>
            <a:ext cx="240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Triangle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1BE39C-3C13-2949-B555-7753808C4C31}"/>
              </a:ext>
            </a:extLst>
          </p:cNvPr>
          <p:cNvSpPr/>
          <p:nvPr/>
        </p:nvSpPr>
        <p:spPr>
          <a:xfrm>
            <a:off x="7307613" y="2870458"/>
            <a:ext cx="2935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Rectangle</a:t>
            </a:r>
          </a:p>
        </p:txBody>
      </p:sp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73321FE-BF4C-0645-A082-E66709E35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5841" y="57406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11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E84D-D55F-D44E-9B17-EE95BCBD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Shape!!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E0F28FF-2B75-B44E-8FC5-717DCDDB7B1E}"/>
              </a:ext>
            </a:extLst>
          </p:cNvPr>
          <p:cNvSpPr/>
          <p:nvPr/>
        </p:nvSpPr>
        <p:spPr>
          <a:xfrm>
            <a:off x="6616593" y="2422239"/>
            <a:ext cx="2694562" cy="337549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43DC5-D222-2241-8685-F1841248DF3F}"/>
              </a:ext>
            </a:extLst>
          </p:cNvPr>
          <p:cNvSpPr/>
          <p:nvPr/>
        </p:nvSpPr>
        <p:spPr>
          <a:xfrm>
            <a:off x="2258035" y="3187084"/>
            <a:ext cx="2166349" cy="204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1A25C-8AEC-BD44-83E1-FAB5080E9B05}"/>
              </a:ext>
            </a:extLst>
          </p:cNvPr>
          <p:cNvSpPr txBox="1"/>
          <p:nvPr/>
        </p:nvSpPr>
        <p:spPr>
          <a:xfrm>
            <a:off x="2450882" y="3746531"/>
            <a:ext cx="216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four sides. Each side is the same.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0C02E-68B0-1843-9336-2F56849E080B}"/>
              </a:ext>
            </a:extLst>
          </p:cNvPr>
          <p:cNvSpPr txBox="1"/>
          <p:nvPr/>
        </p:nvSpPr>
        <p:spPr>
          <a:xfrm>
            <a:off x="7101032" y="3469532"/>
            <a:ext cx="194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four sides. You can find me in a deck of cards or on a baseball field.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0D0FF1-7E85-A84F-96C5-2314FE020DF1}"/>
              </a:ext>
            </a:extLst>
          </p:cNvPr>
          <p:cNvSpPr/>
          <p:nvPr/>
        </p:nvSpPr>
        <p:spPr>
          <a:xfrm>
            <a:off x="2258035" y="4411892"/>
            <a:ext cx="21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BE8C3-651E-E042-8197-43806B50E51F}"/>
              </a:ext>
            </a:extLst>
          </p:cNvPr>
          <p:cNvSpPr/>
          <p:nvPr/>
        </p:nvSpPr>
        <p:spPr>
          <a:xfrm>
            <a:off x="6563287" y="2658509"/>
            <a:ext cx="2747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Diamond</a:t>
            </a:r>
          </a:p>
        </p:txBody>
      </p:sp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9DCD707-D65A-F443-A62A-72AB12524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7146" y="58893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8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8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884" y="2119101"/>
            <a:ext cx="4489704" cy="3986784"/>
          </a:xfrm>
        </p:spPr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https://www.youtube.com/watch?v=YFzktJNmnPU</a:t>
            </a:r>
            <a:endParaRPr lang="en-US" dirty="0"/>
          </a:p>
          <a:p>
            <a:r>
              <a:rPr lang="en-US" b="1" dirty="0"/>
              <a:t>Symmetry</a:t>
            </a:r>
            <a:r>
              <a:rPr lang="en-US" dirty="0"/>
              <a:t> – what is symmetry? </a:t>
            </a:r>
            <a:r>
              <a:rPr lang="en-US" b="1" dirty="0"/>
              <a:t>Symmetry </a:t>
            </a:r>
            <a:r>
              <a:rPr lang="en-US" dirty="0"/>
              <a:t>is is when a shape or object has two completely identical sides that are either facing each other or are around an axis. A line of </a:t>
            </a:r>
            <a:r>
              <a:rPr lang="en-US" b="1" dirty="0"/>
              <a:t>symmetry</a:t>
            </a:r>
            <a:r>
              <a:rPr lang="en-US" dirty="0"/>
              <a:t> is the line that divides the two identical parts, each part being a mirror reflection of the other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3355C4-1795-9349-92E2-1530CAA1D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09226" y="3195441"/>
            <a:ext cx="6253147" cy="1834103"/>
          </a:xfrm>
        </p:spPr>
      </p:pic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0F435EE-0BFD-8E43-8F5E-E42D947C9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8792" y="5889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345684"/>
              </p:ext>
            </p:extLst>
          </p:nvPr>
        </p:nvGraphicFramePr>
        <p:xfrm>
          <a:off x="0" y="424969"/>
          <a:ext cx="6351373" cy="207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F2A3A39-A34F-7F4F-970E-C033A06B43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7648" y="3246783"/>
            <a:ext cx="3886201" cy="3186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E64CA-33BF-5549-8BC2-020F18DA10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33450" y="3429000"/>
            <a:ext cx="3764446" cy="3186247"/>
          </a:xfrm>
          <a:prstGeom prst="rect">
            <a:avLst/>
          </a:prstGeom>
        </p:spPr>
      </p:pic>
      <p:graphicFrame>
        <p:nvGraphicFramePr>
          <p:cNvPr id="13" name="Content Placeholder 2" descr="Trapezoid list showing 4 groups arranged from left to right with task descriptions under each group">
            <a:extLst>
              <a:ext uri="{FF2B5EF4-FFF2-40B4-BE49-F238E27FC236}">
                <a16:creationId xmlns:a16="http://schemas.microsoft.com/office/drawing/2014/main" id="{C7CA82A7-96C2-084F-9F6C-64284BE23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821137"/>
              </p:ext>
            </p:extLst>
          </p:nvPr>
        </p:nvGraphicFramePr>
        <p:xfrm>
          <a:off x="4881496" y="1464121"/>
          <a:ext cx="7310504" cy="1851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Two math worksheets </a:t>
            </a:r>
          </a:p>
          <a:p>
            <a:pPr lvl="1"/>
            <a:r>
              <a:rPr lang="en-US" dirty="0"/>
              <a:t>Name That Shape!</a:t>
            </a:r>
          </a:p>
          <a:p>
            <a:pPr lvl="1"/>
            <a:r>
              <a:rPr lang="en-US" dirty="0"/>
              <a:t>Same Shape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Ms. Ostrander</a:t>
            </a:r>
          </a:p>
          <a:p>
            <a:pPr lvl="1"/>
            <a:r>
              <a:rPr lang="en-US" dirty="0">
                <a:hlinkClick r:id="rId2"/>
              </a:rPr>
              <a:t>nostrander@thewatsoninstitute-fa.org</a:t>
            </a:r>
            <a:endParaRPr lang="en-US" dirty="0"/>
          </a:p>
          <a:p>
            <a:pPr lvl="1"/>
            <a:r>
              <a:rPr lang="en-US" dirty="0"/>
              <a:t>724-278-3545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T – W – R @ 10-11am</a:t>
            </a:r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16x9</Template>
  <TotalTime>829</TotalTime>
  <Words>202</Words>
  <Application>Microsoft Office PowerPoint</Application>
  <PresentationFormat>Widescreen</PresentationFormat>
  <Paragraphs>30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Wingdings</vt:lpstr>
      <vt:lpstr>Educational subjects 16x9</vt:lpstr>
      <vt:lpstr>Math K-2</vt:lpstr>
      <vt:lpstr>Name That Shape!! </vt:lpstr>
      <vt:lpstr>Name That Shape!!</vt:lpstr>
      <vt:lpstr>Symmetry! </vt:lpstr>
      <vt:lpstr>PowerPoint Presentation</vt:lpstr>
      <vt:lpstr>To Do: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K-2</dc:title>
  <dc:creator>Nicole Ostrander</dc:creator>
  <cp:lastModifiedBy>Lisa Falk</cp:lastModifiedBy>
  <cp:revision>8</cp:revision>
  <dcterms:created xsi:type="dcterms:W3CDTF">2020-06-17T01:50:57Z</dcterms:created>
  <dcterms:modified xsi:type="dcterms:W3CDTF">2020-06-18T12:47:14Z</dcterms:modified>
</cp:coreProperties>
</file>