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9" r:id="rId4"/>
    <p:sldId id="258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1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June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June 18,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bullying?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Middle School</a:t>
            </a:r>
          </a:p>
          <a:p>
            <a:r>
              <a:rPr lang="en-US" dirty="0"/>
              <a:t>Ms. Sartori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" y="417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bullying?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bully is a person who hurts a person either through words or actions on purpose, over and over. In order for a behavior to be called bullying, it must meet these three things: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1) Repeated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2) Targeted or on purpose</a:t>
            </a:r>
          </a:p>
          <a:p>
            <a:pPr lvl="1"/>
            <a:endParaRPr lang="en-US" sz="2400" b="1" dirty="0"/>
          </a:p>
          <a:p>
            <a:pPr lvl="1"/>
            <a:r>
              <a:rPr lang="en-US" sz="2400" b="1" dirty="0"/>
              <a:t>3) An imbalance of power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239" y="54320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8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Bullying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Repeated: </a:t>
            </a:r>
            <a:r>
              <a:rPr lang="en-US" dirty="0"/>
              <a:t>It happens more than once by the same person/people toward the same person.</a:t>
            </a:r>
          </a:p>
          <a:p>
            <a:endParaRPr lang="en-US" dirty="0"/>
          </a:p>
          <a:p>
            <a:r>
              <a:rPr lang="en-US" b="1" u="sng" dirty="0"/>
              <a:t>Targeted/Deliberate: </a:t>
            </a:r>
            <a:r>
              <a:rPr lang="en-US" dirty="0"/>
              <a:t>The bully chooses to target a specific person on purpose.</a:t>
            </a:r>
          </a:p>
          <a:p>
            <a:endParaRPr lang="en-US" dirty="0"/>
          </a:p>
          <a:p>
            <a:r>
              <a:rPr lang="en-US" b="1" u="sng" dirty="0"/>
              <a:t>An imbalance of power: </a:t>
            </a:r>
            <a:r>
              <a:rPr lang="en-US" dirty="0"/>
              <a:t>The bully seems to have power over the target in some way. For example-older, bigger or has authority over the target, threatens to tell on the target for something that could get him/her into trouble, outnumbered.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3272" y="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These Situations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If the situation is bullying circle </a:t>
            </a:r>
            <a:r>
              <a:rPr lang="en-US" b="1" dirty="0"/>
              <a:t>YES</a:t>
            </a:r>
            <a:r>
              <a:rPr lang="en-US" dirty="0"/>
              <a:t> and if not, circle </a:t>
            </a:r>
            <a:r>
              <a:rPr lang="en-US" b="1" dirty="0"/>
              <a:t>NO</a:t>
            </a:r>
            <a:r>
              <a:rPr lang="en-US" dirty="0"/>
              <a:t>. Underline the evidence that it is bullying if you circle </a:t>
            </a:r>
            <a:r>
              <a:rPr lang="en-US" b="1" dirty="0"/>
              <a:t>YES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YES   NO     </a:t>
            </a:r>
            <a:r>
              <a:rPr lang="en-US" dirty="0"/>
              <a:t>Each time you go outside one of the older students threatens to beat you up if you don’t give them a snack from your lunch.</a:t>
            </a:r>
          </a:p>
          <a:p>
            <a:endParaRPr lang="en-US" dirty="0"/>
          </a:p>
          <a:p>
            <a:r>
              <a:rPr lang="en-US" b="1" dirty="0"/>
              <a:t>YES   NO     </a:t>
            </a:r>
            <a:r>
              <a:rPr lang="en-US" dirty="0"/>
              <a:t>You notice a smaller student has fallen down because a friend of yours knocked her over when you were playing.</a:t>
            </a:r>
          </a:p>
          <a:p>
            <a:endParaRPr lang="en-US" dirty="0"/>
          </a:p>
          <a:p>
            <a:r>
              <a:rPr lang="en-US" b="1" dirty="0"/>
              <a:t>YES   NO    </a:t>
            </a:r>
            <a:r>
              <a:rPr lang="en-US" dirty="0"/>
              <a:t>Johnny hates it when the babysitter comes over. She always makes him do his homework or clean his room before he is allowed to play.</a:t>
            </a:r>
          </a:p>
          <a:p>
            <a:endParaRPr lang="en-US" dirty="0"/>
          </a:p>
          <a:p>
            <a:r>
              <a:rPr lang="en-US" b="1" dirty="0"/>
              <a:t>YES   NO    </a:t>
            </a:r>
            <a:r>
              <a:rPr lang="en-US" dirty="0"/>
              <a:t>Every morning </a:t>
            </a:r>
            <a:r>
              <a:rPr lang="en-US" dirty="0" err="1"/>
              <a:t>Lia</a:t>
            </a:r>
            <a:r>
              <a:rPr lang="en-US" dirty="0"/>
              <a:t> finds a note in her desk that calls her a name, says “I know your secret” or makes fun of her.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5835" y="59041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3 work packet pages to complete this week.</a:t>
            </a:r>
          </a:p>
          <a:p>
            <a:endParaRPr lang="en-US" dirty="0"/>
          </a:p>
          <a:p>
            <a:r>
              <a:rPr lang="en-US" dirty="0"/>
              <a:t>If you need help call me during my office hours which are Monday, Wednesday and Thursday 9:00-10:00 AM.</a:t>
            </a:r>
          </a:p>
          <a:p>
            <a:endParaRPr lang="en-US" dirty="0"/>
          </a:p>
          <a:p>
            <a:r>
              <a:rPr lang="en-US" dirty="0"/>
              <a:t>Also remember to return your work by mail, drop-off or emailed photo!</a:t>
            </a:r>
          </a:p>
          <a:p>
            <a:endParaRPr lang="en-US" dirty="0"/>
          </a:p>
          <a:p>
            <a:r>
              <a:rPr lang="en-US" dirty="0"/>
              <a:t>Have a great week!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2631" y="5389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8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43</TotalTime>
  <Words>342</Words>
  <Application>Microsoft Office PowerPoint</Application>
  <PresentationFormat>On-screen Show (4:3)</PresentationFormat>
  <Paragraphs>35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Clarity</vt:lpstr>
      <vt:lpstr>What is bullying?</vt:lpstr>
      <vt:lpstr>What is bullying?</vt:lpstr>
      <vt:lpstr>Bullying is:</vt:lpstr>
      <vt:lpstr>Think About These Situations</vt:lpstr>
      <vt:lpstr>Work Packet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bullying?</dc:title>
  <dc:creator>Margaret Sartori</dc:creator>
  <cp:lastModifiedBy>Lisa Falk</cp:lastModifiedBy>
  <cp:revision>4</cp:revision>
  <dcterms:created xsi:type="dcterms:W3CDTF">2020-06-15T12:12:39Z</dcterms:created>
  <dcterms:modified xsi:type="dcterms:W3CDTF">2020-06-18T13:45:10Z</dcterms:modified>
</cp:coreProperties>
</file>