
<file path=[Content_Types].xml><?xml version="1.0" encoding="utf-8"?>
<Types xmlns="http://schemas.openxmlformats.org/package/2006/content-types">
  <Default Extension="png" ContentType="image/png"/>
  <Default Extension="m4a" ContentType="audio/mp4"/>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3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86ED0E-F9E3-48B1-963E-5230CA50C1AA}"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1D54-C118-44D3-9EE4-2297A6087477}" type="slidenum">
              <a:rPr lang="en-US" smtClean="0"/>
              <a:t>‹#›</a:t>
            </a:fld>
            <a:endParaRPr lang="en-US"/>
          </a:p>
        </p:txBody>
      </p:sp>
    </p:spTree>
    <p:extLst>
      <p:ext uri="{BB962C8B-B14F-4D97-AF65-F5344CB8AC3E}">
        <p14:creationId xmlns:p14="http://schemas.microsoft.com/office/powerpoint/2010/main" val="3387815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86ED0E-F9E3-48B1-963E-5230CA50C1AA}"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1D54-C118-44D3-9EE4-2297A6087477}" type="slidenum">
              <a:rPr lang="en-US" smtClean="0"/>
              <a:t>‹#›</a:t>
            </a:fld>
            <a:endParaRPr lang="en-US"/>
          </a:p>
        </p:txBody>
      </p:sp>
    </p:spTree>
    <p:extLst>
      <p:ext uri="{BB962C8B-B14F-4D97-AF65-F5344CB8AC3E}">
        <p14:creationId xmlns:p14="http://schemas.microsoft.com/office/powerpoint/2010/main" val="367101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86ED0E-F9E3-48B1-963E-5230CA50C1AA}"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1D54-C118-44D3-9EE4-2297A6087477}" type="slidenum">
              <a:rPr lang="en-US" smtClean="0"/>
              <a:t>‹#›</a:t>
            </a:fld>
            <a:endParaRPr lang="en-US"/>
          </a:p>
        </p:txBody>
      </p:sp>
    </p:spTree>
    <p:extLst>
      <p:ext uri="{BB962C8B-B14F-4D97-AF65-F5344CB8AC3E}">
        <p14:creationId xmlns:p14="http://schemas.microsoft.com/office/powerpoint/2010/main" val="303805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86ED0E-F9E3-48B1-963E-5230CA50C1AA}"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1D54-C118-44D3-9EE4-2297A6087477}" type="slidenum">
              <a:rPr lang="en-US" smtClean="0"/>
              <a:t>‹#›</a:t>
            </a:fld>
            <a:endParaRPr lang="en-US"/>
          </a:p>
        </p:txBody>
      </p:sp>
    </p:spTree>
    <p:extLst>
      <p:ext uri="{BB962C8B-B14F-4D97-AF65-F5344CB8AC3E}">
        <p14:creationId xmlns:p14="http://schemas.microsoft.com/office/powerpoint/2010/main" val="418855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6ED0E-F9E3-48B1-963E-5230CA50C1AA}"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C41D54-C118-44D3-9EE4-2297A6087477}" type="slidenum">
              <a:rPr lang="en-US" smtClean="0"/>
              <a:t>‹#›</a:t>
            </a:fld>
            <a:endParaRPr lang="en-US"/>
          </a:p>
        </p:txBody>
      </p:sp>
    </p:spTree>
    <p:extLst>
      <p:ext uri="{BB962C8B-B14F-4D97-AF65-F5344CB8AC3E}">
        <p14:creationId xmlns:p14="http://schemas.microsoft.com/office/powerpoint/2010/main" val="142821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86ED0E-F9E3-48B1-963E-5230CA50C1AA}"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1D54-C118-44D3-9EE4-2297A6087477}" type="slidenum">
              <a:rPr lang="en-US" smtClean="0"/>
              <a:t>‹#›</a:t>
            </a:fld>
            <a:endParaRPr lang="en-US"/>
          </a:p>
        </p:txBody>
      </p:sp>
    </p:spTree>
    <p:extLst>
      <p:ext uri="{BB962C8B-B14F-4D97-AF65-F5344CB8AC3E}">
        <p14:creationId xmlns:p14="http://schemas.microsoft.com/office/powerpoint/2010/main" val="130641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86ED0E-F9E3-48B1-963E-5230CA50C1AA}"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C41D54-C118-44D3-9EE4-2297A6087477}" type="slidenum">
              <a:rPr lang="en-US" smtClean="0"/>
              <a:t>‹#›</a:t>
            </a:fld>
            <a:endParaRPr lang="en-US"/>
          </a:p>
        </p:txBody>
      </p:sp>
    </p:spTree>
    <p:extLst>
      <p:ext uri="{BB962C8B-B14F-4D97-AF65-F5344CB8AC3E}">
        <p14:creationId xmlns:p14="http://schemas.microsoft.com/office/powerpoint/2010/main" val="1332530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86ED0E-F9E3-48B1-963E-5230CA50C1AA}"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C41D54-C118-44D3-9EE4-2297A6087477}" type="slidenum">
              <a:rPr lang="en-US" smtClean="0"/>
              <a:t>‹#›</a:t>
            </a:fld>
            <a:endParaRPr lang="en-US"/>
          </a:p>
        </p:txBody>
      </p:sp>
    </p:spTree>
    <p:extLst>
      <p:ext uri="{BB962C8B-B14F-4D97-AF65-F5344CB8AC3E}">
        <p14:creationId xmlns:p14="http://schemas.microsoft.com/office/powerpoint/2010/main" val="289438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6ED0E-F9E3-48B1-963E-5230CA50C1AA}" type="datetimeFigureOut">
              <a:rPr lang="en-US" smtClean="0"/>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C41D54-C118-44D3-9EE4-2297A6087477}" type="slidenum">
              <a:rPr lang="en-US" smtClean="0"/>
              <a:t>‹#›</a:t>
            </a:fld>
            <a:endParaRPr lang="en-US"/>
          </a:p>
        </p:txBody>
      </p:sp>
    </p:spTree>
    <p:extLst>
      <p:ext uri="{BB962C8B-B14F-4D97-AF65-F5344CB8AC3E}">
        <p14:creationId xmlns:p14="http://schemas.microsoft.com/office/powerpoint/2010/main" val="27065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6ED0E-F9E3-48B1-963E-5230CA50C1AA}"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1D54-C118-44D3-9EE4-2297A6087477}" type="slidenum">
              <a:rPr lang="en-US" smtClean="0"/>
              <a:t>‹#›</a:t>
            </a:fld>
            <a:endParaRPr lang="en-US"/>
          </a:p>
        </p:txBody>
      </p:sp>
    </p:spTree>
    <p:extLst>
      <p:ext uri="{BB962C8B-B14F-4D97-AF65-F5344CB8AC3E}">
        <p14:creationId xmlns:p14="http://schemas.microsoft.com/office/powerpoint/2010/main" val="73772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6ED0E-F9E3-48B1-963E-5230CA50C1AA}"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41D54-C118-44D3-9EE4-2297A6087477}" type="slidenum">
              <a:rPr lang="en-US" smtClean="0"/>
              <a:t>‹#›</a:t>
            </a:fld>
            <a:endParaRPr lang="en-US"/>
          </a:p>
        </p:txBody>
      </p:sp>
    </p:spTree>
    <p:extLst>
      <p:ext uri="{BB962C8B-B14F-4D97-AF65-F5344CB8AC3E}">
        <p14:creationId xmlns:p14="http://schemas.microsoft.com/office/powerpoint/2010/main" val="249749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6ED0E-F9E3-48B1-963E-5230CA50C1AA}" type="datetimeFigureOut">
              <a:rPr lang="en-US" smtClean="0"/>
              <a:t>6/18/2020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41D54-C118-44D3-9EE4-2297A6087477}" type="slidenum">
              <a:rPr lang="en-US" smtClean="0"/>
              <a:t>‹#›</a:t>
            </a:fld>
            <a:endParaRPr lang="en-US"/>
          </a:p>
        </p:txBody>
      </p:sp>
    </p:spTree>
    <p:extLst>
      <p:ext uri="{BB962C8B-B14F-4D97-AF65-F5344CB8AC3E}">
        <p14:creationId xmlns:p14="http://schemas.microsoft.com/office/powerpoint/2010/main" val="849387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microsoft.com/office/2007/relationships/media" Target="../media/media1.m4a"/><Relationship Id="rId7" Type="http://schemas.openxmlformats.org/officeDocument/2006/relationships/hyperlink" Target="https://www.youtube.com/watch?v=s_WH4pQMPJM" TargetMode="External"/><Relationship Id="rId2" Type="http://schemas.openxmlformats.org/officeDocument/2006/relationships/video" Target="https://www.youtube.com/embed/s_WH4pQMPJM" TargetMode="External"/><Relationship Id="rId1" Type="http://schemas.openxmlformats.org/officeDocument/2006/relationships/tags" Target="../tags/tag1.xml"/><Relationship Id="rId6" Type="http://schemas.openxmlformats.org/officeDocument/2006/relationships/image" Target="../media/image1.emf"/><Relationship Id="rId5" Type="http://schemas.openxmlformats.org/officeDocument/2006/relationships/slideLayout" Target="../slideLayouts/slideLayout1.xml"/><Relationship Id="rId4" Type="http://schemas.openxmlformats.org/officeDocument/2006/relationships/audio" Target="../media/media1.m4a"/><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6.emf"/><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stretch>
            <a:fillRect/>
          </a:stretch>
        </p:blipFill>
        <p:spPr>
          <a:xfrm>
            <a:off x="893115" y="515601"/>
            <a:ext cx="4605470" cy="900281"/>
          </a:xfrm>
          <a:prstGeom prst="rect">
            <a:avLst/>
          </a:prstGeom>
        </p:spPr>
      </p:pic>
      <p:sp>
        <p:nvSpPr>
          <p:cNvPr id="2" name="Title 1"/>
          <p:cNvSpPr>
            <a:spLocks noGrp="1"/>
          </p:cNvSpPr>
          <p:nvPr>
            <p:ph type="ctrTitle"/>
          </p:nvPr>
        </p:nvSpPr>
        <p:spPr>
          <a:xfrm>
            <a:off x="1524000" y="1122363"/>
            <a:ext cx="8998424" cy="1607189"/>
          </a:xfrm>
        </p:spPr>
        <p:txBody>
          <a:bodyPr>
            <a:normAutofit/>
          </a:bodyPr>
          <a:lstStyle/>
          <a:p>
            <a:br>
              <a:rPr lang="en-US" sz="3200" dirty="0">
                <a:hlinkClick r:id="rId7"/>
              </a:rPr>
            </a:br>
            <a:endParaRPr lang="en-US" sz="3200" dirty="0"/>
          </a:p>
        </p:txBody>
      </p:sp>
      <p:sp>
        <p:nvSpPr>
          <p:cNvPr id="3" name="Subtitle 2"/>
          <p:cNvSpPr>
            <a:spLocks noGrp="1"/>
          </p:cNvSpPr>
          <p:nvPr>
            <p:ph type="subTitle" idx="1"/>
          </p:nvPr>
        </p:nvSpPr>
        <p:spPr>
          <a:xfrm>
            <a:off x="443552" y="1572451"/>
            <a:ext cx="10986448" cy="2931310"/>
          </a:xfrm>
        </p:spPr>
        <p:txBody>
          <a:bodyPr>
            <a:normAutofit fontScale="92500" lnSpcReduction="10000"/>
          </a:bodyPr>
          <a:lstStyle/>
          <a:p>
            <a:pPr algn="l"/>
            <a:r>
              <a:rPr lang="en-US" sz="4100" dirty="0"/>
              <a:t>What is an Inference?</a:t>
            </a:r>
          </a:p>
          <a:p>
            <a:pPr algn="l"/>
            <a:r>
              <a:rPr lang="en-US" sz="4100" dirty="0"/>
              <a:t>A conclusion or opinion that is formed because of known facts or evidence.</a:t>
            </a:r>
          </a:p>
          <a:p>
            <a:pPr algn="l"/>
            <a:r>
              <a:rPr lang="en-US" sz="4100" dirty="0"/>
              <a:t>Watch this short clip to better understand what an inference is. </a:t>
            </a:r>
          </a:p>
          <a:p>
            <a:endParaRPr lang="en-US" dirty="0"/>
          </a:p>
          <a:p>
            <a:endParaRPr lang="en-US" sz="3300" dirty="0"/>
          </a:p>
        </p:txBody>
      </p:sp>
      <p:pic>
        <p:nvPicPr>
          <p:cNvPr id="9" name="s_WH4pQMPJM"/>
          <p:cNvPicPr>
            <a:picLocks noRot="1" noChangeAspect="1"/>
          </p:cNvPicPr>
          <p:nvPr>
            <a:videoFile r:link="rId2"/>
          </p:nvPr>
        </p:nvPicPr>
        <p:blipFill>
          <a:blip r:embed="rId8"/>
          <a:stretch>
            <a:fillRect/>
          </a:stretch>
        </p:blipFill>
        <p:spPr>
          <a:xfrm>
            <a:off x="3650776" y="3829050"/>
            <a:ext cx="4572000" cy="2571750"/>
          </a:xfrm>
          <a:prstGeom prst="rect">
            <a:avLst/>
          </a:prstGeom>
        </p:spPr>
      </p:pic>
      <p:pic>
        <p:nvPicPr>
          <p:cNvPr id="12" name="Audio 1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925948278"/>
      </p:ext>
    </p:extLst>
  </p:cSld>
  <p:clrMapOvr>
    <a:masterClrMapping/>
  </p:clrMapOvr>
  <mc:AlternateContent xmlns:mc="http://schemas.openxmlformats.org/markup-compatibility/2006" xmlns:p14="http://schemas.microsoft.com/office/powerpoint/2010/main">
    <mc:Choice Requires="p14">
      <p:transition spd="slow" p14:dur="2000" advTm="136957"/>
    </mc:Choice>
    <mc:Fallback xmlns="">
      <p:transition spd="slow" advTm="136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657233" y="516125"/>
            <a:ext cx="11175375" cy="3335124"/>
          </a:xfrm>
          <a:prstGeom prst="rect">
            <a:avLst/>
          </a:prstGeom>
        </p:spPr>
      </p:pic>
      <p:sp>
        <p:nvSpPr>
          <p:cNvPr id="5" name="TextBox 4"/>
          <p:cNvSpPr txBox="1"/>
          <p:nvPr/>
        </p:nvSpPr>
        <p:spPr>
          <a:xfrm>
            <a:off x="657233" y="3851249"/>
            <a:ext cx="10902421" cy="2862322"/>
          </a:xfrm>
          <a:prstGeom prst="rect">
            <a:avLst/>
          </a:prstGeom>
          <a:noFill/>
        </p:spPr>
        <p:txBody>
          <a:bodyPr wrap="square" rtlCol="0">
            <a:spAutoFit/>
          </a:bodyPr>
          <a:lstStyle/>
          <a:p>
            <a:r>
              <a:rPr lang="en-US" dirty="0"/>
              <a:t>After you read the paragraph read through all the answers. Remember you are inferring something about the new neighbors. </a:t>
            </a:r>
          </a:p>
          <a:p>
            <a:r>
              <a:rPr lang="en-US" dirty="0"/>
              <a:t>They carried a bike and a kayak into the garage. They also carried a surfboard through the front door.  Where would you use those things?</a:t>
            </a:r>
          </a:p>
          <a:p>
            <a:r>
              <a:rPr lang="en-US" dirty="0"/>
              <a:t> Outside</a:t>
            </a:r>
          </a:p>
          <a:p>
            <a:r>
              <a:rPr lang="en-US" dirty="0"/>
              <a:t>Lets look at the answers. Elderly means older and it said she saw a young women, so that isn’t correct. </a:t>
            </a:r>
          </a:p>
          <a:p>
            <a:r>
              <a:rPr lang="en-US" dirty="0"/>
              <a:t>It did not say anything about children in the paragraph so that isn’t correct. The next one talks about the outdoors that could be right but lets look at the last one.  The last one says they are kind and generous. There is nothing in the paragraph that talks about that so that isn’t correct. It must be letter C because it talks about the outdoors and we already know you use a kayak, bike, and surfboard outside. </a:t>
            </a: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268265380"/>
      </p:ext>
    </p:extLst>
  </p:cSld>
  <p:clrMapOvr>
    <a:masterClrMapping/>
  </p:clrMapOvr>
  <mc:AlternateContent xmlns:mc="http://schemas.openxmlformats.org/markup-compatibility/2006" xmlns:p14="http://schemas.microsoft.com/office/powerpoint/2010/main">
    <mc:Choice Requires="p14">
      <p:transition p14:dur="100" advTm="102671">
        <p:cut/>
      </p:transition>
    </mc:Choice>
    <mc:Fallback xmlns="">
      <p:transition advTm="102671">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a:stretch>
            <a:fillRect/>
          </a:stretch>
        </p:blipFill>
        <p:spPr>
          <a:xfrm>
            <a:off x="242704" y="1658792"/>
            <a:ext cx="9830308" cy="5549166"/>
          </a:xfrm>
          <a:prstGeom prst="rect">
            <a:avLst/>
          </a:prstGeom>
        </p:spPr>
      </p:pic>
      <p:sp>
        <p:nvSpPr>
          <p:cNvPr id="5" name="TextBox 4"/>
          <p:cNvSpPr txBox="1"/>
          <p:nvPr/>
        </p:nvSpPr>
        <p:spPr>
          <a:xfrm>
            <a:off x="5268035" y="395786"/>
            <a:ext cx="5650173" cy="1754326"/>
          </a:xfrm>
          <a:prstGeom prst="rect">
            <a:avLst/>
          </a:prstGeom>
          <a:noFill/>
        </p:spPr>
        <p:txBody>
          <a:bodyPr wrap="square" rtlCol="0">
            <a:spAutoFit/>
          </a:bodyPr>
          <a:lstStyle/>
          <a:p>
            <a:r>
              <a:rPr lang="en-US" dirty="0"/>
              <a:t>Remember Joseph saw muddy paw prints, a wet coat, rain boots, and a wet dog panting.  We can infer that the mother and dog were outside while it was raining. Which answer says that?  </a:t>
            </a:r>
          </a:p>
          <a:p>
            <a:endParaRPr lang="en-US" dirty="0"/>
          </a:p>
          <a:p>
            <a:endParaRPr lang="en-US" dirty="0"/>
          </a:p>
        </p:txBody>
      </p:sp>
      <p:sp>
        <p:nvSpPr>
          <p:cNvPr id="7" name="TextBox 6"/>
          <p:cNvSpPr txBox="1"/>
          <p:nvPr/>
        </p:nvSpPr>
        <p:spPr>
          <a:xfrm>
            <a:off x="5124733" y="4494369"/>
            <a:ext cx="5936776" cy="369332"/>
          </a:xfrm>
          <a:prstGeom prst="rect">
            <a:avLst/>
          </a:prstGeom>
          <a:noFill/>
        </p:spPr>
        <p:txBody>
          <a:bodyPr wrap="square" rtlCol="0">
            <a:spAutoFit/>
          </a:bodyPr>
          <a:lstStyle/>
          <a:p>
            <a:r>
              <a:rPr lang="en-US" dirty="0"/>
              <a:t>Try this one on your own. </a:t>
            </a:r>
          </a:p>
        </p:txBody>
      </p: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4265249533"/>
      </p:ext>
    </p:extLst>
  </p:cSld>
  <p:clrMapOvr>
    <a:masterClrMapping/>
  </p:clrMapOvr>
  <mc:AlternateContent xmlns:mc="http://schemas.openxmlformats.org/markup-compatibility/2006" xmlns:p14="http://schemas.microsoft.com/office/powerpoint/2010/main">
    <mc:Choice Requires="p14">
      <p:transition spd="slow" p14:dur="2000" advTm="114107"/>
    </mc:Choice>
    <mc:Fallback xmlns="">
      <p:transition spd="slow" advTm="114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10"/>
                </p:tgtEl>
              </p:cMediaNode>
            </p:audio>
          </p:childTnLst>
        </p:cTn>
      </p:par>
    </p:tnLst>
    <p:bldLst>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724633" y="3002359"/>
            <a:ext cx="10058737" cy="2295071"/>
          </a:xfrm>
          <a:prstGeom prst="rect">
            <a:avLst/>
          </a:prstGeom>
        </p:spPr>
      </p:pic>
      <p:sp>
        <p:nvSpPr>
          <p:cNvPr id="6" name="TextBox 5"/>
          <p:cNvSpPr txBox="1"/>
          <p:nvPr/>
        </p:nvSpPr>
        <p:spPr>
          <a:xfrm>
            <a:off x="956603" y="618978"/>
            <a:ext cx="8553157" cy="369332"/>
          </a:xfrm>
          <a:prstGeom prst="rect">
            <a:avLst/>
          </a:prstGeom>
          <a:noFill/>
        </p:spPr>
        <p:txBody>
          <a:bodyPr wrap="square" rtlCol="0">
            <a:spAutoFit/>
          </a:bodyPr>
          <a:lstStyle/>
          <a:p>
            <a:r>
              <a:rPr lang="en-US" dirty="0"/>
              <a:t>A was the correct answer. The plates were empty because the family liked the meal. </a:t>
            </a:r>
          </a:p>
        </p:txBody>
      </p:sp>
      <p:sp>
        <p:nvSpPr>
          <p:cNvPr id="7" name="TextBox 6"/>
          <p:cNvSpPr txBox="1"/>
          <p:nvPr/>
        </p:nvSpPr>
        <p:spPr>
          <a:xfrm>
            <a:off x="1720668" y="2090447"/>
            <a:ext cx="8257736" cy="369332"/>
          </a:xfrm>
          <a:prstGeom prst="rect">
            <a:avLst/>
          </a:prstGeom>
          <a:noFill/>
        </p:spPr>
        <p:txBody>
          <a:bodyPr wrap="square" rtlCol="0">
            <a:spAutoFit/>
          </a:bodyPr>
          <a:lstStyle/>
          <a:p>
            <a:r>
              <a:rPr lang="en-US" dirty="0"/>
              <a:t>Ok do the last one on your own. I know you will get it right!!</a:t>
            </a:r>
          </a:p>
        </p:txBody>
      </p:sp>
      <p:sp>
        <p:nvSpPr>
          <p:cNvPr id="8" name="TextBox 7"/>
          <p:cNvSpPr txBox="1"/>
          <p:nvPr/>
        </p:nvSpPr>
        <p:spPr>
          <a:xfrm>
            <a:off x="2333767" y="5297430"/>
            <a:ext cx="6878472" cy="369332"/>
          </a:xfrm>
          <a:prstGeom prst="rect">
            <a:avLst/>
          </a:prstGeom>
          <a:noFill/>
        </p:spPr>
        <p:txBody>
          <a:bodyPr wrap="square" rtlCol="0">
            <a:spAutoFit/>
          </a:bodyPr>
          <a:lstStyle/>
          <a:p>
            <a:r>
              <a:rPr lang="en-US" dirty="0"/>
              <a:t>Great Job! The answer is C!</a:t>
            </a:r>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1163247046"/>
      </p:ext>
    </p:extLst>
  </p:cSld>
  <p:clrMapOvr>
    <a:masterClrMapping/>
  </p:clrMapOvr>
  <mc:AlternateContent xmlns:mc="http://schemas.openxmlformats.org/markup-compatibility/2006" xmlns:p14="http://schemas.microsoft.com/office/powerpoint/2010/main">
    <mc:Choice Requires="p14">
      <p:transition p14:dur="0" advTm="107687"/>
    </mc:Choice>
    <mc:Fallback xmlns="">
      <p:transition advTm="107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barn(inVertical)">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6" fill="hold" display="0">
                  <p:stCondLst>
                    <p:cond delay="indefinite"/>
                  </p:stCondLst>
                  <p:endCondLst>
                    <p:cond evt="onStopAudio" delay="0">
                      <p:tgtEl>
                        <p:sldTgt/>
                      </p:tgtEl>
                    </p:cond>
                  </p:endCondLst>
                </p:cTn>
                <p:tgtEl>
                  <p:spTgt spid="11"/>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4|10.7"/>
</p:tagLst>
</file>

<file path=ppt/tags/tag2.xml><?xml version="1.0" encoding="utf-8"?>
<p:tagLst xmlns:a="http://schemas.openxmlformats.org/drawingml/2006/main" xmlns:r="http://schemas.openxmlformats.org/officeDocument/2006/relationships" xmlns:p="http://schemas.openxmlformats.org/presentationml/2006/main">
  <p:tag name="TIMING" val="|16.7|27|11.4|3"/>
</p:tagLst>
</file>

<file path=ppt/tags/tag3.xml><?xml version="1.0" encoding="utf-8"?>
<p:tagLst xmlns:a="http://schemas.openxmlformats.org/drawingml/2006/main" xmlns:r="http://schemas.openxmlformats.org/officeDocument/2006/relationships" xmlns:p="http://schemas.openxmlformats.org/presentationml/2006/main">
  <p:tag name="TIMING" val="|22.2|31.8"/>
</p:tagLst>
</file>

<file path=ppt/tags/tag4.xml><?xml version="1.0" encoding="utf-8"?>
<p:tagLst xmlns:a="http://schemas.openxmlformats.org/drawingml/2006/main" xmlns:r="http://schemas.openxmlformats.org/officeDocument/2006/relationships" xmlns:p="http://schemas.openxmlformats.org/presentationml/2006/main">
  <p:tag name="TIMING" val="|3.1|99.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280</Words>
  <Application>Microsoft Office PowerPoint</Application>
  <PresentationFormat>Widescreen</PresentationFormat>
  <Paragraphs>14</Paragraphs>
  <Slides>4</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Lisa Wierdak</dc:creator>
  <cp:lastModifiedBy>Lisa Falk</cp:lastModifiedBy>
  <cp:revision>11</cp:revision>
  <dcterms:created xsi:type="dcterms:W3CDTF">2020-06-14T19:40:12Z</dcterms:created>
  <dcterms:modified xsi:type="dcterms:W3CDTF">2020-06-18T13:37:16Z</dcterms:modified>
</cp:coreProperties>
</file>