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7"/>
  </p:normalViewPr>
  <p:slideViewPr>
    <p:cSldViewPr snapToGrid="0">
      <p:cViewPr varScale="1">
        <p:scale>
          <a:sx n="69" d="100"/>
          <a:sy n="69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184DA70-C731-4C70-880D-CCD4705E623C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5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56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801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64022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1428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952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892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3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6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4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4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9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1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2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4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28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D1D31F0C-6A54-49A7-A965-B97BB38CD5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0BFF3B-0254-0F47-9381-E91533ADA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Dolphin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2373E8-A067-B447-8B76-155EE6C7B2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ESY High school Science 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Week of June 29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-July 2</a:t>
            </a:r>
            <a:r>
              <a:rPr lang="en-US" baseline="30000" dirty="0">
                <a:solidFill>
                  <a:srgbClr val="FFFFFF"/>
                </a:solidFill>
              </a:rPr>
              <a:t>nd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693FD-5C90-0046-81F9-DA4F6AD705C1}"/>
              </a:ext>
            </a:extLst>
          </p:cNvPr>
          <p:cNvSpPr txBox="1"/>
          <p:nvPr/>
        </p:nvSpPr>
        <p:spPr>
          <a:xfrm>
            <a:off x="4486275" y="5503902"/>
            <a:ext cx="511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lesson is all about Dolphins…Enjoy!!!!</a:t>
            </a:r>
          </a:p>
        </p:txBody>
      </p:sp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076D556-306F-C440-A02D-0918047BF0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5811" y="44905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8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newspaper&#10;&#10;Description automatically generated">
            <a:extLst>
              <a:ext uri="{FF2B5EF4-FFF2-40B4-BE49-F238E27FC236}">
                <a16:creationId xmlns:a16="http://schemas.microsoft.com/office/drawing/2014/main" id="{651B2404-AF11-B848-BDD3-F3DCA66F8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841" y="781362"/>
            <a:ext cx="8116888" cy="5089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796000-26DC-2B4A-B7C3-CC39FD43AF86}"/>
              </a:ext>
            </a:extLst>
          </p:cNvPr>
          <p:cNvSpPr txBox="1"/>
          <p:nvPr/>
        </p:nvSpPr>
        <p:spPr>
          <a:xfrm>
            <a:off x="2649538" y="243579"/>
            <a:ext cx="7329487" cy="39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/>
              <a:t>Facts About Dolphins</a:t>
            </a: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59BBAB7-89AC-A147-8426-BABD9338C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77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78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9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0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1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2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3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4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5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6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7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8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9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0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1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2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3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4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5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6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7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8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9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0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1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2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3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4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5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6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7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8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4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8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0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5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6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7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8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9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0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32" name="Rectangle 331">
            <a:extLst>
              <a:ext uri="{FF2B5EF4-FFF2-40B4-BE49-F238E27FC236}">
                <a16:creationId xmlns:a16="http://schemas.microsoft.com/office/drawing/2014/main" id="{34106153-7990-4956-BD26-A04A03006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4" name="Picture 2">
            <a:extLst>
              <a:ext uri="{FF2B5EF4-FFF2-40B4-BE49-F238E27FC236}">
                <a16:creationId xmlns:a16="http://schemas.microsoft.com/office/drawing/2014/main" id="{BDEA11A5-20BA-4650-A324-47C0465F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6" name="Group 335">
            <a:extLst>
              <a:ext uri="{FF2B5EF4-FFF2-40B4-BE49-F238E27FC236}">
                <a16:creationId xmlns:a16="http://schemas.microsoft.com/office/drawing/2014/main" id="{866FCB64-0A37-46EB-8A9B-EC0C4C000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337" name="Rectangle 5">
              <a:extLst>
                <a:ext uri="{FF2B5EF4-FFF2-40B4-BE49-F238E27FC236}">
                  <a16:creationId xmlns:a16="http://schemas.microsoft.com/office/drawing/2014/main" id="{8A162E18-5BEB-4E42-9B10-A1FDF6A0B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38" name="Freeform 6">
              <a:extLst>
                <a:ext uri="{FF2B5EF4-FFF2-40B4-BE49-F238E27FC236}">
                  <a16:creationId xmlns:a16="http://schemas.microsoft.com/office/drawing/2014/main" id="{7BB781C9-EC32-45FE-ACE7-C24F128C4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9" name="Freeform 7">
              <a:extLst>
                <a:ext uri="{FF2B5EF4-FFF2-40B4-BE49-F238E27FC236}">
                  <a16:creationId xmlns:a16="http://schemas.microsoft.com/office/drawing/2014/main" id="{927C5647-36E8-4A20-86D4-47831D50C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0" name="Rectangle 8">
              <a:extLst>
                <a:ext uri="{FF2B5EF4-FFF2-40B4-BE49-F238E27FC236}">
                  <a16:creationId xmlns:a16="http://schemas.microsoft.com/office/drawing/2014/main" id="{62F2AF20-CBBE-4249-B9E2-D6B30191C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1" name="Freeform 9">
              <a:extLst>
                <a:ext uri="{FF2B5EF4-FFF2-40B4-BE49-F238E27FC236}">
                  <a16:creationId xmlns:a16="http://schemas.microsoft.com/office/drawing/2014/main" id="{731C1229-F8A7-4B36-A52B-98A65EF8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2" name="Freeform 10">
              <a:extLst>
                <a:ext uri="{FF2B5EF4-FFF2-40B4-BE49-F238E27FC236}">
                  <a16:creationId xmlns:a16="http://schemas.microsoft.com/office/drawing/2014/main" id="{609AC686-2DBB-4D82-866C-9FF222BDD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3" name="Freeform 11">
              <a:extLst>
                <a:ext uri="{FF2B5EF4-FFF2-40B4-BE49-F238E27FC236}">
                  <a16:creationId xmlns:a16="http://schemas.microsoft.com/office/drawing/2014/main" id="{F899E6EB-BCDD-45D2-BF4B-9CA3A2798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4" name="Freeform 12">
              <a:extLst>
                <a:ext uri="{FF2B5EF4-FFF2-40B4-BE49-F238E27FC236}">
                  <a16:creationId xmlns:a16="http://schemas.microsoft.com/office/drawing/2014/main" id="{BBD3AAC8-2330-4FAB-8E31-3D50AD954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5" name="Freeform 13">
              <a:extLst>
                <a:ext uri="{FF2B5EF4-FFF2-40B4-BE49-F238E27FC236}">
                  <a16:creationId xmlns:a16="http://schemas.microsoft.com/office/drawing/2014/main" id="{6B54F723-A70A-4865-A560-7850498A1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6" name="Freeform 14">
              <a:extLst>
                <a:ext uri="{FF2B5EF4-FFF2-40B4-BE49-F238E27FC236}">
                  <a16:creationId xmlns:a16="http://schemas.microsoft.com/office/drawing/2014/main" id="{9B911CCD-C9A2-4DC8-A278-3C6FD76A7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7" name="Freeform 15">
              <a:extLst>
                <a:ext uri="{FF2B5EF4-FFF2-40B4-BE49-F238E27FC236}">
                  <a16:creationId xmlns:a16="http://schemas.microsoft.com/office/drawing/2014/main" id="{D559B729-03FB-435D-89BF-AF57A801B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8" name="Freeform 16">
              <a:extLst>
                <a:ext uri="{FF2B5EF4-FFF2-40B4-BE49-F238E27FC236}">
                  <a16:creationId xmlns:a16="http://schemas.microsoft.com/office/drawing/2014/main" id="{D1C90213-0F60-4268-BE48-8221E6161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9" name="Freeform 17">
              <a:extLst>
                <a:ext uri="{FF2B5EF4-FFF2-40B4-BE49-F238E27FC236}">
                  <a16:creationId xmlns:a16="http://schemas.microsoft.com/office/drawing/2014/main" id="{A7A6A293-A06F-48B8-865A-3F65287B8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0" name="Freeform 18">
              <a:extLst>
                <a:ext uri="{FF2B5EF4-FFF2-40B4-BE49-F238E27FC236}">
                  <a16:creationId xmlns:a16="http://schemas.microsoft.com/office/drawing/2014/main" id="{8F6861B5-AAA4-4017-929E-1FD1CA106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1" name="Freeform 19">
              <a:extLst>
                <a:ext uri="{FF2B5EF4-FFF2-40B4-BE49-F238E27FC236}">
                  <a16:creationId xmlns:a16="http://schemas.microsoft.com/office/drawing/2014/main" id="{D776D07C-2081-4DD3-A464-40F3CA41A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2" name="Freeform 20">
              <a:extLst>
                <a:ext uri="{FF2B5EF4-FFF2-40B4-BE49-F238E27FC236}">
                  <a16:creationId xmlns:a16="http://schemas.microsoft.com/office/drawing/2014/main" id="{BBC236D6-77E5-4B3C-92D7-D708B237D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3" name="Freeform 21">
              <a:extLst>
                <a:ext uri="{FF2B5EF4-FFF2-40B4-BE49-F238E27FC236}">
                  <a16:creationId xmlns:a16="http://schemas.microsoft.com/office/drawing/2014/main" id="{8064714E-7ADE-4BD9-8981-34C135762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4" name="Freeform 22">
              <a:extLst>
                <a:ext uri="{FF2B5EF4-FFF2-40B4-BE49-F238E27FC236}">
                  <a16:creationId xmlns:a16="http://schemas.microsoft.com/office/drawing/2014/main" id="{2FD1F23F-B1EE-46F5-B460-924E54A70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5" name="Freeform 23">
              <a:extLst>
                <a:ext uri="{FF2B5EF4-FFF2-40B4-BE49-F238E27FC236}">
                  <a16:creationId xmlns:a16="http://schemas.microsoft.com/office/drawing/2014/main" id="{9699361A-3AFF-4826-B99C-0354EAB07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6" name="Freeform 24">
              <a:extLst>
                <a:ext uri="{FF2B5EF4-FFF2-40B4-BE49-F238E27FC236}">
                  <a16:creationId xmlns:a16="http://schemas.microsoft.com/office/drawing/2014/main" id="{B272F7B1-7BE2-4FC9-BB91-207EFD9E6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7" name="Freeform 25">
              <a:extLst>
                <a:ext uri="{FF2B5EF4-FFF2-40B4-BE49-F238E27FC236}">
                  <a16:creationId xmlns:a16="http://schemas.microsoft.com/office/drawing/2014/main" id="{CDE59C1F-AFD9-4DD5-B04A-9EB2AAED5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8" name="Freeform 26">
              <a:extLst>
                <a:ext uri="{FF2B5EF4-FFF2-40B4-BE49-F238E27FC236}">
                  <a16:creationId xmlns:a16="http://schemas.microsoft.com/office/drawing/2014/main" id="{1551E418-6CD4-4320-8224-F084039C5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9" name="Freeform 27">
              <a:extLst>
                <a:ext uri="{FF2B5EF4-FFF2-40B4-BE49-F238E27FC236}">
                  <a16:creationId xmlns:a16="http://schemas.microsoft.com/office/drawing/2014/main" id="{1F27D4B1-EBD4-4BC9-AC2E-3AD616C84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0" name="Freeform 28">
              <a:extLst>
                <a:ext uri="{FF2B5EF4-FFF2-40B4-BE49-F238E27FC236}">
                  <a16:creationId xmlns:a16="http://schemas.microsoft.com/office/drawing/2014/main" id="{C42B8D84-898A-4F76-A0F2-5699ED72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1" name="Freeform 29">
              <a:extLst>
                <a:ext uri="{FF2B5EF4-FFF2-40B4-BE49-F238E27FC236}">
                  <a16:creationId xmlns:a16="http://schemas.microsoft.com/office/drawing/2014/main" id="{B440932E-7985-4BA6-9899-F22A64485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2" name="Freeform 30">
              <a:extLst>
                <a:ext uri="{FF2B5EF4-FFF2-40B4-BE49-F238E27FC236}">
                  <a16:creationId xmlns:a16="http://schemas.microsoft.com/office/drawing/2014/main" id="{4B8CE969-CA1A-48CB-8588-4146F41F3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3" name="Freeform 31">
              <a:extLst>
                <a:ext uri="{FF2B5EF4-FFF2-40B4-BE49-F238E27FC236}">
                  <a16:creationId xmlns:a16="http://schemas.microsoft.com/office/drawing/2014/main" id="{138A4875-4593-4894-89D5-DFCFF0EED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4" name="Freeform 32">
              <a:extLst>
                <a:ext uri="{FF2B5EF4-FFF2-40B4-BE49-F238E27FC236}">
                  <a16:creationId xmlns:a16="http://schemas.microsoft.com/office/drawing/2014/main" id="{F079F26B-58E4-494E-A8BA-3F054F1F3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5" name="Rectangle 33">
              <a:extLst>
                <a:ext uri="{FF2B5EF4-FFF2-40B4-BE49-F238E27FC236}">
                  <a16:creationId xmlns:a16="http://schemas.microsoft.com/office/drawing/2014/main" id="{04C9ECC5-BB4A-4417-B874-B75953F84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6" name="Freeform 34">
              <a:extLst>
                <a:ext uri="{FF2B5EF4-FFF2-40B4-BE49-F238E27FC236}">
                  <a16:creationId xmlns:a16="http://schemas.microsoft.com/office/drawing/2014/main" id="{4CCCF285-B51D-4A2F-8384-830A39171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7" name="Freeform 35">
              <a:extLst>
                <a:ext uri="{FF2B5EF4-FFF2-40B4-BE49-F238E27FC236}">
                  <a16:creationId xmlns:a16="http://schemas.microsoft.com/office/drawing/2014/main" id="{BD6C6299-A09A-47DF-8A96-69D39FCA5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8" name="Freeform 36">
              <a:extLst>
                <a:ext uri="{FF2B5EF4-FFF2-40B4-BE49-F238E27FC236}">
                  <a16:creationId xmlns:a16="http://schemas.microsoft.com/office/drawing/2014/main" id="{EE60C4B9-C404-42CD-8E94-70D4DC16A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9" name="Freeform 37">
              <a:extLst>
                <a:ext uri="{FF2B5EF4-FFF2-40B4-BE49-F238E27FC236}">
                  <a16:creationId xmlns:a16="http://schemas.microsoft.com/office/drawing/2014/main" id="{52BD4447-C1EB-4798-8764-AB93EA930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0" name="Freeform 38">
              <a:extLst>
                <a:ext uri="{FF2B5EF4-FFF2-40B4-BE49-F238E27FC236}">
                  <a16:creationId xmlns:a16="http://schemas.microsoft.com/office/drawing/2014/main" id="{50411559-C414-4F7C-BC6C-69F87BC9C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1" name="Freeform 39">
              <a:extLst>
                <a:ext uri="{FF2B5EF4-FFF2-40B4-BE49-F238E27FC236}">
                  <a16:creationId xmlns:a16="http://schemas.microsoft.com/office/drawing/2014/main" id="{64737770-BB27-41C0-95CB-529054508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2" name="Freeform 40">
              <a:extLst>
                <a:ext uri="{FF2B5EF4-FFF2-40B4-BE49-F238E27FC236}">
                  <a16:creationId xmlns:a16="http://schemas.microsoft.com/office/drawing/2014/main" id="{28929FDB-16CF-4165-B32A-EB673EFB7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3" name="Freeform 41">
              <a:extLst>
                <a:ext uri="{FF2B5EF4-FFF2-40B4-BE49-F238E27FC236}">
                  <a16:creationId xmlns:a16="http://schemas.microsoft.com/office/drawing/2014/main" id="{D8C82883-237C-4209-9545-E832FEE3A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4" name="Freeform 42">
              <a:extLst>
                <a:ext uri="{FF2B5EF4-FFF2-40B4-BE49-F238E27FC236}">
                  <a16:creationId xmlns:a16="http://schemas.microsoft.com/office/drawing/2014/main" id="{F1A52653-BD09-4D65-B05C-2AF4A6473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5" name="Freeform 43">
              <a:extLst>
                <a:ext uri="{FF2B5EF4-FFF2-40B4-BE49-F238E27FC236}">
                  <a16:creationId xmlns:a16="http://schemas.microsoft.com/office/drawing/2014/main" id="{30724E80-2FD3-4E4A-A3EA-18A4C8886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6" name="Freeform 44">
              <a:extLst>
                <a:ext uri="{FF2B5EF4-FFF2-40B4-BE49-F238E27FC236}">
                  <a16:creationId xmlns:a16="http://schemas.microsoft.com/office/drawing/2014/main" id="{F1B978C7-7BC5-4F73-8B02-66A3CF67C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7" name="Rectangle 45">
              <a:extLst>
                <a:ext uri="{FF2B5EF4-FFF2-40B4-BE49-F238E27FC236}">
                  <a16:creationId xmlns:a16="http://schemas.microsoft.com/office/drawing/2014/main" id="{799F0CED-DF8F-4350-A036-1981FBE59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8" name="Freeform 46">
              <a:extLst>
                <a:ext uri="{FF2B5EF4-FFF2-40B4-BE49-F238E27FC236}">
                  <a16:creationId xmlns:a16="http://schemas.microsoft.com/office/drawing/2014/main" id="{9F4DD366-0E86-4E99-9557-496E88B42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9" name="Freeform 47">
              <a:extLst>
                <a:ext uri="{FF2B5EF4-FFF2-40B4-BE49-F238E27FC236}">
                  <a16:creationId xmlns:a16="http://schemas.microsoft.com/office/drawing/2014/main" id="{78BB3321-D5DC-4951-AB38-0C54E3D01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0" name="Freeform 48">
              <a:extLst>
                <a:ext uri="{FF2B5EF4-FFF2-40B4-BE49-F238E27FC236}">
                  <a16:creationId xmlns:a16="http://schemas.microsoft.com/office/drawing/2014/main" id="{955E548C-7F86-45B2-A0D2-03EAC578D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1" name="Freeform 49">
              <a:extLst>
                <a:ext uri="{FF2B5EF4-FFF2-40B4-BE49-F238E27FC236}">
                  <a16:creationId xmlns:a16="http://schemas.microsoft.com/office/drawing/2014/main" id="{0013F508-5E69-4911-AD93-4ABE3E7C5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2" name="Freeform 50">
              <a:extLst>
                <a:ext uri="{FF2B5EF4-FFF2-40B4-BE49-F238E27FC236}">
                  <a16:creationId xmlns:a16="http://schemas.microsoft.com/office/drawing/2014/main" id="{A7F86768-93E0-4044-A62A-B11EB18FF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3" name="Freeform 51">
              <a:extLst>
                <a:ext uri="{FF2B5EF4-FFF2-40B4-BE49-F238E27FC236}">
                  <a16:creationId xmlns:a16="http://schemas.microsoft.com/office/drawing/2014/main" id="{BA32A7B4-1DB2-4E4A-B86E-D8DB97B69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4" name="Freeform 52">
              <a:extLst>
                <a:ext uri="{FF2B5EF4-FFF2-40B4-BE49-F238E27FC236}">
                  <a16:creationId xmlns:a16="http://schemas.microsoft.com/office/drawing/2014/main" id="{AB250BD5-076C-4428-B6AF-E9EAE4F65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5" name="Freeform 53">
              <a:extLst>
                <a:ext uri="{FF2B5EF4-FFF2-40B4-BE49-F238E27FC236}">
                  <a16:creationId xmlns:a16="http://schemas.microsoft.com/office/drawing/2014/main" id="{027DA06A-045F-4711-9307-0508B6ACF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6" name="Freeform 54">
              <a:extLst>
                <a:ext uri="{FF2B5EF4-FFF2-40B4-BE49-F238E27FC236}">
                  <a16:creationId xmlns:a16="http://schemas.microsoft.com/office/drawing/2014/main" id="{3EB0EDA8-385A-4B2B-97F0-5194F23EB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7" name="Freeform 55">
              <a:extLst>
                <a:ext uri="{FF2B5EF4-FFF2-40B4-BE49-F238E27FC236}">
                  <a16:creationId xmlns:a16="http://schemas.microsoft.com/office/drawing/2014/main" id="{D6FA258E-AF3F-47C9-9F4E-39ECFD7AC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8" name="Freeform 56">
              <a:extLst>
                <a:ext uri="{FF2B5EF4-FFF2-40B4-BE49-F238E27FC236}">
                  <a16:creationId xmlns:a16="http://schemas.microsoft.com/office/drawing/2014/main" id="{6E471E73-A9C0-4C68-BD8F-360F2ED7B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9" name="Freeform 57">
              <a:extLst>
                <a:ext uri="{FF2B5EF4-FFF2-40B4-BE49-F238E27FC236}">
                  <a16:creationId xmlns:a16="http://schemas.microsoft.com/office/drawing/2014/main" id="{C78C3110-8153-4163-B809-0B0C0C9E5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0" name="Freeform 58">
              <a:extLst>
                <a:ext uri="{FF2B5EF4-FFF2-40B4-BE49-F238E27FC236}">
                  <a16:creationId xmlns:a16="http://schemas.microsoft.com/office/drawing/2014/main" id="{DBC57B9F-0B9B-4EDE-B3B3-7C5D5DB39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300F73-243A-604A-8D1B-ED34CE65F9A7}"/>
              </a:ext>
            </a:extLst>
          </p:cNvPr>
          <p:cNvSpPr txBox="1"/>
          <p:nvPr/>
        </p:nvSpPr>
        <p:spPr>
          <a:xfrm>
            <a:off x="1876425" y="1113282"/>
            <a:ext cx="3734941" cy="2396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Dolphin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Anatomy</a:t>
            </a:r>
          </a:p>
        </p:txBody>
      </p:sp>
      <p:sp useBgFill="1">
        <p:nvSpPr>
          <p:cNvPr id="392" name="Round Diagonal Corner Rectangle 6">
            <a:extLst>
              <a:ext uri="{FF2B5EF4-FFF2-40B4-BE49-F238E27FC236}">
                <a16:creationId xmlns:a16="http://schemas.microsoft.com/office/drawing/2014/main" id="{62B94F88-FD5B-4053-B143-DFF55CE44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808057"/>
            <a:ext cx="5286376" cy="5234394"/>
          </a:xfrm>
          <a:prstGeom prst="round2DiagRect">
            <a:avLst>
              <a:gd name="adj1" fmla="val 6185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61D7DF2-2CED-8046-92E7-0E7B328AD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396" y="1663733"/>
            <a:ext cx="4635583" cy="3523042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FED382-16C2-884B-ACC3-C06F8A4D9E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2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0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8" name="Rectangle 66">
            <a:extLst>
              <a:ext uri="{FF2B5EF4-FFF2-40B4-BE49-F238E27FC236}">
                <a16:creationId xmlns:a16="http://schemas.microsoft.com/office/drawing/2014/main" id="{34106153-7990-4956-BD26-A04A03006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2">
            <a:extLst>
              <a:ext uri="{FF2B5EF4-FFF2-40B4-BE49-F238E27FC236}">
                <a16:creationId xmlns:a16="http://schemas.microsoft.com/office/drawing/2014/main" id="{BDEA11A5-20BA-4650-A324-47C0465F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866FCB64-0A37-46EB-8A9B-EC0C4C000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8A162E18-5BEB-4E42-9B10-A1FDF6A0B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7BB781C9-EC32-45FE-ACE7-C24F128C4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927C5647-36E8-4A20-86D4-47831D50C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Rectangle 8">
              <a:extLst>
                <a:ext uri="{FF2B5EF4-FFF2-40B4-BE49-F238E27FC236}">
                  <a16:creationId xmlns:a16="http://schemas.microsoft.com/office/drawing/2014/main" id="{62F2AF20-CBBE-4249-B9E2-D6B30191C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731C1229-F8A7-4B36-A52B-98A65EF8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609AC686-2DBB-4D82-866C-9FF222BDD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F899E6EB-BCDD-45D2-BF4B-9CA3A2798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BBD3AAC8-2330-4FAB-8E31-3D50AD954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6B54F723-A70A-4865-A560-7850498A1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9B911CCD-C9A2-4DC8-A278-3C6FD76A7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D559B729-03FB-435D-89BF-AF57A801B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D1C90213-0F60-4268-BE48-8221E6161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A7A6A293-A06F-48B8-865A-3F65287B8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8F6861B5-AAA4-4017-929E-1FD1CA106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D776D07C-2081-4DD3-A464-40F3CA41A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BBC236D6-77E5-4B3C-92D7-D708B237D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8064714E-7ADE-4BD9-8981-34C135762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2FD1F23F-B1EE-46F5-B460-924E54A70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9699361A-3AFF-4826-B99C-0354EAB07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B272F7B1-7BE2-4FC9-BB91-207EFD9E6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CDE59C1F-AFD9-4DD5-B04A-9EB2AAED5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1551E418-6CD4-4320-8224-F084039C5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1F27D4B1-EBD4-4BC9-AC2E-3AD616C84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C42B8D84-898A-4F76-A0F2-5699ED72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B440932E-7985-4BA6-9899-F22A64485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4B8CE969-CA1A-48CB-8588-4146F41F3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138A4875-4593-4894-89D5-DFCFF0EED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F079F26B-58E4-494E-A8BA-3F054F1F3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Rectangle 33">
              <a:extLst>
                <a:ext uri="{FF2B5EF4-FFF2-40B4-BE49-F238E27FC236}">
                  <a16:creationId xmlns:a16="http://schemas.microsoft.com/office/drawing/2014/main" id="{04C9ECC5-BB4A-4417-B874-B75953F84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4CCCF285-B51D-4A2F-8384-830A39171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BD6C6299-A09A-47DF-8A96-69D39FCA5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EE60C4B9-C404-42CD-8E94-70D4DC16A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52BD4447-C1EB-4798-8764-AB93EA930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50411559-C414-4F7C-BC6C-69F87BC9C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9">
              <a:extLst>
                <a:ext uri="{FF2B5EF4-FFF2-40B4-BE49-F238E27FC236}">
                  <a16:creationId xmlns:a16="http://schemas.microsoft.com/office/drawing/2014/main" id="{64737770-BB27-41C0-95CB-529054508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0">
              <a:extLst>
                <a:ext uri="{FF2B5EF4-FFF2-40B4-BE49-F238E27FC236}">
                  <a16:creationId xmlns:a16="http://schemas.microsoft.com/office/drawing/2014/main" id="{28929FDB-16CF-4165-B32A-EB673EFB7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1">
              <a:extLst>
                <a:ext uri="{FF2B5EF4-FFF2-40B4-BE49-F238E27FC236}">
                  <a16:creationId xmlns:a16="http://schemas.microsoft.com/office/drawing/2014/main" id="{D8C82883-237C-4209-9545-E832FEE3A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2">
              <a:extLst>
                <a:ext uri="{FF2B5EF4-FFF2-40B4-BE49-F238E27FC236}">
                  <a16:creationId xmlns:a16="http://schemas.microsoft.com/office/drawing/2014/main" id="{F1A52653-BD09-4D65-B05C-2AF4A6473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3">
              <a:extLst>
                <a:ext uri="{FF2B5EF4-FFF2-40B4-BE49-F238E27FC236}">
                  <a16:creationId xmlns:a16="http://schemas.microsoft.com/office/drawing/2014/main" id="{30724E80-2FD3-4E4A-A3EA-18A4C8886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F1B978C7-7BC5-4F73-8B02-66A3CF67C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45">
              <a:extLst>
                <a:ext uri="{FF2B5EF4-FFF2-40B4-BE49-F238E27FC236}">
                  <a16:creationId xmlns:a16="http://schemas.microsoft.com/office/drawing/2014/main" id="{799F0CED-DF8F-4350-A036-1981FBE59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46">
              <a:extLst>
                <a:ext uri="{FF2B5EF4-FFF2-40B4-BE49-F238E27FC236}">
                  <a16:creationId xmlns:a16="http://schemas.microsoft.com/office/drawing/2014/main" id="{9F4DD366-0E86-4E99-9557-496E88B42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7">
              <a:extLst>
                <a:ext uri="{FF2B5EF4-FFF2-40B4-BE49-F238E27FC236}">
                  <a16:creationId xmlns:a16="http://schemas.microsoft.com/office/drawing/2014/main" id="{78BB3321-D5DC-4951-AB38-0C54E3D01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8">
              <a:extLst>
                <a:ext uri="{FF2B5EF4-FFF2-40B4-BE49-F238E27FC236}">
                  <a16:creationId xmlns:a16="http://schemas.microsoft.com/office/drawing/2014/main" id="{955E548C-7F86-45B2-A0D2-03EAC578D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9">
              <a:extLst>
                <a:ext uri="{FF2B5EF4-FFF2-40B4-BE49-F238E27FC236}">
                  <a16:creationId xmlns:a16="http://schemas.microsoft.com/office/drawing/2014/main" id="{0013F508-5E69-4911-AD93-4ABE3E7C5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0">
              <a:extLst>
                <a:ext uri="{FF2B5EF4-FFF2-40B4-BE49-F238E27FC236}">
                  <a16:creationId xmlns:a16="http://schemas.microsoft.com/office/drawing/2014/main" id="{A7F86768-93E0-4044-A62A-B11EB18FF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1">
              <a:extLst>
                <a:ext uri="{FF2B5EF4-FFF2-40B4-BE49-F238E27FC236}">
                  <a16:creationId xmlns:a16="http://schemas.microsoft.com/office/drawing/2014/main" id="{BA32A7B4-1DB2-4E4A-B86E-D8DB97B69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2">
              <a:extLst>
                <a:ext uri="{FF2B5EF4-FFF2-40B4-BE49-F238E27FC236}">
                  <a16:creationId xmlns:a16="http://schemas.microsoft.com/office/drawing/2014/main" id="{AB250BD5-076C-4428-B6AF-E9EAE4F65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3">
              <a:extLst>
                <a:ext uri="{FF2B5EF4-FFF2-40B4-BE49-F238E27FC236}">
                  <a16:creationId xmlns:a16="http://schemas.microsoft.com/office/drawing/2014/main" id="{027DA06A-045F-4711-9307-0508B6ACF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4">
              <a:extLst>
                <a:ext uri="{FF2B5EF4-FFF2-40B4-BE49-F238E27FC236}">
                  <a16:creationId xmlns:a16="http://schemas.microsoft.com/office/drawing/2014/main" id="{3EB0EDA8-385A-4B2B-97F0-5194F23EB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5">
              <a:extLst>
                <a:ext uri="{FF2B5EF4-FFF2-40B4-BE49-F238E27FC236}">
                  <a16:creationId xmlns:a16="http://schemas.microsoft.com/office/drawing/2014/main" id="{D6FA258E-AF3F-47C9-9F4E-39ECFD7AC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6">
              <a:extLst>
                <a:ext uri="{FF2B5EF4-FFF2-40B4-BE49-F238E27FC236}">
                  <a16:creationId xmlns:a16="http://schemas.microsoft.com/office/drawing/2014/main" id="{6E471E73-A9C0-4C68-BD8F-360F2ED7B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7">
              <a:extLst>
                <a:ext uri="{FF2B5EF4-FFF2-40B4-BE49-F238E27FC236}">
                  <a16:creationId xmlns:a16="http://schemas.microsoft.com/office/drawing/2014/main" id="{C78C3110-8153-4163-B809-0B0C0C9E5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8">
              <a:extLst>
                <a:ext uri="{FF2B5EF4-FFF2-40B4-BE49-F238E27FC236}">
                  <a16:creationId xmlns:a16="http://schemas.microsoft.com/office/drawing/2014/main" id="{DBC57B9F-0B9B-4EDE-B3B3-7C5D5DB39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A21C8C-44AF-C24B-909D-19E5ED6DAD99}"/>
              </a:ext>
            </a:extLst>
          </p:cNvPr>
          <p:cNvSpPr txBox="1"/>
          <p:nvPr/>
        </p:nvSpPr>
        <p:spPr>
          <a:xfrm>
            <a:off x="1876425" y="1113282"/>
            <a:ext cx="3734941" cy="2396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Many Types of Dolphins are there???</a:t>
            </a:r>
          </a:p>
        </p:txBody>
      </p:sp>
      <p:sp useBgFill="1">
        <p:nvSpPr>
          <p:cNvPr id="127" name="Round Diagonal Corner Rectangle 6">
            <a:extLst>
              <a:ext uri="{FF2B5EF4-FFF2-40B4-BE49-F238E27FC236}">
                <a16:creationId xmlns:a16="http://schemas.microsoft.com/office/drawing/2014/main" id="{62B94F88-FD5B-4053-B143-DFF55CE44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808057"/>
            <a:ext cx="5286376" cy="5234394"/>
          </a:xfrm>
          <a:prstGeom prst="round2DiagRect">
            <a:avLst>
              <a:gd name="adj1" fmla="val 6185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33D49C7-AC12-AD41-82B0-476A17D66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837" y="1136606"/>
            <a:ext cx="3890701" cy="4577297"/>
          </a:xfrm>
          <a:prstGeom prst="rect">
            <a:avLst/>
          </a:prstGeom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0AE0DB7-9D0A-B342-BE2F-41812B7E6A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10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FC6564-E25B-7046-AB2F-023EB62F8403}"/>
              </a:ext>
            </a:extLst>
          </p:cNvPr>
          <p:cNvSpPr txBox="1"/>
          <p:nvPr/>
        </p:nvSpPr>
        <p:spPr>
          <a:xfrm>
            <a:off x="8057397" y="1113282"/>
            <a:ext cx="3489569" cy="2396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cap="all">
                <a:latin typeface="+mj-lt"/>
                <a:ea typeface="+mj-ea"/>
                <a:cs typeface="+mj-cs"/>
              </a:rPr>
              <a:t>Is the Porpoise the same as the dolphin?</a:t>
            </a:r>
          </a:p>
        </p:txBody>
      </p:sp>
      <p:sp>
        <p:nvSpPr>
          <p:cNvPr id="67" name="Round Diagonal Corner Rectangle 6">
            <a:extLst>
              <a:ext uri="{FF2B5EF4-FFF2-40B4-BE49-F238E27FC236}">
                <a16:creationId xmlns:a16="http://schemas.microsoft.com/office/drawing/2014/main" id="{8B3F5CD4-CBC8-4A22-9DCC-0420CA28A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7009087-F7F7-7F47-847A-1FCD3F0420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3" r="1" b="1"/>
          <a:stretch/>
        </p:blipFill>
        <p:spPr>
          <a:xfrm>
            <a:off x="1118988" y="1136606"/>
            <a:ext cx="6112382" cy="4577297"/>
          </a:xfrm>
          <a:prstGeom prst="rect">
            <a:avLst/>
          </a:prstGeom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B0DFE4-23C0-AE42-84FF-70F8347C44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42</Words>
  <Application>Microsoft Office PowerPoint</Application>
  <PresentationFormat>Widescreen</PresentationFormat>
  <Paragraphs>9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Tw Cen MT</vt:lpstr>
      <vt:lpstr>Circuit</vt:lpstr>
      <vt:lpstr>The Dolphin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Dolphin</dc:title>
  <dc:creator>Gary Goerk</dc:creator>
  <cp:lastModifiedBy>Lisa Falk</cp:lastModifiedBy>
  <cp:revision>3</cp:revision>
  <dcterms:created xsi:type="dcterms:W3CDTF">2020-06-16T21:28:10Z</dcterms:created>
  <dcterms:modified xsi:type="dcterms:W3CDTF">2020-06-18T13:31:28Z</dcterms:modified>
</cp:coreProperties>
</file>