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2" r:id="rId8"/>
    <p:sldId id="267" r:id="rId9"/>
    <p:sldId id="274" r:id="rId10"/>
    <p:sldId id="269" r:id="rId11"/>
    <p:sldId id="270" r:id="rId12"/>
    <p:sldId id="271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5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6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1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0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4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0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8381-AA6A-44E5-8D64-2432306A13F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72DE-BA69-4AC9-9E3B-7AD37BD2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9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Mrs. </a:t>
            </a:r>
            <a:r>
              <a:rPr lang="en-US" sz="3100" dirty="0" err="1" smtClean="0"/>
              <a:t>Smyda’s</a:t>
            </a:r>
            <a:r>
              <a:rPr lang="en-US" sz="3100" dirty="0" smtClean="0"/>
              <a:t> office hours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Monday 12-1pm</a:t>
            </a:r>
            <a:br>
              <a:rPr lang="en-US" sz="3100" dirty="0" smtClean="0"/>
            </a:br>
            <a:r>
              <a:rPr lang="en-US" sz="3100" dirty="0" smtClean="0"/>
              <a:t>Tuesday 12-1pm</a:t>
            </a:r>
            <a:br>
              <a:rPr lang="en-US" sz="3100" dirty="0" smtClean="0"/>
            </a:br>
            <a:r>
              <a:rPr lang="en-US" sz="3100" dirty="0" smtClean="0"/>
              <a:t>Thursday 12-1pm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Phone:  412 437-8451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1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are real with our own feelings we use the word “I”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 am sad my friend got something </a:t>
            </a:r>
            <a:r>
              <a:rPr lang="en-US" dirty="0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 wanted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 </a:t>
            </a:r>
            <a:r>
              <a:rPr lang="en-US" dirty="0" smtClean="0"/>
              <a:t>want that for myself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 am embarrassed in how I acted and that makes it worse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491" y="1825625"/>
            <a:ext cx="2363018" cy="4351338"/>
          </a:xfrm>
        </p:spPr>
      </p:pic>
    </p:spTree>
    <p:extLst>
      <p:ext uri="{BB962C8B-B14F-4D97-AF65-F5344CB8AC3E}">
        <p14:creationId xmlns:p14="http://schemas.microsoft.com/office/powerpoint/2010/main" val="159957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7"/>
    </mc:Choice>
    <mc:Fallback xmlns="">
      <p:transition spd="slow" advTm="1560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we are real with our feelings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mad</a:t>
            </a:r>
          </a:p>
          <a:p>
            <a:r>
              <a:rPr lang="en-US" dirty="0" smtClean="0"/>
              <a:t>I am afraid</a:t>
            </a:r>
          </a:p>
          <a:p>
            <a:r>
              <a:rPr lang="en-US" dirty="0" smtClean="0"/>
              <a:t>I am scared</a:t>
            </a:r>
          </a:p>
          <a:p>
            <a:r>
              <a:rPr lang="en-US" dirty="0" smtClean="0"/>
              <a:t>I need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4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15"/>
    </mc:Choice>
    <mc:Fallback xmlns="">
      <p:transition spd="slow" advTm="991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grown up will understand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And… they can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5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9"/>
    </mc:Choice>
    <mc:Fallback xmlns="">
      <p:transition spd="slow" advTm="498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09" y="2383496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They will help us feel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0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4"/>
    </mc:Choice>
    <mc:Fallback xmlns="">
      <p:transition spd="slow" advTm="35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931" y="1066607"/>
            <a:ext cx="9144000" cy="2387600"/>
          </a:xfrm>
        </p:spPr>
        <p:txBody>
          <a:bodyPr/>
          <a:lstStyle/>
          <a:p>
            <a:r>
              <a:rPr lang="en-US" dirty="0" smtClean="0"/>
              <a:t>What can I say??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and how to say it…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2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67"/>
    </mc:Choice>
    <mc:Fallback xmlns="">
      <p:transition spd="slow" advTm="2906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“How do I feel when……”</a:t>
            </a:r>
            <a:br>
              <a:rPr lang="en-US" dirty="0" smtClean="0"/>
            </a:br>
            <a:r>
              <a:rPr lang="en-US" dirty="0"/>
              <a:t>A</a:t>
            </a:r>
            <a:r>
              <a:rPr lang="en-US" dirty="0" smtClean="0"/>
              <a:t> friend or a classmate gets something that I really want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67706"/>
            <a:ext cx="6096000" cy="4067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63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78"/>
    </mc:Choice>
    <mc:Fallback xmlns="">
      <p:transition spd="slow" advTm="393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us feel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44" y="1825625"/>
            <a:ext cx="5149512" cy="435133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711" y="1825625"/>
            <a:ext cx="4672577" cy="4351338"/>
          </a:xfrm>
        </p:spPr>
      </p:pic>
    </p:spTree>
    <p:extLst>
      <p:ext uri="{BB962C8B-B14F-4D97-AF65-F5344CB8AC3E}">
        <p14:creationId xmlns:p14="http://schemas.microsoft.com/office/powerpoint/2010/main" val="40551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56"/>
    </mc:Choice>
    <mc:Fallback xmlns="">
      <p:transition spd="slow" advTm="2035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we are </a:t>
            </a:r>
            <a:r>
              <a:rPr lang="en-US" dirty="0" smtClean="0">
                <a:solidFill>
                  <a:srgbClr val="FF0000"/>
                </a:solidFill>
              </a:rPr>
              <a:t>SAD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have a mean look or we </a:t>
            </a:r>
          </a:p>
          <a:p>
            <a:r>
              <a:rPr lang="en-US" dirty="0" smtClean="0"/>
              <a:t>yell, hit, and run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0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3"/>
    </mc:Choice>
    <mc:Fallback xmlns="">
      <p:transition spd="slow" advTm="861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THEN..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75" y="2144911"/>
            <a:ext cx="4873625" cy="255865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A grown up tell us that we are wrong to feel like that and now, we get embarrassed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6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3"/>
    </mc:Choice>
    <mc:Fallback xmlns="">
      <p:transition spd="slow" advTm="1207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 remember that it is OK to have these feelings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</a:rPr>
              <a:t>OK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1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25"/>
    </mc:Choice>
    <mc:Fallback xmlns="">
      <p:transition spd="slow" advTm="57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79" y="0"/>
            <a:ext cx="3932237" cy="1600200"/>
          </a:xfrm>
        </p:spPr>
        <p:txBody>
          <a:bodyPr/>
          <a:lstStyle/>
          <a:p>
            <a:r>
              <a:rPr lang="en-US" dirty="0" smtClean="0"/>
              <a:t>We can say or think….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396" y="2555557"/>
            <a:ext cx="2843784" cy="17373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061" y="1911927"/>
            <a:ext cx="3932237" cy="3811588"/>
          </a:xfrm>
        </p:spPr>
        <p:txBody>
          <a:bodyPr/>
          <a:lstStyle/>
          <a:p>
            <a:r>
              <a:rPr lang="en-US" dirty="0" smtClean="0"/>
              <a:t>I want that for </a:t>
            </a:r>
            <a:r>
              <a:rPr lang="en-US" sz="3200" dirty="0" smtClean="0"/>
              <a:t>myself!!!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54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31"/>
    </mc:Choice>
    <mc:Fallback xmlns="">
      <p:transition spd="slow" advTm="1063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4117" y="2682089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/>
              <a:t>We need to remember to use our words to tell someone how we are feeling</a:t>
            </a:r>
          </a:p>
        </p:txBody>
      </p:sp>
    </p:spTree>
    <p:extLst>
      <p:ext uri="{BB962C8B-B14F-4D97-AF65-F5344CB8AC3E}">
        <p14:creationId xmlns:p14="http://schemas.microsoft.com/office/powerpoint/2010/main" val="199844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48"/>
    </mc:Choice>
    <mc:Fallback xmlns="">
      <p:transition spd="slow" advTm="684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182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Mrs. Smyda’s office hours   Monday 12-1pm Tuesday 12-1pm Thursday 12-1pm </vt:lpstr>
      <vt:lpstr>What can I say??</vt:lpstr>
      <vt:lpstr>                 “How do I feel when……” A friend or a classmate gets something that I really want</vt:lpstr>
      <vt:lpstr>Some of us feel</vt:lpstr>
      <vt:lpstr>When we are SAD and MAD</vt:lpstr>
      <vt:lpstr>THEN..</vt:lpstr>
      <vt:lpstr>Just remember that it is OK to have these feelings </vt:lpstr>
      <vt:lpstr>We can say or think….  </vt:lpstr>
      <vt:lpstr>PowerPoint Presentation</vt:lpstr>
      <vt:lpstr>When we are real with our own feelings we use the word “I”</vt:lpstr>
      <vt:lpstr> When we are real with our feelings </vt:lpstr>
      <vt:lpstr>Our grown up will understand</vt:lpstr>
      <vt:lpstr>               They will help us feel better</vt:lpstr>
    </vt:vector>
  </TitlesOfParts>
  <Company>Friendship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 say??</dc:title>
  <dc:creator>Renee Smyda</dc:creator>
  <cp:lastModifiedBy>Renee Smyda</cp:lastModifiedBy>
  <cp:revision>9</cp:revision>
  <dcterms:created xsi:type="dcterms:W3CDTF">2020-06-09T01:51:55Z</dcterms:created>
  <dcterms:modified xsi:type="dcterms:W3CDTF">2020-06-16T14:43:44Z</dcterms:modified>
</cp:coreProperties>
</file>