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" y="5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8C4FD-7E6E-4858-8E1B-B5A18ADC38B1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DC09-C249-4DDC-A064-7E8392AC8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44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8C4FD-7E6E-4858-8E1B-B5A18ADC38B1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DC09-C249-4DDC-A064-7E8392AC8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15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8C4FD-7E6E-4858-8E1B-B5A18ADC38B1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DC09-C249-4DDC-A064-7E8392AC8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17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8C4FD-7E6E-4858-8E1B-B5A18ADC38B1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DC09-C249-4DDC-A064-7E8392AC8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36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8C4FD-7E6E-4858-8E1B-B5A18ADC38B1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DC09-C249-4DDC-A064-7E8392AC8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5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8C4FD-7E6E-4858-8E1B-B5A18ADC38B1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DC09-C249-4DDC-A064-7E8392AC8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12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8C4FD-7E6E-4858-8E1B-B5A18ADC38B1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DC09-C249-4DDC-A064-7E8392AC8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43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8C4FD-7E6E-4858-8E1B-B5A18ADC38B1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DC09-C249-4DDC-A064-7E8392AC8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92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8C4FD-7E6E-4858-8E1B-B5A18ADC38B1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DC09-C249-4DDC-A064-7E8392AC8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98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8C4FD-7E6E-4858-8E1B-B5A18ADC38B1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DC09-C249-4DDC-A064-7E8392AC8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6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8C4FD-7E6E-4858-8E1B-B5A18ADC38B1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7DC09-C249-4DDC-A064-7E8392AC8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70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8C4FD-7E6E-4858-8E1B-B5A18ADC38B1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7DC09-C249-4DDC-A064-7E8392AC8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Emotion Identification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6362" y="714046"/>
            <a:ext cx="1515374" cy="15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1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213" y="-225650"/>
            <a:ext cx="7385574" cy="7385574"/>
          </a:xfr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808" y="671422"/>
            <a:ext cx="2418272" cy="241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21" y="75853"/>
            <a:ext cx="4960522" cy="6422714"/>
          </a:xfr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47758" y="1505310"/>
            <a:ext cx="2078966" cy="207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2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3197" y="-1203196"/>
            <a:ext cx="6864130" cy="9270523"/>
          </a:xfr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9979" y="372372"/>
            <a:ext cx="2589364" cy="258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8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</Words>
  <Application>Microsoft Office PowerPoint</Application>
  <PresentationFormat>Widescreen</PresentationFormat>
  <Paragraphs>1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Emotion Identification</vt:lpstr>
      <vt:lpstr>PowerPoint Presentation</vt:lpstr>
      <vt:lpstr>PowerPoint Presentation</vt:lpstr>
      <vt:lpstr>PowerPoint Presentation</vt:lpstr>
    </vt:vector>
  </TitlesOfParts>
  <Company>Friendship Academy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Emotion Identification</dc:title>
  <dc:creator>Geis, Geoff</dc:creator>
  <cp:lastModifiedBy>Geis, Geoff</cp:lastModifiedBy>
  <cp:revision>3</cp:revision>
  <dcterms:created xsi:type="dcterms:W3CDTF">2020-06-23T14:55:11Z</dcterms:created>
  <dcterms:modified xsi:type="dcterms:W3CDTF">2020-06-23T15:14:31Z</dcterms:modified>
</cp:coreProperties>
</file>