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sldIdLst>
    <p:sldId id="274" r:id="rId5"/>
    <p:sldId id="307" r:id="rId6"/>
    <p:sldId id="308" r:id="rId7"/>
    <p:sldId id="309" r:id="rId8"/>
    <p:sldId id="310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Fill out can/have/are chart with provided words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Write parts of the animal’s body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Turn it in: drop off, mail, or text/email photo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86474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10599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287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Fill out can/have/are chart with provided words</a:t>
          </a:r>
        </a:p>
      </dsp:txBody>
      <dsp:txXfrm>
        <a:off x="50287" y="2761893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519912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44037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83725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Write parts of the animal’s body</a:t>
          </a:r>
        </a:p>
      </dsp:txBody>
      <dsp:txXfrm>
        <a:off x="3883725" y="2761893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53350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77475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717162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Turn it in: drop off, mail, or text/email photo</a:t>
          </a:r>
        </a:p>
      </dsp:txBody>
      <dsp:txXfrm>
        <a:off x="7717162" y="2761893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tmp"/><Relationship Id="rId3" Type="http://schemas.openxmlformats.org/officeDocument/2006/relationships/audio" Target="../media/media2.m4a"/><Relationship Id="rId7" Type="http://schemas.openxmlformats.org/officeDocument/2006/relationships/notesSlide" Target="../notesSlides/notesSlide1.xml"/><Relationship Id="rId12" Type="http://schemas.microsoft.com/office/2007/relationships/diagramDrawing" Target="../diagrams/drawing1.xml"/><Relationship Id="rId2" Type="http://schemas.microsoft.com/office/2007/relationships/media" Target="../media/media2.m4a"/><Relationship Id="rId16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1.xml"/><Relationship Id="rId5" Type="http://schemas.openxmlformats.org/officeDocument/2006/relationships/audio" Target="../media/media3.m4a"/><Relationship Id="rId15" Type="http://schemas.openxmlformats.org/officeDocument/2006/relationships/image" Target="../media/image11.tmp"/><Relationship Id="rId10" Type="http://schemas.openxmlformats.org/officeDocument/2006/relationships/diagramQuickStyle" Target="../diagrams/quickStyle1.xml"/><Relationship Id="rId4" Type="http://schemas.microsoft.com/office/2007/relationships/media" Target="../media/media3.m4a"/><Relationship Id="rId9" Type="http://schemas.openxmlformats.org/officeDocument/2006/relationships/diagramLayout" Target="../diagrams/layout1.xml"/><Relationship Id="rId1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Animals of land and 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2514495"/>
            <a:ext cx="10225530" cy="93355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Ms. </a:t>
            </a:r>
            <a:r>
              <a:rPr lang="en-US" sz="1600" dirty="0" err="1">
                <a:solidFill>
                  <a:schemeClr val="tx1"/>
                </a:solidFill>
              </a:rPr>
              <a:t>Martis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Elementary science lesson – June 29</a:t>
            </a:r>
            <a:r>
              <a:rPr lang="en-US" sz="1600" baseline="30000" dirty="0">
                <a:solidFill>
                  <a:schemeClr val="tx1"/>
                </a:solidFill>
              </a:rPr>
              <a:t>th</a:t>
            </a:r>
            <a:r>
              <a:rPr lang="en-US" sz="1600" dirty="0">
                <a:solidFill>
                  <a:schemeClr val="tx1"/>
                </a:solidFill>
              </a:rPr>
              <a:t> - July 3</a:t>
            </a:r>
            <a:r>
              <a:rPr lang="en-US" sz="1600" baseline="30000" dirty="0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6A2391-E950-439F-A3E4-43502D97EE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9350" y="10013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931209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8EAF5886-D828-4A4E-B003-6470A5D25F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2080" y="2710299"/>
            <a:ext cx="1739871" cy="1414661"/>
          </a:xfrm>
          <a:prstGeom prst="rect">
            <a:avLst/>
          </a:prstGeom>
        </p:spPr>
      </p:pic>
      <p:pic>
        <p:nvPicPr>
          <p:cNvPr id="7" name="Picture 6" descr="A picture containing object, mirror, lamp, drawing&#10;&#10;Description automatically generated">
            <a:extLst>
              <a:ext uri="{FF2B5EF4-FFF2-40B4-BE49-F238E27FC236}">
                <a16:creationId xmlns:a16="http://schemas.microsoft.com/office/drawing/2014/main" id="{0F5C439C-06ED-4DCB-8095-E513A9B77D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54753" y="2594269"/>
            <a:ext cx="1538756" cy="1669461"/>
          </a:xfrm>
          <a:prstGeom prst="rect">
            <a:avLst/>
          </a:prstGeom>
        </p:spPr>
      </p:pic>
      <p:pic>
        <p:nvPicPr>
          <p:cNvPr id="9" name="Picture 8" descr="A picture containing basketball, game, mirror&#10;&#10;Description automatically generated">
            <a:extLst>
              <a:ext uri="{FF2B5EF4-FFF2-40B4-BE49-F238E27FC236}">
                <a16:creationId xmlns:a16="http://schemas.microsoft.com/office/drawing/2014/main" id="{D43584C4-F80F-49F6-86F0-04B61C9725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9652" y="2710299"/>
            <a:ext cx="1479626" cy="148597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FBCD4-B6DC-4741-807C-CD322A329E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A812AB-4E5E-4FA2-936A-D26FFF0CD92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07680" y="14732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4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3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98D9393-8B40-4518-BD25-53BC86DA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1" y="3632200"/>
            <a:ext cx="3412067" cy="25335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Use the words in this chart to fill out your own can/have/are chart.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Choose 3 words from each chart to describe your animal.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7456B5-98F0-4C05-A20C-962DDCAB8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053" y="1692105"/>
            <a:ext cx="6764864" cy="345008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3E8F43-FC02-49AA-A5B2-4BF29AD8D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1920" y="6428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FB4A-B892-439A-B5AA-9921E5A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CAN/HAVE/ARE CHART FOR BIRDS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215C706-4F76-4424-A8E1-91F64515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464" y="1910080"/>
            <a:ext cx="9773152" cy="4500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9DD71-CB69-4D83-9DCF-C35024552059}"/>
              </a:ext>
            </a:extLst>
          </p:cNvPr>
          <p:cNvSpPr txBox="1"/>
          <p:nvPr/>
        </p:nvSpPr>
        <p:spPr>
          <a:xfrm>
            <a:off x="1717040" y="4043680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FLY</a:t>
            </a:r>
          </a:p>
          <a:p>
            <a:r>
              <a:rPr lang="en-US" dirty="0"/>
              <a:t>EAT</a:t>
            </a:r>
          </a:p>
          <a:p>
            <a:r>
              <a:rPr lang="en-US" dirty="0"/>
              <a:t>LIVE OUTSIDE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8CFAB-15FB-4C5F-B23E-2853D1E86F10}"/>
              </a:ext>
            </a:extLst>
          </p:cNvPr>
          <p:cNvSpPr txBox="1"/>
          <p:nvPr/>
        </p:nvSpPr>
        <p:spPr>
          <a:xfrm>
            <a:off x="5092494" y="4043680"/>
            <a:ext cx="1196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WINGS</a:t>
            </a:r>
          </a:p>
          <a:p>
            <a:r>
              <a:rPr lang="en-US" dirty="0"/>
              <a:t>BEAKS</a:t>
            </a:r>
          </a:p>
          <a:p>
            <a:r>
              <a:rPr lang="en-US" dirty="0"/>
              <a:t>FEATHERS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1F4EC-B8B6-45B2-9FE7-8950F295946B}"/>
              </a:ext>
            </a:extLst>
          </p:cNvPr>
          <p:cNvSpPr txBox="1"/>
          <p:nvPr/>
        </p:nvSpPr>
        <p:spPr>
          <a:xfrm>
            <a:off x="7965440" y="4043680"/>
            <a:ext cx="1742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WILD ANIMALS</a:t>
            </a:r>
          </a:p>
          <a:p>
            <a:r>
              <a:rPr lang="en-US" dirty="0"/>
              <a:t>ZOO ANIMALS</a:t>
            </a:r>
          </a:p>
          <a:p>
            <a:r>
              <a:rPr lang="en-US" dirty="0"/>
              <a:t>HARD TO CATCH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08CF5D-B508-4473-A526-60C6D7A56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4320" y="10206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DF5E-D30B-49E7-9829-0FEF6157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bank: foot, beak, body, wing head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BB2FDB3-D93B-4CBA-A706-CE818D7B5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79" y="1892814"/>
            <a:ext cx="8795202" cy="4718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BFA1C-F19B-44EB-851B-439CF15C2E77}"/>
              </a:ext>
            </a:extLst>
          </p:cNvPr>
          <p:cNvSpPr txBox="1"/>
          <p:nvPr/>
        </p:nvSpPr>
        <p:spPr>
          <a:xfrm>
            <a:off x="2184400" y="324433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298D4-8813-4DB8-93E7-35E9F38C8DEB}"/>
              </a:ext>
            </a:extLst>
          </p:cNvPr>
          <p:cNvSpPr txBox="1"/>
          <p:nvPr/>
        </p:nvSpPr>
        <p:spPr>
          <a:xfrm>
            <a:off x="7589520" y="257048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50E78-045C-4C0C-8129-5C7D0F182CAC}"/>
              </a:ext>
            </a:extLst>
          </p:cNvPr>
          <p:cNvSpPr txBox="1"/>
          <p:nvPr/>
        </p:nvSpPr>
        <p:spPr>
          <a:xfrm>
            <a:off x="2902866" y="4521200"/>
            <a:ext cx="72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014A2-2ED1-445C-998C-09B4B99F1EBD}"/>
              </a:ext>
            </a:extLst>
          </p:cNvPr>
          <p:cNvSpPr txBox="1"/>
          <p:nvPr/>
        </p:nvSpPr>
        <p:spPr>
          <a:xfrm>
            <a:off x="8707120" y="378849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168AB-9109-4219-AB56-AF9120F7DCDF}"/>
              </a:ext>
            </a:extLst>
          </p:cNvPr>
          <p:cNvSpPr txBox="1"/>
          <p:nvPr/>
        </p:nvSpPr>
        <p:spPr>
          <a:xfrm>
            <a:off x="2543633" y="5842000"/>
            <a:ext cx="69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FOOT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38419A-1BA2-444B-9E52-95B47C39B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920" y="11704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CCE1-BC35-45D6-90E0-D81C842D6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YOUR TURN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48FB5-0B08-455E-B1E7-8BD890CC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3348885"/>
            <a:ext cx="10993546" cy="396631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FILL OUT YOUR CAN/HAVE/ARE CHART FOR THE PENGUIN AND FOR INSECTS (FOUND IN YOUR WORK PACKET)</a:t>
            </a:r>
          </a:p>
          <a:p>
            <a:pPr marL="342900" indent="-342900">
              <a:buAutoNum type="arabicPeriod"/>
            </a:pPr>
            <a:r>
              <a:rPr lang="en-US" sz="2400" dirty="0"/>
              <a:t>FILL OUT THE PARTS OF THE ANIMAL’S BODY (FOUND IN YOUR WORK PACKET)</a:t>
            </a:r>
          </a:p>
          <a:p>
            <a:pPr marL="342900" indent="-342900">
              <a:buAutoNum type="arabicPeriod"/>
            </a:pPr>
            <a:r>
              <a:rPr lang="en-US" sz="2400" dirty="0"/>
              <a:t>TURN IT IN (DROP OFF, MAIL IN, OR TEXT/EMAIL PICTURE)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DC7822-50F1-4473-8832-4D8F39BC0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6240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29</Paragraphs>
  <Slides>6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DividendVTI</vt:lpstr>
      <vt:lpstr>Animals of land and water</vt:lpstr>
      <vt:lpstr>Directions</vt:lpstr>
      <vt:lpstr>Use the words in this chart to fill out your own can/have/are chart.  Choose 3 words from each chart to describe your animal.</vt:lpstr>
      <vt:lpstr>CAN/HAVE/ARE CHART FOR BIRDS</vt:lpstr>
      <vt:lpstr>Word bank: foot, beak, body, wing head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of land and water</dc:title>
  <dc:creator/>
  <cp:lastModifiedBy/>
  <cp:revision>2</cp:revision>
  <dcterms:created xsi:type="dcterms:W3CDTF">2020-06-17T12:09:49Z</dcterms:created>
  <dcterms:modified xsi:type="dcterms:W3CDTF">2020-06-17T13:12:02Z</dcterms:modified>
</cp:coreProperties>
</file>