
<file path=[Content_Types].xml><?xml version="1.0" encoding="utf-8"?>
<Types xmlns="http://schemas.openxmlformats.org/package/2006/content-types">
  <Default Extension="gif" ContentType="image/gif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4" d="100"/>
          <a:sy n="44" d="100"/>
        </p:scale>
        <p:origin x="86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hyperlink" Target="mailto:koslosky@thewatsoninstitute-fa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C4865-E598-4769-B167-9EF76F7353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Science </a:t>
            </a:r>
            <a:br>
              <a:rPr lang="en-US" dirty="0"/>
            </a:br>
            <a:r>
              <a:rPr lang="en-US" dirty="0"/>
              <a:t>ESY Lesson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299EF1-B745-436E-A45D-6F3C3C9D75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LS Classrooms – 229 and 311</a:t>
            </a:r>
          </a:p>
          <a:p>
            <a:r>
              <a:rPr lang="en-US" dirty="0"/>
              <a:t>Ms. O office hours – Monday, Wednesday, Thursday 11-12</a:t>
            </a:r>
            <a:br>
              <a:rPr lang="en-US" dirty="0"/>
            </a:br>
            <a:r>
              <a:rPr lang="en-US" dirty="0"/>
              <a:t>Email – </a:t>
            </a:r>
            <a:r>
              <a:rPr lang="en-US" dirty="0">
                <a:hlinkClick r:id="rId4"/>
              </a:rPr>
              <a:t>koslosky@thewatsoninstitute-fa.org</a:t>
            </a:r>
            <a:endParaRPr lang="en-US" dirty="0"/>
          </a:p>
          <a:p>
            <a:r>
              <a:rPr lang="en-US" dirty="0"/>
              <a:t>Phone – 412-307-7054 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23623A-FC9D-4B00-AA32-872A62A0B9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03869" y="59036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0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560"/>
    </mc:Choice>
    <mc:Fallback xmlns="">
      <p:transition spd="slow" advClick="0" advTm="37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80BB72-5E04-4D47-BE62-714D30412B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6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665B4C-B6DE-4420-87E1-349308F2E2D3}"/>
              </a:ext>
            </a:extLst>
          </p:cNvPr>
          <p:cNvSpPr txBox="1"/>
          <p:nvPr/>
        </p:nvSpPr>
        <p:spPr>
          <a:xfrm>
            <a:off x="8860971" y="1981200"/>
            <a:ext cx="237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Hotter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29A76-84EF-45D3-8399-9431797C436C}"/>
              </a:ext>
            </a:extLst>
          </p:cNvPr>
          <p:cNvSpPr txBox="1"/>
          <p:nvPr/>
        </p:nvSpPr>
        <p:spPr>
          <a:xfrm>
            <a:off x="1458686" y="1981200"/>
            <a:ext cx="187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colder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37242B-2EA1-488B-9874-D8286E12B269}"/>
              </a:ext>
            </a:extLst>
          </p:cNvPr>
          <p:cNvSpPr txBox="1"/>
          <p:nvPr/>
        </p:nvSpPr>
        <p:spPr>
          <a:xfrm>
            <a:off x="1153886" y="4092236"/>
            <a:ext cx="187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Has water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5E9153-B415-42B7-9B5F-91F83FACDA79}"/>
              </a:ext>
            </a:extLst>
          </p:cNvPr>
          <p:cNvSpPr txBox="1"/>
          <p:nvPr/>
        </p:nvSpPr>
        <p:spPr>
          <a:xfrm>
            <a:off x="9405257" y="4138137"/>
            <a:ext cx="187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water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E87158-A78C-4965-934A-4D79097BA4C9}"/>
              </a:ext>
            </a:extLst>
          </p:cNvPr>
          <p:cNvSpPr txBox="1"/>
          <p:nvPr/>
        </p:nvSpPr>
        <p:spPr>
          <a:xfrm>
            <a:off x="5355772" y="2165866"/>
            <a:ext cx="187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Has volcanos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BEC001-6F0F-483F-9EF7-84C86BC60CB8}"/>
              </a:ext>
            </a:extLst>
          </p:cNvPr>
          <p:cNvSpPr txBox="1"/>
          <p:nvPr/>
        </p:nvSpPr>
        <p:spPr>
          <a:xfrm>
            <a:off x="4887686" y="4138137"/>
            <a:ext cx="1872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About the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same size 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1B3B70-390B-4A5D-B248-4FAD9607FA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4057" y="59902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5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570"/>
    </mc:Choice>
    <mc:Fallback xmlns="">
      <p:transition spd="slow" advClick="0" advTm="25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>
            <a:extLst>
              <a:ext uri="{FF2B5EF4-FFF2-40B4-BE49-F238E27FC236}">
                <a16:creationId xmlns:a16="http://schemas.microsoft.com/office/drawing/2014/main" id="{54EEEBD9-D37D-42B9-BE64-2C102B1D6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F47212-081A-4E41-8623-C5BD41ADD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1" y="643467"/>
            <a:ext cx="8959322" cy="5571066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B20F41-D108-4F3C-8A1B-ED3A97E0C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177" y="2060111"/>
            <a:ext cx="8691356" cy="273777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C8BBDBF-01CD-476A-AEDB-2F7D67E68E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80915" y="52776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750"/>
    </mc:Choice>
    <mc:Fallback xmlns="">
      <p:transition spd="slow" advClick="0" advTm="29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5C02B7-0FEC-4BB9-8811-3488716AF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3062" y="4127644"/>
            <a:ext cx="8131550" cy="1126283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76A0F-67B1-4260-B47B-C7EFCF47A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1864865"/>
            <a:ext cx="8131550" cy="2262781"/>
          </a:xfrm>
        </p:spPr>
        <p:txBody>
          <a:bodyPr>
            <a:normAutofit/>
          </a:bodyPr>
          <a:lstStyle/>
          <a:p>
            <a:r>
              <a:rPr lang="en-US" dirty="0"/>
              <a:t>Thank you and stay safe!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" y="234737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6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DA0E66-686E-4844-A885-C08A84BD06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96238" y="58584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1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60"/>
    </mc:Choice>
    <mc:Fallback xmlns="">
      <p:transition spd="slow" advClick="0" advTm="7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11C03-7E62-4CB2-BDBA-F22FC1B70A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000" dirty="0"/>
              <a:t>Venus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8D8CF-7AFA-4BE4-8150-4F47DA8A46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aseline="30000" dirty="0"/>
              <a:t>2nd </a:t>
            </a:r>
            <a:r>
              <a:rPr lang="en-US" sz="2800" dirty="0"/>
              <a:t> planet closest to our sun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9102843-E1BE-40E8-A6A2-4D08434F17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95012" y="59036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6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240"/>
    </mc:Choice>
    <mc:Fallback xmlns="">
      <p:transition spd="slow" advClick="0" advTm="8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5E9783-B821-4D4B-9FB4-55582FFC8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355225"/>
            <a:ext cx="7424057" cy="12047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B9964C-FDDD-4145-B7D2-40764071B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6753" y="4535815"/>
            <a:ext cx="10405247" cy="904804"/>
          </a:xfrm>
          <a:prstGeom prst="rect">
            <a:avLst/>
          </a:prstGeom>
        </p:spPr>
      </p:pic>
      <p:pic>
        <p:nvPicPr>
          <p:cNvPr id="8" name="Picture 7" descr="A picture containing star, sitting, dark, photo&#10;&#10;Description automatically generated">
            <a:extLst>
              <a:ext uri="{FF2B5EF4-FFF2-40B4-BE49-F238E27FC236}">
                <a16:creationId xmlns:a16="http://schemas.microsoft.com/office/drawing/2014/main" id="{5CD95E3E-EE41-4B28-9553-1E8E4FFEC0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" y="1417381"/>
            <a:ext cx="3766458" cy="2824844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E568FA-1D4B-4770-AE18-9DE324C89D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77600" y="60116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9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4990"/>
    </mc:Choice>
    <mc:Fallback xmlns="">
      <p:transition spd="slow" advClick="0" advTm="34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A15B96-8707-45EF-97BA-EA5D8EBBE66C}"/>
              </a:ext>
            </a:extLst>
          </p:cNvPr>
          <p:cNvSpPr/>
          <p:nvPr/>
        </p:nvSpPr>
        <p:spPr>
          <a:xfrm>
            <a:off x="7358743" y="2177143"/>
            <a:ext cx="3897086" cy="957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03668-5D53-4BB6-9F1D-6925D6FB5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641" y="425564"/>
            <a:ext cx="10230502" cy="1904319"/>
          </a:xfrm>
          <a:prstGeom prst="rect">
            <a:avLst/>
          </a:prstGeom>
        </p:spPr>
      </p:pic>
      <p:pic>
        <p:nvPicPr>
          <p:cNvPr id="6" name="Picture 5" descr="A picture containing indoor, sitting, dark, cake&#10;&#10;Description automatically generated">
            <a:extLst>
              <a:ext uri="{FF2B5EF4-FFF2-40B4-BE49-F238E27FC236}">
                <a16:creationId xmlns:a16="http://schemas.microsoft.com/office/drawing/2014/main" id="{C89FB212-2A6C-4044-93D4-58F43E6F4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2641" y="2535350"/>
            <a:ext cx="2830286" cy="377371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D84AC8A-C28C-4CA5-A4D2-13CFCD418E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51029" y="58228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3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130"/>
    </mc:Choice>
    <mc:Fallback xmlns="">
      <p:transition spd="slow" advClick="0" advTm="60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9DD9F9-F5C4-4212-9AF4-FA9113A5C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426F6C-F417-4549-8850-F25566CD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260195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62E13D8-FD19-4788-9203-53DA718D0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2251819"/>
            <a:ext cx="10261600" cy="207797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A62F81ED-B4A6-4AE5-80BE-E6269859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CE89F9-8AE0-4D1F-ABE7-2B6FCD79F270}"/>
              </a:ext>
            </a:extLst>
          </p:cNvPr>
          <p:cNvSpPr/>
          <p:nvPr/>
        </p:nvSpPr>
        <p:spPr>
          <a:xfrm>
            <a:off x="6966857" y="3271440"/>
            <a:ext cx="4259943" cy="10583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able, sitting, small, cake&#10;&#10;Description automatically generated">
            <a:extLst>
              <a:ext uri="{FF2B5EF4-FFF2-40B4-BE49-F238E27FC236}">
                <a16:creationId xmlns:a16="http://schemas.microsoft.com/office/drawing/2014/main" id="{2B7560AF-6631-495D-A07E-880ADA975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856" y="3886199"/>
            <a:ext cx="4844143" cy="254317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BDF24F-CC00-4151-8C2F-F7C3A9E7C1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91900" y="5985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7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130"/>
    </mc:Choice>
    <mc:Fallback xmlns="">
      <p:transition spd="slow" advClick="0" advTm="40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ED1BC0C2-464F-43C9-B24D-B233767FF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F9A5C31D-7524-4E51-BA50-AFFD6E66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3712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DEAC00FC-CFFF-4878-8042-90918117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EF4354-423B-49E6-82AB-3DAB11B74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5156" y="1676400"/>
            <a:ext cx="9171669" cy="3015343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4E400A-F50B-45CD-B46E-F3C28C0163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22025" y="60633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0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710"/>
    </mc:Choice>
    <mc:Fallback xmlns="">
      <p:transition spd="slow" advClick="0" advTm="277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A12CC2-C264-42A9-BAE9-BD7C4716A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19" y="1480457"/>
            <a:ext cx="10757052" cy="367937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3730DF-0137-43F4-8096-188333CC55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6271" y="58238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7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820"/>
    </mc:Choice>
    <mc:Fallback xmlns="">
      <p:transition spd="slow" advClick="0" advTm="27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2BB0A32C-B604-43B2-87C7-BCA412502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81A7FA8F-EEF0-42A3-87E4-37C1E0098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59BEC7AF-C11E-49FE-A4ED-ADD0885F8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2" y="313809"/>
            <a:ext cx="9281055" cy="6222458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5">
            <a:extLst>
              <a:ext uri="{FF2B5EF4-FFF2-40B4-BE49-F238E27FC236}">
                <a16:creationId xmlns:a16="http://schemas.microsoft.com/office/drawing/2014/main" id="{9B0196DB-78F8-4A14-99DC-2020E19E6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823682"/>
            <a:ext cx="3536576" cy="857047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6B275C2-C584-4974-96A6-1ADEE4B52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094" y="1121146"/>
            <a:ext cx="3636534" cy="4468420"/>
          </a:xfrm>
          <a:prstGeom prst="rect">
            <a:avLst/>
          </a:prstGeom>
        </p:spPr>
      </p:pic>
      <p:pic>
        <p:nvPicPr>
          <p:cNvPr id="5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B351AE52-E627-4C17-B3FE-F78DA3BE07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1361" y="1979914"/>
            <a:ext cx="3636534" cy="27274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771F5F-9D42-4FD3-93D8-6F316E03F8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98295" y="58569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2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390"/>
    </mc:Choice>
    <mc:Fallback xmlns="">
      <p:transition spd="slow" advClick="0" advTm="30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6E8030-2AF7-4E80-9C98-2AD65DD175D7}"/>
              </a:ext>
            </a:extLst>
          </p:cNvPr>
          <p:cNvSpPr txBox="1"/>
          <p:nvPr/>
        </p:nvSpPr>
        <p:spPr>
          <a:xfrm>
            <a:off x="1872343" y="261257"/>
            <a:ext cx="8577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4B280D-E1CD-4077-9AB0-16CA148C1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343" y="630589"/>
            <a:ext cx="9165236" cy="145392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C88A01-E9BD-451F-AA1A-00F13FDE62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2914" y="59980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0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910"/>
    </mc:Choice>
    <mc:Fallback xmlns="">
      <p:transition spd="slow" advClick="0" advTm="169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46</Words>
  <Application>Microsoft Office PowerPoint</Application>
  <PresentationFormat>Widescreen</PresentationFormat>
  <Paragraphs>16</Paragraphs>
  <Slides>12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Wisp</vt:lpstr>
      <vt:lpstr>Science  ESY Lesson 2</vt:lpstr>
      <vt:lpstr>Venus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and stay safe!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 ESY Lesson 1</dc:title>
  <dc:creator>Timothy Moon</dc:creator>
  <cp:lastModifiedBy>Timothy Moon</cp:lastModifiedBy>
  <cp:revision>14</cp:revision>
  <dcterms:created xsi:type="dcterms:W3CDTF">2020-06-16T13:53:42Z</dcterms:created>
  <dcterms:modified xsi:type="dcterms:W3CDTF">2020-06-17T13:08:24Z</dcterms:modified>
</cp:coreProperties>
</file>