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8" r:id="rId5"/>
    <p:sldId id="267" r:id="rId6"/>
    <p:sldId id="260" r:id="rId7"/>
    <p:sldId id="264" r:id="rId8"/>
    <p:sldId id="268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hyperlink" Target="mailto:koslosky@thewatsoninstitute-fa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E7E14-29FA-408B-B4EA-CEEF08C85C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Math </a:t>
            </a:r>
            <a:br>
              <a:rPr lang="en-US" dirty="0"/>
            </a:br>
            <a:r>
              <a:rPr lang="en-US" dirty="0"/>
              <a:t>ESY Lesson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65FDD-7C71-4C10-AEDD-5F71B56850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LS Classrooms – 229 and 311</a:t>
            </a:r>
          </a:p>
          <a:p>
            <a:r>
              <a:rPr lang="en-US" dirty="0"/>
              <a:t>Ms. O office hours – Monday, Wednesday, Thursday 11-12</a:t>
            </a:r>
            <a:br>
              <a:rPr lang="en-US" dirty="0"/>
            </a:br>
            <a:r>
              <a:rPr lang="en-US" dirty="0"/>
              <a:t>Email </a:t>
            </a:r>
            <a:r>
              <a:rPr lang="en-US"/>
              <a:t>– </a:t>
            </a:r>
            <a:r>
              <a:rPr lang="en-US">
                <a:hlinkClick r:id="rId4"/>
              </a:rPr>
              <a:t>koslosky</a:t>
            </a:r>
            <a:r>
              <a:rPr lang="en-US" dirty="0">
                <a:hlinkClick r:id="rId4"/>
              </a:rPr>
              <a:t>@thewatsoninstitute-fa.org</a:t>
            </a:r>
            <a:endParaRPr lang="en-US" dirty="0"/>
          </a:p>
          <a:p>
            <a:r>
              <a:rPr lang="en-US" dirty="0"/>
              <a:t>Phone – 412-307-7054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9D974F-1CA8-46E0-91D1-229E7E172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9812" y="6045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9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450"/>
    </mc:Choice>
    <mc:Fallback xmlns="">
      <p:transition spd="slow" advClick="0" advTm="11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4B53-C580-45BF-A350-2CAA94862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 and Subtraction – Word Problems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D03E33-F1F2-4983-AA83-55089BFECF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AF67D3-80A0-483C-8E87-8EE1174AD9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9812" y="59036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740"/>
    </mc:Choice>
    <mc:Fallback xmlns="">
      <p:transition spd="slow" advClick="0" advTm="9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9FD0B7B-ADEA-49AF-8DDE-0C8CA674A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325" y="659027"/>
            <a:ext cx="7072339" cy="53926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077893-EB18-4880-83FF-1A7397FBC0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3665" y="5926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5570"/>
    </mc:Choice>
    <mc:Fallback xmlns="">
      <p:transition spd="slow" advClick="0" advTm="2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163D3-9A14-4746-823D-5A85AA91797D}"/>
              </a:ext>
            </a:extLst>
          </p:cNvPr>
          <p:cNvSpPr txBox="1"/>
          <p:nvPr/>
        </p:nvSpPr>
        <p:spPr>
          <a:xfrm>
            <a:off x="2002971" y="283029"/>
            <a:ext cx="851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Addition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5955F-3F45-42C7-AFA8-199BB15EF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171" y="5317347"/>
            <a:ext cx="8360228" cy="154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70EB7C-0099-4D78-9DF1-845C1CA4CFCF}"/>
              </a:ext>
            </a:extLst>
          </p:cNvPr>
          <p:cNvSpPr/>
          <p:nvPr/>
        </p:nvSpPr>
        <p:spPr>
          <a:xfrm>
            <a:off x="2002971" y="1037934"/>
            <a:ext cx="7707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Nathan	starts  with  7  stickers.  Sean gives  Nathan  18  more.	How many stickers does Nathan end with?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55310-217D-4B23-B5FC-BD0E266F12DC}"/>
              </a:ext>
            </a:extLst>
          </p:cNvPr>
          <p:cNvSpPr txBox="1"/>
          <p:nvPr/>
        </p:nvSpPr>
        <p:spPr>
          <a:xfrm>
            <a:off x="2569029" y="2854174"/>
            <a:ext cx="2852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18</a:t>
            </a:r>
          </a:p>
          <a:p>
            <a:r>
              <a:rPr lang="en-US" sz="4000" u="sng" dirty="0"/>
              <a:t>+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5A040-7E9F-4BCE-9B65-8DBA3FF370CF}"/>
              </a:ext>
            </a:extLst>
          </p:cNvPr>
          <p:cNvSpPr txBox="1"/>
          <p:nvPr/>
        </p:nvSpPr>
        <p:spPr>
          <a:xfrm>
            <a:off x="2569029" y="4177613"/>
            <a:ext cx="1088571" cy="72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2 5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78A8F-7CA6-408E-B896-E5E5B2BB5814}"/>
              </a:ext>
            </a:extLst>
          </p:cNvPr>
          <p:cNvSpPr txBox="1"/>
          <p:nvPr/>
        </p:nvSpPr>
        <p:spPr>
          <a:xfrm>
            <a:off x="2721428" y="2607594"/>
            <a:ext cx="631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 1</a:t>
            </a: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A85A128F-6251-433F-9CA7-353E74072625}"/>
              </a:ext>
            </a:extLst>
          </p:cNvPr>
          <p:cNvSpPr/>
          <p:nvPr/>
        </p:nvSpPr>
        <p:spPr>
          <a:xfrm>
            <a:off x="4767943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C4639A9A-C22C-4EF3-95A2-E08101021B4F}"/>
              </a:ext>
            </a:extLst>
          </p:cNvPr>
          <p:cNvSpPr/>
          <p:nvPr/>
        </p:nvSpPr>
        <p:spPr>
          <a:xfrm>
            <a:off x="5159829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F46E6C33-0571-47F8-B9ED-5691A318E403}"/>
              </a:ext>
            </a:extLst>
          </p:cNvPr>
          <p:cNvSpPr/>
          <p:nvPr/>
        </p:nvSpPr>
        <p:spPr>
          <a:xfrm>
            <a:off x="5595257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BB47B471-03E5-4DE2-A560-742C33B24BFF}"/>
              </a:ext>
            </a:extLst>
          </p:cNvPr>
          <p:cNvSpPr/>
          <p:nvPr/>
        </p:nvSpPr>
        <p:spPr>
          <a:xfrm>
            <a:off x="6008914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18E9E4B4-2FBD-45B6-BD09-F3DFEFDCDFFE}"/>
              </a:ext>
            </a:extLst>
          </p:cNvPr>
          <p:cNvSpPr/>
          <p:nvPr/>
        </p:nvSpPr>
        <p:spPr>
          <a:xfrm>
            <a:off x="6531431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0DE077DF-C61A-463E-B223-C91C68699E8E}"/>
              </a:ext>
            </a:extLst>
          </p:cNvPr>
          <p:cNvSpPr/>
          <p:nvPr/>
        </p:nvSpPr>
        <p:spPr>
          <a:xfrm>
            <a:off x="6923319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2A561EF7-E3C6-499E-A577-24E338104DA6}"/>
              </a:ext>
            </a:extLst>
          </p:cNvPr>
          <p:cNvSpPr/>
          <p:nvPr/>
        </p:nvSpPr>
        <p:spPr>
          <a:xfrm>
            <a:off x="7315207" y="2846906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6483996E-61EC-4037-AE1E-5A9F47B049C0}"/>
              </a:ext>
            </a:extLst>
          </p:cNvPr>
          <p:cNvSpPr/>
          <p:nvPr/>
        </p:nvSpPr>
        <p:spPr>
          <a:xfrm>
            <a:off x="7707093" y="2846906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Star: 5 Points 35">
            <a:extLst>
              <a:ext uri="{FF2B5EF4-FFF2-40B4-BE49-F238E27FC236}">
                <a16:creationId xmlns:a16="http://schemas.microsoft.com/office/drawing/2014/main" id="{C84A94CB-6AF4-4FCD-AF93-4978CAB065C4}"/>
              </a:ext>
            </a:extLst>
          </p:cNvPr>
          <p:cNvSpPr/>
          <p:nvPr/>
        </p:nvSpPr>
        <p:spPr>
          <a:xfrm>
            <a:off x="8164292" y="2883707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tar: 5 Points 36">
            <a:extLst>
              <a:ext uri="{FF2B5EF4-FFF2-40B4-BE49-F238E27FC236}">
                <a16:creationId xmlns:a16="http://schemas.microsoft.com/office/drawing/2014/main" id="{3650804C-CFB3-4663-AAB3-2DB6D4581349}"/>
              </a:ext>
            </a:extLst>
          </p:cNvPr>
          <p:cNvSpPr/>
          <p:nvPr/>
        </p:nvSpPr>
        <p:spPr>
          <a:xfrm>
            <a:off x="8643260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Star: 5 Points 37">
            <a:extLst>
              <a:ext uri="{FF2B5EF4-FFF2-40B4-BE49-F238E27FC236}">
                <a16:creationId xmlns:a16="http://schemas.microsoft.com/office/drawing/2014/main" id="{2941D8E4-334E-47C3-9C61-C413460F5CC6}"/>
              </a:ext>
            </a:extLst>
          </p:cNvPr>
          <p:cNvSpPr/>
          <p:nvPr/>
        </p:nvSpPr>
        <p:spPr>
          <a:xfrm>
            <a:off x="4397830" y="2832633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7E39538D-0D1F-4159-B1DD-F31C96ADBB01}"/>
              </a:ext>
            </a:extLst>
          </p:cNvPr>
          <p:cNvSpPr/>
          <p:nvPr/>
        </p:nvSpPr>
        <p:spPr>
          <a:xfrm>
            <a:off x="9078693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tar: 5 Points 39">
            <a:extLst>
              <a:ext uri="{FF2B5EF4-FFF2-40B4-BE49-F238E27FC236}">
                <a16:creationId xmlns:a16="http://schemas.microsoft.com/office/drawing/2014/main" id="{D30242B7-238F-4567-89E8-F73AF53CC92C}"/>
              </a:ext>
            </a:extLst>
          </p:cNvPr>
          <p:cNvSpPr/>
          <p:nvPr/>
        </p:nvSpPr>
        <p:spPr>
          <a:xfrm>
            <a:off x="9448800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ar: 5 Points 40">
            <a:extLst>
              <a:ext uri="{FF2B5EF4-FFF2-40B4-BE49-F238E27FC236}">
                <a16:creationId xmlns:a16="http://schemas.microsoft.com/office/drawing/2014/main" id="{9ABA1FA7-3312-45D7-A8BE-9F685B5E45B2}"/>
              </a:ext>
            </a:extLst>
          </p:cNvPr>
          <p:cNvSpPr/>
          <p:nvPr/>
        </p:nvSpPr>
        <p:spPr>
          <a:xfrm>
            <a:off x="9927782" y="2832633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tar: 5 Points 41">
            <a:extLst>
              <a:ext uri="{FF2B5EF4-FFF2-40B4-BE49-F238E27FC236}">
                <a16:creationId xmlns:a16="http://schemas.microsoft.com/office/drawing/2014/main" id="{2FF90665-1829-47CA-BFC6-B0147B2472A3}"/>
              </a:ext>
            </a:extLst>
          </p:cNvPr>
          <p:cNvSpPr/>
          <p:nvPr/>
        </p:nvSpPr>
        <p:spPr>
          <a:xfrm>
            <a:off x="4027713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tar: 5 Points 42">
            <a:extLst>
              <a:ext uri="{FF2B5EF4-FFF2-40B4-BE49-F238E27FC236}">
                <a16:creationId xmlns:a16="http://schemas.microsoft.com/office/drawing/2014/main" id="{A8B13ECF-224D-49E8-9347-CC53F200C92C}"/>
              </a:ext>
            </a:extLst>
          </p:cNvPr>
          <p:cNvSpPr/>
          <p:nvPr/>
        </p:nvSpPr>
        <p:spPr>
          <a:xfrm>
            <a:off x="10319668" y="2854174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tar: 5 Points 43">
            <a:extLst>
              <a:ext uri="{FF2B5EF4-FFF2-40B4-BE49-F238E27FC236}">
                <a16:creationId xmlns:a16="http://schemas.microsoft.com/office/drawing/2014/main" id="{D7693700-6998-4217-8F1E-D290AE723B0F}"/>
              </a:ext>
            </a:extLst>
          </p:cNvPr>
          <p:cNvSpPr/>
          <p:nvPr/>
        </p:nvSpPr>
        <p:spPr>
          <a:xfrm>
            <a:off x="10733320" y="2807649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Star: 5 Points 44">
            <a:extLst>
              <a:ext uri="{FF2B5EF4-FFF2-40B4-BE49-F238E27FC236}">
                <a16:creationId xmlns:a16="http://schemas.microsoft.com/office/drawing/2014/main" id="{0BD96280-27A5-44AA-BA90-CF94DF66AF54}"/>
              </a:ext>
            </a:extLst>
          </p:cNvPr>
          <p:cNvSpPr/>
          <p:nvPr/>
        </p:nvSpPr>
        <p:spPr>
          <a:xfrm>
            <a:off x="11125201" y="2807649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tar: 5 Points 45">
            <a:extLst>
              <a:ext uri="{FF2B5EF4-FFF2-40B4-BE49-F238E27FC236}">
                <a16:creationId xmlns:a16="http://schemas.microsoft.com/office/drawing/2014/main" id="{FAC37FB8-BE6F-4E13-9F23-920EF7CD1360}"/>
              </a:ext>
            </a:extLst>
          </p:cNvPr>
          <p:cNvSpPr/>
          <p:nvPr/>
        </p:nvSpPr>
        <p:spPr>
          <a:xfrm>
            <a:off x="4136573" y="3809010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tar: 5 Points 46">
            <a:extLst>
              <a:ext uri="{FF2B5EF4-FFF2-40B4-BE49-F238E27FC236}">
                <a16:creationId xmlns:a16="http://schemas.microsoft.com/office/drawing/2014/main" id="{A40C8AC3-AD41-47C9-9B24-34E3560D981C}"/>
              </a:ext>
            </a:extLst>
          </p:cNvPr>
          <p:cNvSpPr/>
          <p:nvPr/>
        </p:nvSpPr>
        <p:spPr>
          <a:xfrm>
            <a:off x="4561117" y="3795073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Star: 5 Points 47">
            <a:extLst>
              <a:ext uri="{FF2B5EF4-FFF2-40B4-BE49-F238E27FC236}">
                <a16:creationId xmlns:a16="http://schemas.microsoft.com/office/drawing/2014/main" id="{8EA622F9-3D97-4426-80AE-0C331ED9286F}"/>
              </a:ext>
            </a:extLst>
          </p:cNvPr>
          <p:cNvSpPr/>
          <p:nvPr/>
        </p:nvSpPr>
        <p:spPr>
          <a:xfrm>
            <a:off x="4996548" y="3809010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tar: 5 Points 48">
            <a:extLst>
              <a:ext uri="{FF2B5EF4-FFF2-40B4-BE49-F238E27FC236}">
                <a16:creationId xmlns:a16="http://schemas.microsoft.com/office/drawing/2014/main" id="{696D1862-E707-4468-A334-867A1AB0FF79}"/>
              </a:ext>
            </a:extLst>
          </p:cNvPr>
          <p:cNvSpPr/>
          <p:nvPr/>
        </p:nvSpPr>
        <p:spPr>
          <a:xfrm>
            <a:off x="5475515" y="3809010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Star: 5 Points 49">
            <a:extLst>
              <a:ext uri="{FF2B5EF4-FFF2-40B4-BE49-F238E27FC236}">
                <a16:creationId xmlns:a16="http://schemas.microsoft.com/office/drawing/2014/main" id="{4AA00799-6D10-4DB7-8F59-178675154B1F}"/>
              </a:ext>
            </a:extLst>
          </p:cNvPr>
          <p:cNvSpPr/>
          <p:nvPr/>
        </p:nvSpPr>
        <p:spPr>
          <a:xfrm>
            <a:off x="5910945" y="3795073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BB68154C-D783-4E9D-B81C-3CD880E39802}"/>
              </a:ext>
            </a:extLst>
          </p:cNvPr>
          <p:cNvSpPr/>
          <p:nvPr/>
        </p:nvSpPr>
        <p:spPr>
          <a:xfrm>
            <a:off x="6400802" y="3765956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tar: 5 Points 51">
            <a:extLst>
              <a:ext uri="{FF2B5EF4-FFF2-40B4-BE49-F238E27FC236}">
                <a16:creationId xmlns:a16="http://schemas.microsoft.com/office/drawing/2014/main" id="{4EE8B457-55B5-4D52-972C-E4F1FC8B5E42}"/>
              </a:ext>
            </a:extLst>
          </p:cNvPr>
          <p:cNvSpPr/>
          <p:nvPr/>
        </p:nvSpPr>
        <p:spPr>
          <a:xfrm>
            <a:off x="6858001" y="3765956"/>
            <a:ext cx="261257" cy="153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D5332C-376F-4D9E-BADF-38E208C8BECB}"/>
              </a:ext>
            </a:extLst>
          </p:cNvPr>
          <p:cNvSpPr txBox="1"/>
          <p:nvPr/>
        </p:nvSpPr>
        <p:spPr>
          <a:xfrm>
            <a:off x="7837721" y="3604101"/>
            <a:ext cx="341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25 Stickers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7A99AB-A083-4D2E-85CB-9E931E4BF79F}"/>
              </a:ext>
            </a:extLst>
          </p:cNvPr>
          <p:cNvSpPr/>
          <p:nvPr/>
        </p:nvSpPr>
        <p:spPr>
          <a:xfrm>
            <a:off x="7565581" y="3429000"/>
            <a:ext cx="3548737" cy="1312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701593-0A0B-49B3-BDC0-7541229D4E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6458" y="6087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8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4120"/>
    </mc:Choice>
    <mc:Fallback xmlns="">
      <p:transition spd="slow" advClick="0" advTm="124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C163D3-9A14-4746-823D-5A85AA91797D}"/>
              </a:ext>
            </a:extLst>
          </p:cNvPr>
          <p:cNvSpPr txBox="1"/>
          <p:nvPr/>
        </p:nvSpPr>
        <p:spPr>
          <a:xfrm>
            <a:off x="2002971" y="283029"/>
            <a:ext cx="85126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Addition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5955F-3F45-42C7-AFA8-199BB15EF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9171" y="5317347"/>
            <a:ext cx="8360228" cy="15406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70EB7C-0099-4D78-9DF1-845C1CA4CFCF}"/>
              </a:ext>
            </a:extLst>
          </p:cNvPr>
          <p:cNvSpPr/>
          <p:nvPr/>
        </p:nvSpPr>
        <p:spPr>
          <a:xfrm>
            <a:off x="2002971" y="1037934"/>
            <a:ext cx="77070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There	are	83 	marbles.	8	marbles more	are added.  How	many	are there total?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B55310-217D-4B23-B5FC-BD0E266F12DC}"/>
              </a:ext>
            </a:extLst>
          </p:cNvPr>
          <p:cNvSpPr txBox="1"/>
          <p:nvPr/>
        </p:nvSpPr>
        <p:spPr>
          <a:xfrm>
            <a:off x="2569029" y="2854174"/>
            <a:ext cx="2852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 83</a:t>
            </a:r>
          </a:p>
          <a:p>
            <a:r>
              <a:rPr lang="en-US" sz="4000" u="sng" dirty="0"/>
              <a:t>+ 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F5A040-7E9F-4BCE-9B65-8DBA3FF370CF}"/>
              </a:ext>
            </a:extLst>
          </p:cNvPr>
          <p:cNvSpPr txBox="1"/>
          <p:nvPr/>
        </p:nvSpPr>
        <p:spPr>
          <a:xfrm>
            <a:off x="2569029" y="4177613"/>
            <a:ext cx="1088571" cy="72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>
                <a:solidFill>
                  <a:srgbClr val="FF0000"/>
                </a:solidFill>
              </a:rPr>
              <a:t>9 1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78A8F-7CA6-408E-B896-E5E5B2BB5814}"/>
              </a:ext>
            </a:extLst>
          </p:cNvPr>
          <p:cNvSpPr txBox="1"/>
          <p:nvPr/>
        </p:nvSpPr>
        <p:spPr>
          <a:xfrm>
            <a:off x="2721428" y="2607594"/>
            <a:ext cx="631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  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CD5332C-376F-4D9E-BADF-38E208C8BECB}"/>
              </a:ext>
            </a:extLst>
          </p:cNvPr>
          <p:cNvSpPr txBox="1"/>
          <p:nvPr/>
        </p:nvSpPr>
        <p:spPr>
          <a:xfrm>
            <a:off x="7837721" y="3604101"/>
            <a:ext cx="3418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91 Marbles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7A99AB-A083-4D2E-85CB-9E931E4BF79F}"/>
              </a:ext>
            </a:extLst>
          </p:cNvPr>
          <p:cNvSpPr/>
          <p:nvPr/>
        </p:nvSpPr>
        <p:spPr>
          <a:xfrm>
            <a:off x="7565581" y="3429000"/>
            <a:ext cx="3690248" cy="13123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958935F-7E04-4058-8C7A-CA6826FB1BAD}"/>
              </a:ext>
            </a:extLst>
          </p:cNvPr>
          <p:cNvSpPr/>
          <p:nvPr/>
        </p:nvSpPr>
        <p:spPr>
          <a:xfrm>
            <a:off x="4463143" y="3007704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8F2D529-EA37-4781-8741-AF77D7FB3D33}"/>
              </a:ext>
            </a:extLst>
          </p:cNvPr>
          <p:cNvSpPr/>
          <p:nvPr/>
        </p:nvSpPr>
        <p:spPr>
          <a:xfrm>
            <a:off x="5007427" y="3007704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8E8DF2-D4FD-4D39-8310-8FD30AB38405}"/>
              </a:ext>
            </a:extLst>
          </p:cNvPr>
          <p:cNvSpPr/>
          <p:nvPr/>
        </p:nvSpPr>
        <p:spPr>
          <a:xfrm>
            <a:off x="5573487" y="3007704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25A455E-A982-4E45-8F6C-CFC0B8B397D1}"/>
              </a:ext>
            </a:extLst>
          </p:cNvPr>
          <p:cNvSpPr/>
          <p:nvPr/>
        </p:nvSpPr>
        <p:spPr>
          <a:xfrm>
            <a:off x="6139543" y="3007704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F818D0BD-AC0D-4FFC-BBAD-88B01352E7AD}"/>
              </a:ext>
            </a:extLst>
          </p:cNvPr>
          <p:cNvSpPr/>
          <p:nvPr/>
        </p:nvSpPr>
        <p:spPr>
          <a:xfrm>
            <a:off x="6770916" y="3007704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FD719F5-69A7-4B1D-8F83-421DFBF6218D}"/>
              </a:ext>
            </a:extLst>
          </p:cNvPr>
          <p:cNvSpPr/>
          <p:nvPr/>
        </p:nvSpPr>
        <p:spPr>
          <a:xfrm>
            <a:off x="7315200" y="2979659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A81E0A2-3693-47F1-86AD-AFAD4FE80665}"/>
              </a:ext>
            </a:extLst>
          </p:cNvPr>
          <p:cNvSpPr/>
          <p:nvPr/>
        </p:nvSpPr>
        <p:spPr>
          <a:xfrm>
            <a:off x="7881257" y="2962589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FDBE4BC-E413-489D-8F35-D8816E41FB45}"/>
              </a:ext>
            </a:extLst>
          </p:cNvPr>
          <p:cNvSpPr/>
          <p:nvPr/>
        </p:nvSpPr>
        <p:spPr>
          <a:xfrm>
            <a:off x="8447314" y="2962589"/>
            <a:ext cx="370114" cy="4212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D56107-5A4A-419E-B331-24FCD480B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1029" y="57828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0"/>
    </mc:Choice>
    <mc:Fallback xmlns="">
      <p:transition spd="slow" advClick="0" advTm="1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699877-13E3-4FC1-B91B-2A8A8FA76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B122-E2DC-4CA5-8B6F-B49249C78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267478" cy="6858000"/>
          </a:xfrm>
          <a:prstGeom prst="rect">
            <a:avLst/>
          </a:prstGeom>
          <a:solidFill>
            <a:schemeClr val="bg2">
              <a:lumMod val="1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B22E03-3087-4988-9DB5-572918FB9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2" y="313809"/>
            <a:ext cx="9281055" cy="6222458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B2A5927-4A36-47DC-BF12-54A96B456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823682"/>
            <a:ext cx="3536576" cy="857047"/>
          </a:xfrm>
          <a:prstGeom prst="rightArrow">
            <a:avLst>
              <a:gd name="adj1" fmla="val 100000"/>
              <a:gd name="adj2" fmla="val 44189"/>
            </a:avLst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D1B33F25-4C87-4DDB-8315-A372B95B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325" y="659027"/>
            <a:ext cx="7072339" cy="539265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ECA825-EB30-4C32-A50F-F864EE24B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02731" y="5800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0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760"/>
    </mc:Choice>
    <mc:Fallback xmlns="">
      <p:transition spd="slow" advClick="0" advTm="17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167A6F-7726-4AE1-974D-AF24616C82DA}"/>
              </a:ext>
            </a:extLst>
          </p:cNvPr>
          <p:cNvSpPr/>
          <p:nvPr/>
        </p:nvSpPr>
        <p:spPr>
          <a:xfrm>
            <a:off x="1785256" y="479361"/>
            <a:ext cx="994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Subtraction without Regrouping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CAC9D-6385-4922-A503-690D50A1C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2" y="5283343"/>
            <a:ext cx="9492342" cy="1535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FA88E-5436-4BDE-B838-7B86F5A09B7D}"/>
              </a:ext>
            </a:extLst>
          </p:cNvPr>
          <p:cNvSpPr txBox="1"/>
          <p:nvPr/>
        </p:nvSpPr>
        <p:spPr>
          <a:xfrm>
            <a:off x="2852057" y="4027714"/>
            <a:ext cx="261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    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D7D8D-5165-494A-870A-15E2E15E907F}"/>
              </a:ext>
            </a:extLst>
          </p:cNvPr>
          <p:cNvSpPr txBox="1"/>
          <p:nvPr/>
        </p:nvSpPr>
        <p:spPr>
          <a:xfrm>
            <a:off x="7108371" y="3811021"/>
            <a:ext cx="261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  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45FAC5-94F3-4020-9F0D-84D088218B2A}"/>
              </a:ext>
            </a:extLst>
          </p:cNvPr>
          <p:cNvSpPr/>
          <p:nvPr/>
        </p:nvSpPr>
        <p:spPr>
          <a:xfrm>
            <a:off x="1785256" y="115001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There are	17	candies in	a	box. Wanda	takes 5	candies.	How many are	left?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B9EA1-414E-40A1-8047-4A6211AC829C}"/>
              </a:ext>
            </a:extLst>
          </p:cNvPr>
          <p:cNvSpPr txBox="1"/>
          <p:nvPr/>
        </p:nvSpPr>
        <p:spPr>
          <a:xfrm>
            <a:off x="2177143" y="2786743"/>
            <a:ext cx="2612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5400" dirty="0"/>
              <a:t> 17</a:t>
            </a:r>
          </a:p>
          <a:p>
            <a:r>
              <a:rPr lang="en-US" sz="5400" u="sng" dirty="0"/>
              <a:t>- 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BEBF9-FE87-4D70-BEC1-E333F59F6C65}"/>
              </a:ext>
            </a:extLst>
          </p:cNvPr>
          <p:cNvSpPr txBox="1"/>
          <p:nvPr/>
        </p:nvSpPr>
        <p:spPr>
          <a:xfrm>
            <a:off x="2177142" y="4541069"/>
            <a:ext cx="1545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1 2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1D824556-408A-4BEE-BBA7-89896CDD2213}"/>
              </a:ext>
            </a:extLst>
          </p:cNvPr>
          <p:cNvSpPr/>
          <p:nvPr/>
        </p:nvSpPr>
        <p:spPr>
          <a:xfrm>
            <a:off x="4789715" y="2939143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EB0E6251-9AFC-4A6A-AC53-68FE603CBE90}"/>
              </a:ext>
            </a:extLst>
          </p:cNvPr>
          <p:cNvSpPr/>
          <p:nvPr/>
        </p:nvSpPr>
        <p:spPr>
          <a:xfrm>
            <a:off x="5421086" y="2918394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476072B-118C-45B5-9FA0-123B32C53BFE}"/>
              </a:ext>
            </a:extLst>
          </p:cNvPr>
          <p:cNvSpPr/>
          <p:nvPr/>
        </p:nvSpPr>
        <p:spPr>
          <a:xfrm>
            <a:off x="6052457" y="2939143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88F2CFEA-9683-4063-A0A3-544834D5F95A}"/>
              </a:ext>
            </a:extLst>
          </p:cNvPr>
          <p:cNvSpPr/>
          <p:nvPr/>
        </p:nvSpPr>
        <p:spPr>
          <a:xfrm>
            <a:off x="6760027" y="2918393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0958D87-E997-47FF-A68B-3AD84A445D39}"/>
              </a:ext>
            </a:extLst>
          </p:cNvPr>
          <p:cNvSpPr/>
          <p:nvPr/>
        </p:nvSpPr>
        <p:spPr>
          <a:xfrm>
            <a:off x="7467597" y="2939143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2634D6EB-CAD3-4E6B-8381-284A7F74E378}"/>
              </a:ext>
            </a:extLst>
          </p:cNvPr>
          <p:cNvSpPr/>
          <p:nvPr/>
        </p:nvSpPr>
        <p:spPr>
          <a:xfrm>
            <a:off x="8175167" y="2939143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8821CACC-2AC6-47C9-B2E7-A11EFE986421}"/>
              </a:ext>
            </a:extLst>
          </p:cNvPr>
          <p:cNvSpPr/>
          <p:nvPr/>
        </p:nvSpPr>
        <p:spPr>
          <a:xfrm>
            <a:off x="8969824" y="2918392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64FC25E8-70D4-4F25-8D93-6DB27591AF21}"/>
              </a:ext>
            </a:extLst>
          </p:cNvPr>
          <p:cNvSpPr/>
          <p:nvPr/>
        </p:nvSpPr>
        <p:spPr>
          <a:xfrm>
            <a:off x="9677394" y="2918391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86E46AC7-07B2-47A3-8CD8-85D8A5185E76}"/>
              </a:ext>
            </a:extLst>
          </p:cNvPr>
          <p:cNvSpPr/>
          <p:nvPr/>
        </p:nvSpPr>
        <p:spPr>
          <a:xfrm>
            <a:off x="10308765" y="2939143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2166EB41-09E8-4B1D-B84F-38F693D26C69}"/>
              </a:ext>
            </a:extLst>
          </p:cNvPr>
          <p:cNvSpPr/>
          <p:nvPr/>
        </p:nvSpPr>
        <p:spPr>
          <a:xfrm>
            <a:off x="10951023" y="2918390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1134093-7996-4E5E-9D00-E46E7B42F80F}"/>
              </a:ext>
            </a:extLst>
          </p:cNvPr>
          <p:cNvSpPr/>
          <p:nvPr/>
        </p:nvSpPr>
        <p:spPr>
          <a:xfrm>
            <a:off x="4789714" y="3464724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270C264B-97CE-40E4-A980-512ECDEFF0F7}"/>
              </a:ext>
            </a:extLst>
          </p:cNvPr>
          <p:cNvSpPr/>
          <p:nvPr/>
        </p:nvSpPr>
        <p:spPr>
          <a:xfrm>
            <a:off x="5480957" y="3463536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95BB7CBC-21C5-4C44-976C-D509B7F880CA}"/>
              </a:ext>
            </a:extLst>
          </p:cNvPr>
          <p:cNvSpPr/>
          <p:nvPr/>
        </p:nvSpPr>
        <p:spPr>
          <a:xfrm>
            <a:off x="6232074" y="3488135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641E93D9-477E-4648-AEFF-658B24E6005A}"/>
              </a:ext>
            </a:extLst>
          </p:cNvPr>
          <p:cNvSpPr/>
          <p:nvPr/>
        </p:nvSpPr>
        <p:spPr>
          <a:xfrm>
            <a:off x="6999512" y="3482857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E12CE745-7C1D-4E55-912E-B5D5CD93035F}"/>
              </a:ext>
            </a:extLst>
          </p:cNvPr>
          <p:cNvSpPr/>
          <p:nvPr/>
        </p:nvSpPr>
        <p:spPr>
          <a:xfrm>
            <a:off x="7674433" y="3440455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E7603F1D-1463-465D-944E-6D43A64D5E99}"/>
              </a:ext>
            </a:extLst>
          </p:cNvPr>
          <p:cNvSpPr/>
          <p:nvPr/>
        </p:nvSpPr>
        <p:spPr>
          <a:xfrm>
            <a:off x="8441873" y="3419482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77825CDB-21B5-48F7-AAA7-9C25BFF80F2B}"/>
              </a:ext>
            </a:extLst>
          </p:cNvPr>
          <p:cNvSpPr/>
          <p:nvPr/>
        </p:nvSpPr>
        <p:spPr>
          <a:xfrm>
            <a:off x="9192988" y="3375082"/>
            <a:ext cx="478971" cy="34629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DCFB7C-3A2E-491F-ADB4-58EDD2E311A4}"/>
              </a:ext>
            </a:extLst>
          </p:cNvPr>
          <p:cNvCxnSpPr/>
          <p:nvPr/>
        </p:nvCxnSpPr>
        <p:spPr>
          <a:xfrm flipH="1">
            <a:off x="7783291" y="3375082"/>
            <a:ext cx="522510" cy="501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53D0DC1-04C1-4FE0-80D4-DFBB8F82ADD3}"/>
              </a:ext>
            </a:extLst>
          </p:cNvPr>
          <p:cNvCxnSpPr/>
          <p:nvPr/>
        </p:nvCxnSpPr>
        <p:spPr>
          <a:xfrm flipH="1">
            <a:off x="8398334" y="3309279"/>
            <a:ext cx="522510" cy="501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84394C5-7B9F-4971-8C69-F2789F2DE16C}"/>
              </a:ext>
            </a:extLst>
          </p:cNvPr>
          <p:cNvCxnSpPr/>
          <p:nvPr/>
        </p:nvCxnSpPr>
        <p:spPr>
          <a:xfrm flipH="1">
            <a:off x="6177656" y="3505725"/>
            <a:ext cx="522510" cy="501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86B9D20-08A7-4446-9FEA-F0299434F25A}"/>
              </a:ext>
            </a:extLst>
          </p:cNvPr>
          <p:cNvCxnSpPr/>
          <p:nvPr/>
        </p:nvCxnSpPr>
        <p:spPr>
          <a:xfrm flipH="1">
            <a:off x="6917873" y="3462001"/>
            <a:ext cx="522510" cy="501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453F275-47BC-420C-A044-5E91646381FA}"/>
              </a:ext>
            </a:extLst>
          </p:cNvPr>
          <p:cNvCxnSpPr/>
          <p:nvPr/>
        </p:nvCxnSpPr>
        <p:spPr>
          <a:xfrm flipH="1">
            <a:off x="9116793" y="3287087"/>
            <a:ext cx="522510" cy="501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33ED900-96B4-4046-A6FB-1D95F7828EE5}"/>
              </a:ext>
            </a:extLst>
          </p:cNvPr>
          <p:cNvSpPr txBox="1"/>
          <p:nvPr/>
        </p:nvSpPr>
        <p:spPr>
          <a:xfrm>
            <a:off x="6939651" y="4444808"/>
            <a:ext cx="3608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12 candies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D7F8A5-A73B-416C-82FE-7BBCDC1A6E3D}"/>
              </a:ext>
            </a:extLst>
          </p:cNvPr>
          <p:cNvSpPr/>
          <p:nvPr/>
        </p:nvSpPr>
        <p:spPr>
          <a:xfrm>
            <a:off x="6711045" y="4272686"/>
            <a:ext cx="3303812" cy="11917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939554-2E59-40CC-B05C-59420B4D76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513" y="6051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440"/>
    </mc:Choice>
    <mc:Fallback xmlns="">
      <p:transition spd="slow" advClick="0" advTm="69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167A6F-7726-4AE1-974D-AF24616C82DA}"/>
              </a:ext>
            </a:extLst>
          </p:cNvPr>
          <p:cNvSpPr/>
          <p:nvPr/>
        </p:nvSpPr>
        <p:spPr>
          <a:xfrm>
            <a:off x="1785256" y="479361"/>
            <a:ext cx="9949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Subtraction with Regrouping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4CAC9D-6385-4922-A503-690D50A1C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542" y="5283343"/>
            <a:ext cx="9492342" cy="1535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4FA88E-5436-4BDE-B838-7B86F5A09B7D}"/>
              </a:ext>
            </a:extLst>
          </p:cNvPr>
          <p:cNvSpPr txBox="1"/>
          <p:nvPr/>
        </p:nvSpPr>
        <p:spPr>
          <a:xfrm>
            <a:off x="2852057" y="4027714"/>
            <a:ext cx="261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    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D7D8D-5165-494A-870A-15E2E15E907F}"/>
              </a:ext>
            </a:extLst>
          </p:cNvPr>
          <p:cNvSpPr txBox="1"/>
          <p:nvPr/>
        </p:nvSpPr>
        <p:spPr>
          <a:xfrm>
            <a:off x="7108371" y="3811021"/>
            <a:ext cx="2612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  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45FAC5-94F3-4020-9F0D-84D088218B2A}"/>
              </a:ext>
            </a:extLst>
          </p:cNvPr>
          <p:cNvSpPr/>
          <p:nvPr/>
        </p:nvSpPr>
        <p:spPr>
          <a:xfrm>
            <a:off x="1785256" y="1150010"/>
            <a:ext cx="8762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Roy	removes	7	peanuts	from	a	jar.	There were	originally	76	peanuts	in	the	jar.	How many	peanuts	are	left	in	the	jar?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2B9EA1-414E-40A1-8047-4A6211AC829C}"/>
              </a:ext>
            </a:extLst>
          </p:cNvPr>
          <p:cNvSpPr txBox="1"/>
          <p:nvPr/>
        </p:nvSpPr>
        <p:spPr>
          <a:xfrm>
            <a:off x="2220686" y="3048360"/>
            <a:ext cx="2612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5400" dirty="0"/>
              <a:t> 7 6</a:t>
            </a:r>
          </a:p>
          <a:p>
            <a:r>
              <a:rPr lang="en-US" sz="5400" u="sng" dirty="0"/>
              <a:t>-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BEBF9-FE87-4D70-BEC1-E333F59F6C65}"/>
              </a:ext>
            </a:extLst>
          </p:cNvPr>
          <p:cNvSpPr txBox="1"/>
          <p:nvPr/>
        </p:nvSpPr>
        <p:spPr>
          <a:xfrm>
            <a:off x="2177142" y="4541069"/>
            <a:ext cx="1545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6 9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3ED900-96B4-4046-A6FB-1D95F7828EE5}"/>
              </a:ext>
            </a:extLst>
          </p:cNvPr>
          <p:cNvSpPr txBox="1"/>
          <p:nvPr/>
        </p:nvSpPr>
        <p:spPr>
          <a:xfrm>
            <a:off x="8583401" y="3832077"/>
            <a:ext cx="3608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69 peanuts left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AD7F8A5-A73B-416C-82FE-7BBCDC1A6E3D}"/>
              </a:ext>
            </a:extLst>
          </p:cNvPr>
          <p:cNvSpPr/>
          <p:nvPr/>
        </p:nvSpPr>
        <p:spPr>
          <a:xfrm>
            <a:off x="8077202" y="3533401"/>
            <a:ext cx="3614053" cy="18651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11EE01-5CE8-4538-B0F4-8600F2C1429B}"/>
              </a:ext>
            </a:extLst>
          </p:cNvPr>
          <p:cNvCxnSpPr/>
          <p:nvPr/>
        </p:nvCxnSpPr>
        <p:spPr>
          <a:xfrm flipH="1">
            <a:off x="2503714" y="3128779"/>
            <a:ext cx="457200" cy="642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130F53C-7AD8-4153-B245-B352F76B1845}"/>
              </a:ext>
            </a:extLst>
          </p:cNvPr>
          <p:cNvCxnSpPr/>
          <p:nvPr/>
        </p:nvCxnSpPr>
        <p:spPr>
          <a:xfrm flipH="1">
            <a:off x="3069772" y="3266916"/>
            <a:ext cx="457200" cy="6422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16E3CFC-5448-471F-8326-47953ABB2DC9}"/>
              </a:ext>
            </a:extLst>
          </p:cNvPr>
          <p:cNvSpPr txBox="1"/>
          <p:nvPr/>
        </p:nvSpPr>
        <p:spPr>
          <a:xfrm>
            <a:off x="2177142" y="2535005"/>
            <a:ext cx="1959429" cy="583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</a:t>
            </a:r>
            <a:r>
              <a:rPr lang="en-US" sz="3200" dirty="0">
                <a:solidFill>
                  <a:srgbClr val="FF0000"/>
                </a:solidFill>
              </a:rPr>
              <a:t>6   16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8C0945C-1EAB-4E6A-8035-48D660295184}"/>
              </a:ext>
            </a:extLst>
          </p:cNvPr>
          <p:cNvSpPr/>
          <p:nvPr/>
        </p:nvSpPr>
        <p:spPr>
          <a:xfrm>
            <a:off x="4833258" y="2721429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E6DFBBC-11A7-4910-9E4C-2115C5941365}"/>
              </a:ext>
            </a:extLst>
          </p:cNvPr>
          <p:cNvSpPr/>
          <p:nvPr/>
        </p:nvSpPr>
        <p:spPr>
          <a:xfrm>
            <a:off x="5301343" y="2710502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8046B74-26FE-4A2A-8A96-B05BF9E55AC6}"/>
              </a:ext>
            </a:extLst>
          </p:cNvPr>
          <p:cNvSpPr/>
          <p:nvPr/>
        </p:nvSpPr>
        <p:spPr>
          <a:xfrm>
            <a:off x="5769429" y="2741112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FBBD608-87F5-4F9C-B278-535138EB048E}"/>
              </a:ext>
            </a:extLst>
          </p:cNvPr>
          <p:cNvSpPr/>
          <p:nvPr/>
        </p:nvSpPr>
        <p:spPr>
          <a:xfrm>
            <a:off x="6248400" y="2721429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99D87B2-158E-4075-AD99-2EB7F5E3AAE7}"/>
              </a:ext>
            </a:extLst>
          </p:cNvPr>
          <p:cNvSpPr/>
          <p:nvPr/>
        </p:nvSpPr>
        <p:spPr>
          <a:xfrm>
            <a:off x="6727371" y="2721429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85515EF-796C-4A14-9A44-09739C66C77D}"/>
              </a:ext>
            </a:extLst>
          </p:cNvPr>
          <p:cNvSpPr/>
          <p:nvPr/>
        </p:nvSpPr>
        <p:spPr>
          <a:xfrm>
            <a:off x="7179129" y="2743750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05A5E80-BFC3-43D7-A5BE-45E71F2B6071}"/>
              </a:ext>
            </a:extLst>
          </p:cNvPr>
          <p:cNvSpPr/>
          <p:nvPr/>
        </p:nvSpPr>
        <p:spPr>
          <a:xfrm>
            <a:off x="7630887" y="2741112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D5C4238F-41F3-47BD-973A-2C49E0E9D9B2}"/>
              </a:ext>
            </a:extLst>
          </p:cNvPr>
          <p:cNvSpPr/>
          <p:nvPr/>
        </p:nvSpPr>
        <p:spPr>
          <a:xfrm>
            <a:off x="8077202" y="2702355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B08297B-71D0-4D48-9863-7A7A27AC8DEE}"/>
              </a:ext>
            </a:extLst>
          </p:cNvPr>
          <p:cNvSpPr/>
          <p:nvPr/>
        </p:nvSpPr>
        <p:spPr>
          <a:xfrm>
            <a:off x="8556173" y="2676222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3075B3B-89CC-4D98-B9AA-2D1DF06A1F75}"/>
              </a:ext>
            </a:extLst>
          </p:cNvPr>
          <p:cNvSpPr/>
          <p:nvPr/>
        </p:nvSpPr>
        <p:spPr>
          <a:xfrm>
            <a:off x="9035145" y="2676222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D712229-8DF1-4CE0-9E28-B6EF19C96031}"/>
              </a:ext>
            </a:extLst>
          </p:cNvPr>
          <p:cNvSpPr/>
          <p:nvPr/>
        </p:nvSpPr>
        <p:spPr>
          <a:xfrm>
            <a:off x="4354286" y="2702354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4EE2A76-A470-4E1D-A063-819C576B6536}"/>
              </a:ext>
            </a:extLst>
          </p:cNvPr>
          <p:cNvSpPr/>
          <p:nvPr/>
        </p:nvSpPr>
        <p:spPr>
          <a:xfrm>
            <a:off x="9514117" y="2627940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017D29C-2E42-48A8-9E51-73521B7587B9}"/>
              </a:ext>
            </a:extLst>
          </p:cNvPr>
          <p:cNvSpPr/>
          <p:nvPr/>
        </p:nvSpPr>
        <p:spPr>
          <a:xfrm>
            <a:off x="10014857" y="2627940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BAF2CE-E2FD-4AED-ABF7-AC9A20904781}"/>
              </a:ext>
            </a:extLst>
          </p:cNvPr>
          <p:cNvSpPr/>
          <p:nvPr/>
        </p:nvSpPr>
        <p:spPr>
          <a:xfrm>
            <a:off x="10406746" y="2610517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596B10-1163-46A6-890D-5AC32D249315}"/>
              </a:ext>
            </a:extLst>
          </p:cNvPr>
          <p:cNvSpPr/>
          <p:nvPr/>
        </p:nvSpPr>
        <p:spPr>
          <a:xfrm>
            <a:off x="10842174" y="2610517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2AFDFA0-DC6E-4F0B-B79F-0D665B6817A4}"/>
              </a:ext>
            </a:extLst>
          </p:cNvPr>
          <p:cNvSpPr/>
          <p:nvPr/>
        </p:nvSpPr>
        <p:spPr>
          <a:xfrm>
            <a:off x="11299375" y="2592600"/>
            <a:ext cx="326571" cy="2942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BE22595-2C19-45BC-94CD-328CEDD83744}"/>
              </a:ext>
            </a:extLst>
          </p:cNvPr>
          <p:cNvCxnSpPr>
            <a:cxnSpLocks/>
          </p:cNvCxnSpPr>
          <p:nvPr/>
        </p:nvCxnSpPr>
        <p:spPr>
          <a:xfrm flipH="1">
            <a:off x="11370130" y="2439375"/>
            <a:ext cx="185059" cy="52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6BD5F96-EC73-4BFE-87D2-4CDED6D66747}"/>
              </a:ext>
            </a:extLst>
          </p:cNvPr>
          <p:cNvCxnSpPr>
            <a:cxnSpLocks/>
          </p:cNvCxnSpPr>
          <p:nvPr/>
        </p:nvCxnSpPr>
        <p:spPr>
          <a:xfrm flipH="1">
            <a:off x="10978241" y="2413243"/>
            <a:ext cx="185059" cy="52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FF9970A-50FA-4BF1-8184-D7A3AE1A9D9B}"/>
              </a:ext>
            </a:extLst>
          </p:cNvPr>
          <p:cNvCxnSpPr>
            <a:cxnSpLocks/>
          </p:cNvCxnSpPr>
          <p:nvPr/>
        </p:nvCxnSpPr>
        <p:spPr>
          <a:xfrm flipH="1">
            <a:off x="10482935" y="2507800"/>
            <a:ext cx="185059" cy="52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826F5AC-ED40-4DB3-B6E1-2E96C5AF1FC3}"/>
              </a:ext>
            </a:extLst>
          </p:cNvPr>
          <p:cNvCxnSpPr>
            <a:cxnSpLocks/>
          </p:cNvCxnSpPr>
          <p:nvPr/>
        </p:nvCxnSpPr>
        <p:spPr>
          <a:xfrm flipH="1">
            <a:off x="10150933" y="2458450"/>
            <a:ext cx="185059" cy="52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EA51EC-28D8-4DF9-906C-4FA7EDA74286}"/>
              </a:ext>
            </a:extLst>
          </p:cNvPr>
          <p:cNvCxnSpPr>
            <a:cxnSpLocks/>
          </p:cNvCxnSpPr>
          <p:nvPr/>
        </p:nvCxnSpPr>
        <p:spPr>
          <a:xfrm flipH="1">
            <a:off x="9544050" y="2507800"/>
            <a:ext cx="185059" cy="52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5C24F23-0307-44D4-A39E-668B65AB9C2A}"/>
              </a:ext>
            </a:extLst>
          </p:cNvPr>
          <p:cNvCxnSpPr>
            <a:cxnSpLocks/>
          </p:cNvCxnSpPr>
          <p:nvPr/>
        </p:nvCxnSpPr>
        <p:spPr>
          <a:xfrm flipH="1">
            <a:off x="9127670" y="2573479"/>
            <a:ext cx="185059" cy="52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05215D5-2536-4BEF-91AD-BDA0424A857C}"/>
              </a:ext>
            </a:extLst>
          </p:cNvPr>
          <p:cNvCxnSpPr>
            <a:cxnSpLocks/>
          </p:cNvCxnSpPr>
          <p:nvPr/>
        </p:nvCxnSpPr>
        <p:spPr>
          <a:xfrm flipH="1">
            <a:off x="8561615" y="2573479"/>
            <a:ext cx="185059" cy="52595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53B78FD-1A01-4730-A764-ECE55063DA52}"/>
              </a:ext>
            </a:extLst>
          </p:cNvPr>
          <p:cNvCxnSpPr/>
          <p:nvPr/>
        </p:nvCxnSpPr>
        <p:spPr>
          <a:xfrm>
            <a:off x="4158343" y="3588044"/>
            <a:ext cx="75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906C2F0C-ED21-4BE5-9218-C933E456C316}"/>
              </a:ext>
            </a:extLst>
          </p:cNvPr>
          <p:cNvSpPr/>
          <p:nvPr/>
        </p:nvSpPr>
        <p:spPr>
          <a:xfrm>
            <a:off x="4354286" y="4272686"/>
            <a:ext cx="326571" cy="224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03683792-5326-43CA-83DE-70105A6B68D0}"/>
              </a:ext>
            </a:extLst>
          </p:cNvPr>
          <p:cNvSpPr/>
          <p:nvPr/>
        </p:nvSpPr>
        <p:spPr>
          <a:xfrm>
            <a:off x="4811487" y="4248814"/>
            <a:ext cx="326571" cy="224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3C3E6D9-EE5F-4D45-96E2-46BFB32DBA73}"/>
              </a:ext>
            </a:extLst>
          </p:cNvPr>
          <p:cNvSpPr/>
          <p:nvPr/>
        </p:nvSpPr>
        <p:spPr>
          <a:xfrm>
            <a:off x="5203373" y="4272686"/>
            <a:ext cx="326571" cy="224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FD2D727-CD68-47E7-BC9E-D2C0F89F63F4}"/>
              </a:ext>
            </a:extLst>
          </p:cNvPr>
          <p:cNvSpPr/>
          <p:nvPr/>
        </p:nvSpPr>
        <p:spPr>
          <a:xfrm>
            <a:off x="5595259" y="4272686"/>
            <a:ext cx="326571" cy="224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C945E3B-6C5E-4F03-AA7E-37E24FAEE558}"/>
              </a:ext>
            </a:extLst>
          </p:cNvPr>
          <p:cNvSpPr/>
          <p:nvPr/>
        </p:nvSpPr>
        <p:spPr>
          <a:xfrm>
            <a:off x="6025241" y="4252230"/>
            <a:ext cx="326571" cy="224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F1016292-8D3F-4F87-B6DB-741F9C989235}"/>
              </a:ext>
            </a:extLst>
          </p:cNvPr>
          <p:cNvSpPr/>
          <p:nvPr/>
        </p:nvSpPr>
        <p:spPr>
          <a:xfrm>
            <a:off x="6515103" y="4230303"/>
            <a:ext cx="326571" cy="2245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CD880B-7763-4095-9581-A04C584A6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6455" y="6092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9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330"/>
    </mc:Choice>
    <mc:Fallback xmlns="">
      <p:transition spd="slow" advClick="0" advTm="127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6952F-45AD-4258-8645-5022D8607E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0571" y="2514600"/>
            <a:ext cx="9862458" cy="2262781"/>
          </a:xfrm>
        </p:spPr>
        <p:txBody>
          <a:bodyPr>
            <a:normAutofit/>
          </a:bodyPr>
          <a:lstStyle/>
          <a:p>
            <a:r>
              <a:rPr lang="en-US" dirty="0"/>
              <a:t>Stay safe and enjoy the day!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4BE03-8C5C-4A15-8B17-CBE2CCA457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88B5FC-A126-4F30-BDCC-BD5E54C8B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0515" y="5936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2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460"/>
    </mc:Choice>
    <mc:Fallback xmlns="">
      <p:transition spd="slow" advClick="0" advTm="5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129</TotalTime>
  <Words>95</Words>
  <Application>Microsoft Office PowerPoint</Application>
  <PresentationFormat>Widescreen</PresentationFormat>
  <Paragraphs>38</Paragraphs>
  <Slides>9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Wisp</vt:lpstr>
      <vt:lpstr>Math  ESY Lesson 2</vt:lpstr>
      <vt:lpstr>Addition and Subtraction – Word Problems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safe and enjoy the day!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 ESY Week 1 Lesson 1</dc:title>
  <dc:creator>Timothy Moon</dc:creator>
  <cp:lastModifiedBy>Timothy Moon</cp:lastModifiedBy>
  <cp:revision>25</cp:revision>
  <dcterms:created xsi:type="dcterms:W3CDTF">2020-06-16T11:31:33Z</dcterms:created>
  <dcterms:modified xsi:type="dcterms:W3CDTF">2020-06-17T13:08:16Z</dcterms:modified>
</cp:coreProperties>
</file>