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9" r:id="rId5"/>
    <p:sldId id="266" r:id="rId6"/>
    <p:sldId id="306" r:id="rId7"/>
    <p:sldId id="268" r:id="rId8"/>
    <p:sldId id="30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2765-255B-43CA-83FF-D25A4B4C2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553E2-1519-4F65-BD57-576D1C59E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759CB-FFD6-48BD-82EC-914B1F00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84B3-9567-4938-94F0-A8487913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876C3-9B22-4179-B7DF-30AD0AB7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DB45-128C-4280-A8A9-26BD5D22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86844-ADAC-4EEF-A725-D76503FAC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CD931-1C15-4BB2-B617-FFB451DF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C405F-F589-4A24-B7F9-98D0741C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BC64E-D8C5-450D-B962-4DC920BD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76248-927E-45BC-94B9-79F7A701F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55246-BC3A-4AA0-AE6B-0BD01A1F2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E48FB-0565-4B1D-A1E2-368BA882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5CFFF-EEF5-4C9E-9D5F-FDF1A6E5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21370-FC97-4792-BFD5-86876718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EA8B-8CAA-4EA6-8316-0C4FD89C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7EA78-8E40-43FC-859A-EFC179C0E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12F83-2177-4FE6-8F69-BA74CBDC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F112-DD86-47A3-9803-3080615C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65475-702D-4FD0-98C3-22A17A27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96DE-6F93-48DA-ABDF-49D1BC9F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BC74-21D5-4FA2-9057-4D926B3F7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CD264-1EC3-463D-95F1-1E645824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31464-C9C9-459B-990D-83CECF3A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E2EDB-03D3-4DD6-8D11-6745D2D9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9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5C88-EE3C-4884-AEF6-2EDCEEC1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080D-7B97-44D1-A749-9D9157311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8DF42-01D5-49EB-8547-843C0B2A7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0765E-B5B1-4B35-A1C1-AC735EDD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44628-29FC-449B-A287-5524325F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845A6-EA6A-4EFD-949B-26F23DBE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1D43-9B9F-45D5-B3B7-EAE624B6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86C0E-3594-4F14-9F85-F92E65E69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5E49C-B2A5-48B7-9E3E-DEFD55E06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11765-0B30-403C-B9AE-B03163B87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6969-CC99-4E80-A10A-7ED5B32CB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452E0-A2BE-4EEE-91A1-5454E1E2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0B3DB-439D-4C28-B866-4BD79AE7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32591-608D-476F-A37A-4A7199A2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0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B99E-B3C1-4909-8616-39778868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4B393-B097-437E-BB01-27CA2955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6B361-F07A-43A6-A6C6-4F1F5F25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B2A0A-2C95-400A-BD0A-0B783E11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264FF-B632-4879-85E9-7EF7BAB6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6C7BE-CD7B-45B0-AA31-EE0317CD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2E93-0B39-464F-9EA8-56B1A797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2459-7849-4699-B6AD-98D9666D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3058-648C-43F9-BC36-A2CE0B3AA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E06FD-E540-4C2E-9E92-0000A7262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F3D7E-E4C8-4861-868E-6EA0DA1A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FA865-3838-437D-86A6-3ECD27A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FD5A5-1960-4174-B06C-99B58DA5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9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4E7F-6949-49B9-8857-B4EFFBFA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E9731-8705-4E65-A18D-E2EBDEDC7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20CDB-9B44-4791-B4E6-C6314C4CF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2A25B-C077-4F89-BCE8-E0A71FBC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731AA-8BDF-45B0-9DFA-7C2FCAC4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8C713-918F-4A11-B7B8-AA890377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CFED2-6C6B-40AE-934D-015D498F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07862-4874-4C98-B0F2-89D9BDB58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8E75F-AD10-4BCE-A416-9CA7D7A9A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2BBA-CCF6-4B63-8499-67AF3BC428C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C3B1-4C62-4EC1-B4B0-03F017AFE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654B0-653D-41D9-9C9F-445C4EC46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737E-A13F-4B73-93FE-70A7094A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ids.nationalgeographic.com/explore/science/volcano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uds above a snow covered mountain&#10;&#10;Description automatically generated">
            <a:extLst>
              <a:ext uri="{FF2B5EF4-FFF2-40B4-BE49-F238E27FC236}">
                <a16:creationId xmlns:a16="http://schemas.microsoft.com/office/drawing/2014/main" id="{40B767DC-C736-4894-9640-9D2FA5B4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8" r="909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B2D97-82EA-476C-8BD3-4AA586D8E42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Volcanoes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2C1A8-A5A7-4745-AE3C-2C3DFC0FABB3}"/>
              </a:ext>
            </a:extLst>
          </p:cNvPr>
          <p:cNvSpPr txBox="1"/>
          <p:nvPr/>
        </p:nvSpPr>
        <p:spPr>
          <a:xfrm>
            <a:off x="1434517" y="4781725"/>
            <a:ext cx="332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LC2 Science By: Mrs. Bernsdorff</a:t>
            </a:r>
          </a:p>
        </p:txBody>
      </p:sp>
    </p:spTree>
    <p:extLst>
      <p:ext uri="{BB962C8B-B14F-4D97-AF65-F5344CB8AC3E}">
        <p14:creationId xmlns:p14="http://schemas.microsoft.com/office/powerpoint/2010/main" val="54973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4B529-36C0-4BE0-B666-85A4ECB423B9}"/>
              </a:ext>
            </a:extLst>
          </p:cNvPr>
          <p:cNvSpPr txBox="1"/>
          <p:nvPr/>
        </p:nvSpPr>
        <p:spPr>
          <a:xfrm>
            <a:off x="1524000" y="1122362"/>
            <a:ext cx="9144000" cy="284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Day 1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93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609AC217-A795-4452-B0AC-84A3E26B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84" y="643467"/>
            <a:ext cx="50000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6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3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532DCB81-14F3-4274-86FF-026A8FDE2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78" y="643467"/>
            <a:ext cx="48050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E758D-006A-471B-9F90-3B194C34042D}"/>
              </a:ext>
            </a:extLst>
          </p:cNvPr>
          <p:cNvSpPr txBox="1"/>
          <p:nvPr/>
        </p:nvSpPr>
        <p:spPr>
          <a:xfrm>
            <a:off x="2621902" y="5337110"/>
            <a:ext cx="669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https://kids.nationalgeographic.com/explore/science/volcano/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806DB-4E25-4B1B-9F45-1B1B035C7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19" y="593545"/>
            <a:ext cx="6820852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BAA47A-051E-4C35-84ED-8C1D84D9E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7" y="0"/>
            <a:ext cx="1084054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4E774-88EF-4FE0-8A4A-43F55E34C49E}"/>
              </a:ext>
            </a:extLst>
          </p:cNvPr>
          <p:cNvSpPr txBox="1"/>
          <p:nvPr/>
        </p:nvSpPr>
        <p:spPr>
          <a:xfrm>
            <a:off x="1819922" y="523783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1AE10-426D-4608-AA01-A984AA2F26C8}"/>
              </a:ext>
            </a:extLst>
          </p:cNvPr>
          <p:cNvSpPr txBox="1"/>
          <p:nvPr/>
        </p:nvSpPr>
        <p:spPr>
          <a:xfrm>
            <a:off x="6285845" y="491517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Volcanoes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A35D4-CB58-4B02-9CAC-B74E8DF30DC1}"/>
              </a:ext>
            </a:extLst>
          </p:cNvPr>
          <p:cNvSpPr txBox="1"/>
          <p:nvPr/>
        </p:nvSpPr>
        <p:spPr>
          <a:xfrm>
            <a:off x="1207362" y="1251751"/>
            <a:ext cx="506027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2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3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6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2BBD44-E66C-43A7-B665-4A83BEA8A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31" y="643467"/>
            <a:ext cx="3593337" cy="5571066"/>
          </a:xfrm>
          <a:prstGeom prst="rect">
            <a:avLst/>
          </a:prstGeom>
        </p:spPr>
      </p:pic>
      <p:pic>
        <p:nvPicPr>
          <p:cNvPr id="11" name="Graphic 10" descr="Volcano">
            <a:extLst>
              <a:ext uri="{FF2B5EF4-FFF2-40B4-BE49-F238E27FC236}">
                <a16:creationId xmlns:a16="http://schemas.microsoft.com/office/drawing/2014/main" id="{1A345C9A-A0E3-4757-9C66-2C01E2C2C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9604" y="4572544"/>
            <a:ext cx="895195" cy="895195"/>
          </a:xfrm>
          <a:prstGeom prst="rect">
            <a:avLst/>
          </a:prstGeom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BDB71F9-A7AF-415A-B31A-EA98B6FB6037}"/>
              </a:ext>
            </a:extLst>
          </p:cNvPr>
          <p:cNvSpPr/>
          <p:nvPr/>
        </p:nvSpPr>
        <p:spPr>
          <a:xfrm>
            <a:off x="6299252" y="4635042"/>
            <a:ext cx="167951" cy="167951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5986165-DBCA-4536-ACC7-BA5E3D61243D}"/>
              </a:ext>
            </a:extLst>
          </p:cNvPr>
          <p:cNvSpPr/>
          <p:nvPr/>
        </p:nvSpPr>
        <p:spPr>
          <a:xfrm>
            <a:off x="6315235" y="5283053"/>
            <a:ext cx="167951" cy="167951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76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BAA47A-051E-4C35-84ED-8C1D84D9E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7" y="0"/>
            <a:ext cx="1084054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4E774-88EF-4FE0-8A4A-43F55E34C49E}"/>
              </a:ext>
            </a:extLst>
          </p:cNvPr>
          <p:cNvSpPr txBox="1"/>
          <p:nvPr/>
        </p:nvSpPr>
        <p:spPr>
          <a:xfrm>
            <a:off x="1819922" y="523783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1AE10-426D-4608-AA01-A984AA2F26C8}"/>
              </a:ext>
            </a:extLst>
          </p:cNvPr>
          <p:cNvSpPr txBox="1"/>
          <p:nvPr/>
        </p:nvSpPr>
        <p:spPr>
          <a:xfrm>
            <a:off x="6285845" y="491517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Volcanoes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A35D4-CB58-4B02-9CAC-B74E8DF30DC1}"/>
              </a:ext>
            </a:extLst>
          </p:cNvPr>
          <p:cNvSpPr txBox="1"/>
          <p:nvPr/>
        </p:nvSpPr>
        <p:spPr>
          <a:xfrm>
            <a:off x="1207362" y="1251751"/>
            <a:ext cx="506027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2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3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014E37-D9F9-4398-A4E3-56560895FBE3}"/>
              </a:ext>
            </a:extLst>
          </p:cNvPr>
          <p:cNvSpPr txBox="1"/>
          <p:nvPr/>
        </p:nvSpPr>
        <p:spPr>
          <a:xfrm>
            <a:off x="2636668" y="386230"/>
            <a:ext cx="216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rush Script MT" panose="03060802040406070304" pitchFamily="66" charset="0"/>
              </a:rPr>
              <a:t>Mrs. Bernsdorff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5FB86-D92D-44AD-A2BC-D77D5C632E62}"/>
              </a:ext>
            </a:extLst>
          </p:cNvPr>
          <p:cNvSpPr txBox="1"/>
          <p:nvPr/>
        </p:nvSpPr>
        <p:spPr>
          <a:xfrm>
            <a:off x="1819921" y="1253172"/>
            <a:ext cx="3613213" cy="338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Ink Free" panose="03080402000500000000" pitchFamily="66" charset="0"/>
              </a:rPr>
              <a:t>Magma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Ink Free" panose="03080402000500000000" pitchFamily="66" charset="0"/>
              </a:rPr>
              <a:t>Lava</a:t>
            </a:r>
          </a:p>
        </p:txBody>
      </p:sp>
      <p:pic>
        <p:nvPicPr>
          <p:cNvPr id="3" name="Graphic 2" descr="Volcano">
            <a:extLst>
              <a:ext uri="{FF2B5EF4-FFF2-40B4-BE49-F238E27FC236}">
                <a16:creationId xmlns:a16="http://schemas.microsoft.com/office/drawing/2014/main" id="{41F1CE9C-2DF6-44E8-8B2E-E2E105FB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5024" y="1269507"/>
            <a:ext cx="1707579" cy="17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8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Bernsdorff</dc:creator>
  <cp:lastModifiedBy>Amanda Bernsdorff</cp:lastModifiedBy>
  <cp:revision>2</cp:revision>
  <dcterms:created xsi:type="dcterms:W3CDTF">2020-05-10T23:47:31Z</dcterms:created>
  <dcterms:modified xsi:type="dcterms:W3CDTF">2020-05-11T00:08:48Z</dcterms:modified>
</cp:coreProperties>
</file>