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  <p:sldId id="262" r:id="rId3"/>
    <p:sldId id="261" r:id="rId4"/>
    <p:sldId id="260" r:id="rId5"/>
    <p:sldId id="259" r:id="rId6"/>
    <p:sldId id="258" r:id="rId7"/>
    <p:sldId id="257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0596D40-C941-9283-D2E9-D946CB3A5D1D}" v="155" dt="2020-05-12T00:25:04.079"/>
    <p1510:client id="{AC8E97D7-D646-C4E9-5F84-BC81D1DA0D0D}" v="8" dt="2020-05-17T19:09:14.02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eff Moyer" userId="S::jmoyer@thewatsoninstitute-fa.org::e0da50d5-bd63-407b-9120-d4492ad449b9" providerId="AD" clId="Web-{AC8E97D7-D646-C4E9-5F84-BC81D1DA0D0D}"/>
    <pc:docChg chg="modSld">
      <pc:chgData name="Jeff Moyer" userId="S::jmoyer@thewatsoninstitute-fa.org::e0da50d5-bd63-407b-9120-d4492ad449b9" providerId="AD" clId="Web-{AC8E97D7-D646-C4E9-5F84-BC81D1DA0D0D}" dt="2020-05-17T19:09:14.027" v="7" actId="20577"/>
      <pc:docMkLst>
        <pc:docMk/>
      </pc:docMkLst>
      <pc:sldChg chg="modSp">
        <pc:chgData name="Jeff Moyer" userId="S::jmoyer@thewatsoninstitute-fa.org::e0da50d5-bd63-407b-9120-d4492ad449b9" providerId="AD" clId="Web-{AC8E97D7-D646-C4E9-5F84-BC81D1DA0D0D}" dt="2020-05-17T19:09:14.011" v="6" actId="20577"/>
        <pc:sldMkLst>
          <pc:docMk/>
          <pc:sldMk cId="1258189316" sldId="259"/>
        </pc:sldMkLst>
        <pc:spChg chg="mod">
          <ac:chgData name="Jeff Moyer" userId="S::jmoyer@thewatsoninstitute-fa.org::e0da50d5-bd63-407b-9120-d4492ad449b9" providerId="AD" clId="Web-{AC8E97D7-D646-C4E9-5F84-BC81D1DA0D0D}" dt="2020-05-17T19:09:14.011" v="6" actId="20577"/>
          <ac:spMkLst>
            <pc:docMk/>
            <pc:sldMk cId="1258189316" sldId="259"/>
            <ac:spMk id="2" creationId="{AFD74C58-ED89-46E3-B976-93853040B07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jmoyer@thewatsoninstitute-fa.org" TargetMode="External"/><Relationship Id="rId2" Type="http://schemas.openxmlformats.org/officeDocument/2006/relationships/hyperlink" Target="https://thewatsoninstitutefaorg-my.sharepoint.com/:v:/g/personal/jmoyer_thewatsoninstitute-fa_org/EQLkET_tFrRCguwB8c4bDFgBrC2TZuyRhQ5pV1gPtFOYOQ?e=MWL6ne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7905BA41-EE6E-4F80-8636-447F22DD72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48465" y="3298722"/>
            <a:ext cx="8495070" cy="1784402"/>
          </a:xfrm>
        </p:spPr>
        <p:txBody>
          <a:bodyPr anchor="b">
            <a:normAutofit/>
          </a:bodyPr>
          <a:lstStyle/>
          <a:p>
            <a:r>
              <a:rPr lang="en-US">
                <a:solidFill>
                  <a:srgbClr val="FFFFFF"/>
                </a:solidFill>
                <a:cs typeface="Calibri Light"/>
              </a:rPr>
              <a:t>Physical Education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48465" y="5258851"/>
            <a:ext cx="8495070" cy="904005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1300" dirty="0">
                <a:solidFill>
                  <a:srgbClr val="FFFFFF"/>
                </a:solidFill>
                <a:cs typeface="Calibri"/>
              </a:rPr>
              <a:t>Mr. Moyer</a:t>
            </a:r>
          </a:p>
          <a:p>
            <a:r>
              <a:rPr lang="en-US" sz="1300" dirty="0">
                <a:solidFill>
                  <a:srgbClr val="FFFFFF"/>
                </a:solidFill>
                <a:cs typeface="Calibri"/>
              </a:rPr>
              <a:t>May 18 – May 22, 2020</a:t>
            </a:r>
          </a:p>
          <a:p>
            <a:r>
              <a:rPr lang="en-US" sz="1300" dirty="0">
                <a:solidFill>
                  <a:srgbClr val="FFFFFF"/>
                </a:solidFill>
                <a:cs typeface="Calibri"/>
              </a:rPr>
              <a:t>Classes 226, 227, 228, 229, 230, 231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CD7549B2-EE05-4558-8C64-AC46755F2B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25914" y="889251"/>
            <a:ext cx="2140172" cy="2140172"/>
          </a:xfrm>
          <a:prstGeom prst="ellipse">
            <a:avLst/>
          </a:prstGeom>
          <a:solidFill>
            <a:srgbClr val="FFFFFF"/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Graphic 6" descr="Run">
            <a:extLst>
              <a:ext uri="{FF2B5EF4-FFF2-40B4-BE49-F238E27FC236}">
                <a16:creationId xmlns:a16="http://schemas.microsoft.com/office/drawing/2014/main" id="{DB32B74D-F339-4619-B8DB-451E947A771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508264" y="1371601"/>
            <a:ext cx="1175474" cy="11754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18584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420A258-2AC5-412C-AF60-8E00BBAC0D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  <a:cs typeface="Calibri Light"/>
              </a:rPr>
              <a:t>Phys. Ed.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60478F-14CC-4F0C-ACC8-548309130A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u="sng" dirty="0">
                <a:ea typeface="+mn-lt"/>
                <a:cs typeface="+mn-lt"/>
              </a:rPr>
              <a:t>Standard 2:</a:t>
            </a:r>
            <a:r>
              <a:rPr lang="en-US" dirty="0">
                <a:ea typeface="+mn-lt"/>
                <a:cs typeface="+mn-lt"/>
              </a:rPr>
              <a:t> The physically literate individual applies knowledge of concepts, principles, strategies and tactics related to movement and performance.</a:t>
            </a:r>
            <a:endParaRPr lang="en-US">
              <a:ea typeface="+mn-lt"/>
              <a:cs typeface="+mn-lt"/>
            </a:endParaRPr>
          </a:p>
          <a:p>
            <a:r>
              <a:rPr lang="en-US" u="sng" dirty="0">
                <a:ea typeface="+mn-lt"/>
                <a:cs typeface="+mn-lt"/>
              </a:rPr>
              <a:t>Purpose of Event:</a:t>
            </a:r>
            <a:r>
              <a:rPr lang="en-US" dirty="0">
                <a:ea typeface="+mn-lt"/>
                <a:cs typeface="+mn-lt"/>
              </a:rPr>
              <a:t> Cardiovascular endurance, Strength training</a:t>
            </a:r>
          </a:p>
          <a:p>
            <a:r>
              <a:rPr lang="en-US" u="sng" dirty="0">
                <a:ea typeface="+mn-lt"/>
                <a:cs typeface="+mn-lt"/>
              </a:rPr>
              <a:t>Materials Needed</a:t>
            </a:r>
            <a:r>
              <a:rPr lang="en-US" dirty="0">
                <a:ea typeface="+mn-lt"/>
                <a:cs typeface="+mn-lt"/>
              </a:rPr>
              <a:t>: None</a:t>
            </a:r>
          </a:p>
          <a:p>
            <a:r>
              <a:rPr lang="en-US" u="sng" dirty="0">
                <a:ea typeface="+mn-lt"/>
                <a:cs typeface="+mn-lt"/>
              </a:rPr>
              <a:t>Objective:</a:t>
            </a:r>
            <a:r>
              <a:rPr lang="en-US" dirty="0">
                <a:ea typeface="+mn-lt"/>
                <a:cs typeface="+mn-lt"/>
              </a:rPr>
              <a:t> Students will work individually to develop strategies and strength in order to finish the workout – SURGEBINDER featuring Coach Moyer.</a:t>
            </a:r>
          </a:p>
        </p:txBody>
      </p:sp>
    </p:spTree>
    <p:extLst>
      <p:ext uri="{BB962C8B-B14F-4D97-AF65-F5344CB8AC3E}">
        <p14:creationId xmlns:p14="http://schemas.microsoft.com/office/powerpoint/2010/main" val="12289535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71DF14E-C196-4C85-9E70-11E4CE0687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  <a:cs typeface="Calibri Light"/>
              </a:rPr>
              <a:t>Phys. Ed.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69875F-207D-4A91-B554-DCC41A40B7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>
                <a:cs typeface="Calibri"/>
              </a:rPr>
              <a:t>Instructions</a:t>
            </a:r>
          </a:p>
          <a:p>
            <a:pPr marL="514350" indent="-514350">
              <a:buAutoNum type="arabicPeriod"/>
            </a:pPr>
            <a:r>
              <a:rPr lang="en-US" dirty="0">
                <a:cs typeface="Calibri"/>
              </a:rPr>
              <a:t>Play my intro/exercise video</a:t>
            </a:r>
          </a:p>
          <a:p>
            <a:pPr marL="514350" indent="-514350">
              <a:buAutoNum type="arabicPeriod"/>
            </a:pPr>
            <a:r>
              <a:rPr lang="en-US" dirty="0">
                <a:cs typeface="Calibri"/>
              </a:rPr>
              <a:t>Watch the exercise video</a:t>
            </a:r>
          </a:p>
          <a:p>
            <a:pPr marL="971550" lvl="1" indent="-514350">
              <a:buAutoNum type="alphaLcPeriod"/>
            </a:pPr>
            <a:r>
              <a:rPr lang="en-US" dirty="0">
                <a:ea typeface="+mn-lt"/>
                <a:cs typeface="+mn-lt"/>
              </a:rPr>
              <a:t>The video is accompanied with instructions on how to complete the tasks. Watch the video once without performing the exercise</a:t>
            </a:r>
            <a:endParaRPr lang="en-US" dirty="0">
              <a:cs typeface="Calibri"/>
            </a:endParaRPr>
          </a:p>
          <a:p>
            <a:pPr marL="514350" indent="-514350">
              <a:buAutoNum type="arabicPeriod"/>
            </a:pPr>
            <a:r>
              <a:rPr lang="en-US" dirty="0">
                <a:cs typeface="Calibri"/>
              </a:rPr>
              <a:t>Complete the exit slip on a separate piece of paper</a:t>
            </a:r>
          </a:p>
          <a:p>
            <a:pPr marL="971550" lvl="1" indent="-514350">
              <a:buAutoNum type="alphaLcPeriod"/>
            </a:pPr>
            <a:r>
              <a:rPr lang="en-US" dirty="0">
                <a:ea typeface="+mn-lt"/>
                <a:cs typeface="+mn-lt"/>
              </a:rPr>
              <a:t>Exit slips are 3 questions usually answered in one sentence or less. Questions relate to the previous two weeks work.</a:t>
            </a:r>
            <a:endParaRPr lang="en-US" dirty="0">
              <a:cs typeface="Calibri"/>
            </a:endParaRPr>
          </a:p>
          <a:p>
            <a:pPr marL="514350" indent="-514350">
              <a:buAutoNum type="arabicPeriod"/>
            </a:pPr>
            <a:r>
              <a:rPr lang="en-US" dirty="0">
                <a:cs typeface="Calibri"/>
              </a:rPr>
              <a:t>Have fun!</a:t>
            </a:r>
          </a:p>
        </p:txBody>
      </p:sp>
    </p:spTree>
    <p:extLst>
      <p:ext uri="{BB962C8B-B14F-4D97-AF65-F5344CB8AC3E}">
        <p14:creationId xmlns:p14="http://schemas.microsoft.com/office/powerpoint/2010/main" val="1373294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A close up of text on a white background&#10;&#10;Description generated with high confidence">
            <a:extLst>
              <a:ext uri="{FF2B5EF4-FFF2-40B4-BE49-F238E27FC236}">
                <a16:creationId xmlns:a16="http://schemas.microsoft.com/office/drawing/2014/main" id="{AF5811C9-08E7-4760-891C-2ADFF610D48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61759" y="266037"/>
            <a:ext cx="4396595" cy="62252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44122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Arc 10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FD74C58-ED89-46E3-B976-93853040B070}"/>
              </a:ext>
            </a:extLst>
          </p:cNvPr>
          <p:cNvSpPr txBox="1"/>
          <p:nvPr/>
        </p:nvSpPr>
        <p:spPr>
          <a:xfrm>
            <a:off x="4447308" y="591344"/>
            <a:ext cx="6906491" cy="5585619"/>
          </a:xfrm>
          <a:prstGeom prst="rect">
            <a:avLst/>
          </a:prstGeom>
        </p:spPr>
        <p:txBody>
          <a:bodyPr rot="0" spcFirstLastPara="0" vertOverflow="overflow" horzOverflow="overflow" vert="horz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pPr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b="1" dirty="0"/>
              <a:t>Intro Video​/Exercise Video</a:t>
            </a:r>
          </a:p>
          <a:p>
            <a:pPr marL="342900"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dirty="0">
                <a:ea typeface="+mn-lt"/>
                <a:cs typeface="+mn-lt"/>
                <a:hlinkClick r:id="rId2"/>
              </a:rPr>
              <a:t>Surgebinder featuring Coach Moyer</a:t>
            </a:r>
            <a:endParaRPr lang="en-US">
              <a:cs typeface="Calibri"/>
            </a:endParaRPr>
          </a:p>
          <a:p>
            <a:pPr marL="342900"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dirty="0">
              <a:cs typeface="Calibri"/>
            </a:endParaRPr>
          </a:p>
          <a:p>
            <a:pPr marL="342900"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dirty="0">
              <a:cs typeface="Calibri"/>
            </a:endParaRPr>
          </a:p>
          <a:p>
            <a:pPr marL="342900"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dirty="0">
              <a:cs typeface="Calibri"/>
            </a:endParaRPr>
          </a:p>
          <a:p>
            <a:pPr marL="342900"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/>
          </a:p>
          <a:p>
            <a:pPr marL="342900"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/>
          </a:p>
          <a:p>
            <a:pPr marL="28575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dirty="0"/>
              <a:t>Mr. Moyer contact information</a:t>
            </a:r>
            <a:endParaRPr lang="en-US" dirty="0">
              <a:cs typeface="Calibri"/>
            </a:endParaRPr>
          </a:p>
          <a:p>
            <a:pPr marL="51435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dirty="0"/>
              <a:t>Phone – 724.949.0068</a:t>
            </a:r>
            <a:endParaRPr lang="en-US" dirty="0">
              <a:cs typeface="Calibri"/>
            </a:endParaRPr>
          </a:p>
          <a:p>
            <a:pPr marL="51435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dirty="0"/>
              <a:t>Office Hours – Monday to Friday, 8am to 9m</a:t>
            </a:r>
            <a:endParaRPr lang="en-US" dirty="0">
              <a:cs typeface="Calibri"/>
            </a:endParaRPr>
          </a:p>
          <a:p>
            <a:pPr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dirty="0"/>
              <a:t>2.   Email – </a:t>
            </a:r>
            <a:r>
              <a:rPr lang="en-US" dirty="0">
                <a:hlinkClick r:id="rId3"/>
              </a:rPr>
              <a:t>jmoyer@thewatsoninstitute-fa.org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81893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D70DDCB-EE91-4FD0-A59E-3249CB8398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  <a:cs typeface="Calibri Light"/>
              </a:rPr>
              <a:t>Phys. Ed.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DD5535-80C2-4CE4-8373-3A07AFCA6D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>
                <a:cs typeface="Calibri"/>
              </a:rPr>
              <a:t>Exit Slip Questions</a:t>
            </a:r>
          </a:p>
          <a:p>
            <a:pPr marL="514350" indent="-514350">
              <a:buAutoNum type="arabicPeriod"/>
            </a:pPr>
            <a:r>
              <a:rPr lang="en-US" dirty="0">
                <a:cs typeface="Calibri"/>
              </a:rPr>
              <a:t>Did you add weight to the bicep extensions?</a:t>
            </a:r>
          </a:p>
          <a:p>
            <a:pPr marL="514350" indent="-514350">
              <a:buAutoNum type="arabicPeriod"/>
            </a:pPr>
            <a:r>
              <a:rPr lang="en-US" dirty="0">
                <a:cs typeface="Calibri"/>
              </a:rPr>
              <a:t>Who was one of your partners for an exercise?</a:t>
            </a:r>
          </a:p>
          <a:p>
            <a:pPr marL="514350" indent="-514350">
              <a:buAutoNum type="arabicPeriod"/>
            </a:pPr>
            <a:r>
              <a:rPr lang="en-US" dirty="0">
                <a:cs typeface="Calibri"/>
              </a:rPr>
              <a:t>What was/is your favorite exercise?</a:t>
            </a:r>
          </a:p>
        </p:txBody>
      </p:sp>
    </p:spTree>
    <p:extLst>
      <p:ext uri="{BB962C8B-B14F-4D97-AF65-F5344CB8AC3E}">
        <p14:creationId xmlns:p14="http://schemas.microsoft.com/office/powerpoint/2010/main" val="34460057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C957AB4-F942-403E-8EB1-72515A46F5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  <a:cs typeface="Calibri Light"/>
              </a:rPr>
              <a:t>Phys. Ed. 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CEBF2C-631E-42F3-835C-87344FA684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>
                <a:cs typeface="Calibri"/>
              </a:rPr>
              <a:t>The END!</a:t>
            </a:r>
          </a:p>
          <a:p>
            <a:endParaRPr lang="en-US" dirty="0">
              <a:cs typeface="Calibri"/>
            </a:endParaRPr>
          </a:p>
          <a:p>
            <a:r>
              <a:rPr lang="en-US" dirty="0">
                <a:cs typeface="Calibri"/>
              </a:rPr>
              <a:t>Stay active</a:t>
            </a:r>
          </a:p>
          <a:p>
            <a:r>
              <a:rPr lang="en-US" dirty="0">
                <a:cs typeface="Calibri"/>
              </a:rPr>
              <a:t>Stay healthy</a:t>
            </a:r>
          </a:p>
          <a:p>
            <a:r>
              <a:rPr lang="en-US" dirty="0">
                <a:cs typeface="Calibri"/>
              </a:rPr>
              <a:t>Stay tuned for more!</a:t>
            </a:r>
          </a:p>
        </p:txBody>
      </p:sp>
    </p:spTree>
    <p:extLst>
      <p:ext uri="{BB962C8B-B14F-4D97-AF65-F5344CB8AC3E}">
        <p14:creationId xmlns:p14="http://schemas.microsoft.com/office/powerpoint/2010/main" val="2833586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Physical Education</vt:lpstr>
      <vt:lpstr>Phys. Ed.</vt:lpstr>
      <vt:lpstr>Phys. Ed.</vt:lpstr>
      <vt:lpstr>PowerPoint Presentation</vt:lpstr>
      <vt:lpstr>PowerPoint Presentation</vt:lpstr>
      <vt:lpstr>Phys. Ed.</vt:lpstr>
      <vt:lpstr>Phys. Ed. 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26</cp:revision>
  <dcterms:created xsi:type="dcterms:W3CDTF">2020-05-12T00:21:45Z</dcterms:created>
  <dcterms:modified xsi:type="dcterms:W3CDTF">2020-05-17T19:09:14Z</dcterms:modified>
</cp:coreProperties>
</file>