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BCC79-34B7-A4B5-CAA7-B6AD5D247872}" v="182" dt="2020-05-05T23:16:15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CC0BCC79-34B7-A4B5-CAA7-B6AD5D247872}"/>
    <pc:docChg chg="addSld delSld modSld">
      <pc:chgData name="Jeff Moyer" userId="S::jmoyer@thewatsoninstitute-fa.org::e0da50d5-bd63-407b-9120-d4492ad449b9" providerId="AD" clId="Web-{CC0BCC79-34B7-A4B5-CAA7-B6AD5D247872}" dt="2020-05-05T23:16:15.462" v="180" actId="20577"/>
      <pc:docMkLst>
        <pc:docMk/>
      </pc:docMkLst>
      <pc:sldChg chg="del">
        <pc:chgData name="Jeff Moyer" userId="S::jmoyer@thewatsoninstitute-fa.org::e0da50d5-bd63-407b-9120-d4492ad449b9" providerId="AD" clId="Web-{CC0BCC79-34B7-A4B5-CAA7-B6AD5D247872}" dt="2020-05-05T23:10:12.493" v="7"/>
        <pc:sldMkLst>
          <pc:docMk/>
          <pc:sldMk cId="109857222" sldId="256"/>
        </pc:sldMkLst>
      </pc:sldChg>
      <pc:sldChg chg="add">
        <pc:chgData name="Jeff Moyer" userId="S::jmoyer@thewatsoninstitute-fa.org::e0da50d5-bd63-407b-9120-d4492ad449b9" providerId="AD" clId="Web-{CC0BCC79-34B7-A4B5-CAA7-B6AD5D247872}" dt="2020-05-05T23:09:50.118" v="0"/>
        <pc:sldMkLst>
          <pc:docMk/>
          <pc:sldMk cId="1053097414" sldId="257"/>
        </pc:sldMkLst>
      </pc:sldChg>
      <pc:sldChg chg="modSp add">
        <pc:chgData name="Jeff Moyer" userId="S::jmoyer@thewatsoninstitute-fa.org::e0da50d5-bd63-407b-9120-d4492ad449b9" providerId="AD" clId="Web-{CC0BCC79-34B7-A4B5-CAA7-B6AD5D247872}" dt="2020-05-05T23:16:15.462" v="179" actId="20577"/>
        <pc:sldMkLst>
          <pc:docMk/>
          <pc:sldMk cId="791602114" sldId="258"/>
        </pc:sldMkLst>
        <pc:spChg chg="mod">
          <ac:chgData name="Jeff Moyer" userId="S::jmoyer@thewatsoninstitute-fa.org::e0da50d5-bd63-407b-9120-d4492ad449b9" providerId="AD" clId="Web-{CC0BCC79-34B7-A4B5-CAA7-B6AD5D247872}" dt="2020-05-05T23:16:15.462" v="179" actId="20577"/>
          <ac:spMkLst>
            <pc:docMk/>
            <pc:sldMk cId="791602114" sldId="258"/>
            <ac:spMk id="3" creationId="{2FDD5535-80C2-4CE4-8373-3A07AFCA6D35}"/>
          </ac:spMkLst>
        </pc:spChg>
      </pc:sldChg>
      <pc:sldChg chg="modSp add">
        <pc:chgData name="Jeff Moyer" userId="S::jmoyer@thewatsoninstitute-fa.org::e0da50d5-bd63-407b-9120-d4492ad449b9" providerId="AD" clId="Web-{CC0BCC79-34B7-A4B5-CAA7-B6AD5D247872}" dt="2020-05-05T23:15:41.697" v="139" actId="20577"/>
        <pc:sldMkLst>
          <pc:docMk/>
          <pc:sldMk cId="158841137" sldId="259"/>
        </pc:sldMkLst>
        <pc:spChg chg="mod">
          <ac:chgData name="Jeff Moyer" userId="S::jmoyer@thewatsoninstitute-fa.org::e0da50d5-bd63-407b-9120-d4492ad449b9" providerId="AD" clId="Web-{CC0BCC79-34B7-A4B5-CAA7-B6AD5D247872}" dt="2020-05-05T23:15:41.697" v="139" actId="20577"/>
          <ac:spMkLst>
            <pc:docMk/>
            <pc:sldMk cId="158841137" sldId="259"/>
            <ac:spMk id="2" creationId="{AFD74C58-ED89-46E3-B976-93853040B070}"/>
          </ac:spMkLst>
        </pc:spChg>
      </pc:sldChg>
      <pc:sldChg chg="addSp delSp modSp add">
        <pc:chgData name="Jeff Moyer" userId="S::jmoyer@thewatsoninstitute-fa.org::e0da50d5-bd63-407b-9120-d4492ad449b9" providerId="AD" clId="Web-{CC0BCC79-34B7-A4B5-CAA7-B6AD5D247872}" dt="2020-05-05T23:15:22.181" v="85" actId="14100"/>
        <pc:sldMkLst>
          <pc:docMk/>
          <pc:sldMk cId="201864521" sldId="260"/>
        </pc:sldMkLst>
        <pc:picChg chg="del">
          <ac:chgData name="Jeff Moyer" userId="S::jmoyer@thewatsoninstitute-fa.org::e0da50d5-bd63-407b-9120-d4492ad449b9" providerId="AD" clId="Web-{CC0BCC79-34B7-A4B5-CAA7-B6AD5D247872}" dt="2020-05-05T23:15:04.165" v="82"/>
          <ac:picMkLst>
            <pc:docMk/>
            <pc:sldMk cId="201864521" sldId="260"/>
            <ac:picMk id="2" creationId="{E917B3CB-A0FB-4FAC-816D-B0BF5EAE2A66}"/>
          </ac:picMkLst>
        </pc:picChg>
        <pc:picChg chg="add mod">
          <ac:chgData name="Jeff Moyer" userId="S::jmoyer@thewatsoninstitute-fa.org::e0da50d5-bd63-407b-9120-d4492ad449b9" providerId="AD" clId="Web-{CC0BCC79-34B7-A4B5-CAA7-B6AD5D247872}" dt="2020-05-05T23:15:22.181" v="85" actId="14100"/>
          <ac:picMkLst>
            <pc:docMk/>
            <pc:sldMk cId="201864521" sldId="260"/>
            <ac:picMk id="3" creationId="{47D623FF-1F5A-4313-B055-D8D8BACE5440}"/>
          </ac:picMkLst>
        </pc:picChg>
      </pc:sldChg>
      <pc:sldChg chg="add">
        <pc:chgData name="Jeff Moyer" userId="S::jmoyer@thewatsoninstitute-fa.org::e0da50d5-bd63-407b-9120-d4492ad449b9" providerId="AD" clId="Web-{CC0BCC79-34B7-A4B5-CAA7-B6AD5D247872}" dt="2020-05-05T23:09:50.305" v="4"/>
        <pc:sldMkLst>
          <pc:docMk/>
          <pc:sldMk cId="2839196779" sldId="261"/>
        </pc:sldMkLst>
      </pc:sldChg>
      <pc:sldChg chg="modSp add">
        <pc:chgData name="Jeff Moyer" userId="S::jmoyer@thewatsoninstitute-fa.org::e0da50d5-bd63-407b-9120-d4492ad449b9" providerId="AD" clId="Web-{CC0BCC79-34B7-A4B5-CAA7-B6AD5D247872}" dt="2020-05-05T23:14:48.212" v="80" actId="20577"/>
        <pc:sldMkLst>
          <pc:docMk/>
          <pc:sldMk cId="3393853595" sldId="262"/>
        </pc:sldMkLst>
        <pc:spChg chg="mod">
          <ac:chgData name="Jeff Moyer" userId="S::jmoyer@thewatsoninstitute-fa.org::e0da50d5-bd63-407b-9120-d4492ad449b9" providerId="AD" clId="Web-{CC0BCC79-34B7-A4B5-CAA7-B6AD5D247872}" dt="2020-05-05T23:14:48.212" v="80" actId="20577"/>
          <ac:spMkLst>
            <pc:docMk/>
            <pc:sldMk cId="3393853595" sldId="262"/>
            <ac:spMk id="3" creationId="{7A60478F-14CC-4F0C-ACC8-548309130A78}"/>
          </ac:spMkLst>
        </pc:spChg>
      </pc:sldChg>
      <pc:sldChg chg="modSp add">
        <pc:chgData name="Jeff Moyer" userId="S::jmoyer@thewatsoninstitute-fa.org::e0da50d5-bd63-407b-9120-d4492ad449b9" providerId="AD" clId="Web-{CC0BCC79-34B7-A4B5-CAA7-B6AD5D247872}" dt="2020-05-05T23:14:11.040" v="18" actId="20577"/>
        <pc:sldMkLst>
          <pc:docMk/>
          <pc:sldMk cId="2654065279" sldId="263"/>
        </pc:sldMkLst>
        <pc:spChg chg="mod">
          <ac:chgData name="Jeff Moyer" userId="S::jmoyer@thewatsoninstitute-fa.org::e0da50d5-bd63-407b-9120-d4492ad449b9" providerId="AD" clId="Web-{CC0BCC79-34B7-A4B5-CAA7-B6AD5D247872}" dt="2020-05-05T23:14:11.040" v="18" actId="20577"/>
          <ac:spMkLst>
            <pc:docMk/>
            <pc:sldMk cId="2654065279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moyer@thewatsoninstitute-fa.or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Physical Education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Mr. Moyer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May 11 – May 15, 2020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Classes 226, 227, 228, 229, 230, 231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B32B74D-F339-4619-B8DB-451E947A7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  <a:endParaRPr lang="en-US">
              <a:ea typeface="+mn-lt"/>
              <a:cs typeface="+mn-lt"/>
            </a:endParaRPr>
          </a:p>
          <a:p>
            <a:r>
              <a:rPr lang="en-US" u="sng" dirty="0">
                <a:ea typeface="+mn-lt"/>
                <a:cs typeface="+mn-lt"/>
              </a:rPr>
              <a:t>Purpose of Event:</a:t>
            </a:r>
            <a:r>
              <a:rPr lang="en-US" dirty="0">
                <a:ea typeface="+mn-lt"/>
                <a:cs typeface="+mn-lt"/>
              </a:rPr>
              <a:t> Cardiovascular endurance, Strength training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 dirty="0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 strategies and strength in order to finish the workout – NO EQUIPMENT BICEPS featuring Coach Moyer.</a:t>
            </a:r>
          </a:p>
        </p:txBody>
      </p:sp>
    </p:spTree>
    <p:extLst>
      <p:ext uri="{BB962C8B-B14F-4D97-AF65-F5344CB8AC3E}">
        <p14:creationId xmlns:p14="http://schemas.microsoft.com/office/powerpoint/2010/main" val="339385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intro/exercise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video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28391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47D623FF-1F5A-4313-B055-D8D8BACE5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382" y="237282"/>
            <a:ext cx="4425350" cy="628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D74C58-ED89-46E3-B976-93853040B070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Intro Video​/Exercise Video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Mr. Moyer contact information</a:t>
            </a:r>
            <a:endParaRPr lang="en-US" dirty="0">
              <a:cs typeface="Calibri"/>
            </a:endParaRPr>
          </a:p>
          <a:p>
            <a:pPr marL="5143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Phone – 724.949.0068</a:t>
            </a:r>
            <a:endParaRPr lang="en-US" dirty="0">
              <a:cs typeface="Calibri"/>
            </a:endParaRPr>
          </a:p>
          <a:p>
            <a:pPr marL="5143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Office Hours – Monday to Friday, 8am to 9m</a:t>
            </a:r>
            <a:endParaRPr lang="en-US" dirty="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2.   Email – </a:t>
            </a:r>
            <a:r>
              <a:rPr lang="en-US" dirty="0">
                <a:hlinkClick r:id="rId2"/>
              </a:rPr>
              <a:t>jmoyer@thewatsoninstitute-fa.org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Did you do additional squats?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was/is your favorite exercise?</a:t>
            </a:r>
          </a:p>
        </p:txBody>
      </p:sp>
    </p:spTree>
    <p:extLst>
      <p:ext uri="{BB962C8B-B14F-4D97-AF65-F5344CB8AC3E}">
        <p14:creationId xmlns:p14="http://schemas.microsoft.com/office/powerpoint/2010/main" val="79160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active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105309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Education</vt:lpstr>
      <vt:lpstr>Phys. Ed.</vt:lpstr>
      <vt:lpstr>Phys. Ed.</vt:lpstr>
      <vt:lpstr>PowerPoint Presentation</vt:lpstr>
      <vt:lpstr>PowerPoint Presentation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2020-05-05T23:09:31Z</dcterms:created>
  <dcterms:modified xsi:type="dcterms:W3CDTF">2020-05-05T23:16:19Z</dcterms:modified>
</cp:coreProperties>
</file>