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1" r:id="rId4"/>
    <p:sldId id="260" r:id="rId5"/>
    <p:sldId id="259" r:id="rId6"/>
    <p:sldId id="258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C0D4DE-FCD9-57CC-DDEF-86835EC866E2}" v="207" dt="2020-04-28T23:48:10.3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Moyer" userId="S::jmoyer@thewatsoninstitute-fa.org::e0da50d5-bd63-407b-9120-d4492ad449b9" providerId="AD" clId="Web-{51C0D4DE-FCD9-57CC-DDEF-86835EC866E2}"/>
    <pc:docChg chg="addSld delSld modSld">
      <pc:chgData name="Jeff Moyer" userId="S::jmoyer@thewatsoninstitute-fa.org::e0da50d5-bd63-407b-9120-d4492ad449b9" providerId="AD" clId="Web-{51C0D4DE-FCD9-57CC-DDEF-86835EC866E2}" dt="2020-04-28T23:49:15.426" v="210"/>
      <pc:docMkLst>
        <pc:docMk/>
      </pc:docMkLst>
      <pc:sldChg chg="del">
        <pc:chgData name="Jeff Moyer" userId="S::jmoyer@thewatsoninstitute-fa.org::e0da50d5-bd63-407b-9120-d4492ad449b9" providerId="AD" clId="Web-{51C0D4DE-FCD9-57CC-DDEF-86835EC866E2}" dt="2020-04-28T23:43:34.925" v="9"/>
        <pc:sldMkLst>
          <pc:docMk/>
          <pc:sldMk cId="109857222" sldId="256"/>
        </pc:sldMkLst>
      </pc:sldChg>
      <pc:sldChg chg="addSp modSp add mod setBg">
        <pc:chgData name="Jeff Moyer" userId="S::jmoyer@thewatsoninstitute-fa.org::e0da50d5-bd63-407b-9120-d4492ad449b9" providerId="AD" clId="Web-{51C0D4DE-FCD9-57CC-DDEF-86835EC866E2}" dt="2020-04-28T23:49:15.426" v="210"/>
        <pc:sldMkLst>
          <pc:docMk/>
          <pc:sldMk cId="179730252" sldId="257"/>
        </pc:sldMkLst>
        <pc:spChg chg="mod">
          <ac:chgData name="Jeff Moyer" userId="S::jmoyer@thewatsoninstitute-fa.org::e0da50d5-bd63-407b-9120-d4492ad449b9" providerId="AD" clId="Web-{51C0D4DE-FCD9-57CC-DDEF-86835EC866E2}" dt="2020-04-28T23:49:15.426" v="210"/>
          <ac:spMkLst>
            <pc:docMk/>
            <pc:sldMk cId="179730252" sldId="257"/>
            <ac:spMk id="2" creationId="{6C957AB4-F942-403E-8EB1-72515A46F556}"/>
          </ac:spMkLst>
        </pc:spChg>
        <pc:spChg chg="mod">
          <ac:chgData name="Jeff Moyer" userId="S::jmoyer@thewatsoninstitute-fa.org::e0da50d5-bd63-407b-9120-d4492ad449b9" providerId="AD" clId="Web-{51C0D4DE-FCD9-57CC-DDEF-86835EC866E2}" dt="2020-04-28T23:49:15.426" v="210"/>
          <ac:spMkLst>
            <pc:docMk/>
            <pc:sldMk cId="179730252" sldId="257"/>
            <ac:spMk id="3" creationId="{B7CEBF2C-631E-42F3-835C-87344FA684CA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9:15.426" v="210"/>
          <ac:spMkLst>
            <pc:docMk/>
            <pc:sldMk cId="179730252" sldId="257"/>
            <ac:spMk id="8" creationId="{907EF6B7-1338-4443-8C46-6A318D952DFD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9:15.426" v="210"/>
          <ac:spMkLst>
            <pc:docMk/>
            <pc:sldMk cId="179730252" sldId="257"/>
            <ac:spMk id="10" creationId="{DAAE4CDD-124C-4DCF-9584-B6033B545DD5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9:15.426" v="210"/>
          <ac:spMkLst>
            <pc:docMk/>
            <pc:sldMk cId="179730252" sldId="257"/>
            <ac:spMk id="12" creationId="{081E4A58-353D-44AE-B2FC-2A74E2E400F7}"/>
          </ac:spMkLst>
        </pc:spChg>
      </pc:sldChg>
      <pc:sldChg chg="add del replId">
        <pc:chgData name="Jeff Moyer" userId="S::jmoyer@thewatsoninstitute-fa.org::e0da50d5-bd63-407b-9120-d4492ad449b9" providerId="AD" clId="Web-{51C0D4DE-FCD9-57CC-DDEF-86835EC866E2}" dt="2020-04-28T23:43:12.409" v="1"/>
        <pc:sldMkLst>
          <pc:docMk/>
          <pc:sldMk cId="3596996504" sldId="257"/>
        </pc:sldMkLst>
      </pc:sldChg>
      <pc:sldChg chg="addSp modSp add mod setBg">
        <pc:chgData name="Jeff Moyer" userId="S::jmoyer@thewatsoninstitute-fa.org::e0da50d5-bd63-407b-9120-d4492ad449b9" providerId="AD" clId="Web-{51C0D4DE-FCD9-57CC-DDEF-86835EC866E2}" dt="2020-04-28T23:49:10.255" v="209"/>
        <pc:sldMkLst>
          <pc:docMk/>
          <pc:sldMk cId="575684802" sldId="258"/>
        </pc:sldMkLst>
        <pc:spChg chg="mod">
          <ac:chgData name="Jeff Moyer" userId="S::jmoyer@thewatsoninstitute-fa.org::e0da50d5-bd63-407b-9120-d4492ad449b9" providerId="AD" clId="Web-{51C0D4DE-FCD9-57CC-DDEF-86835EC866E2}" dt="2020-04-28T23:49:10.255" v="209"/>
          <ac:spMkLst>
            <pc:docMk/>
            <pc:sldMk cId="575684802" sldId="258"/>
            <ac:spMk id="2" creationId="{9D70DDCB-EE91-4FD0-A59E-3249CB83985F}"/>
          </ac:spMkLst>
        </pc:spChg>
        <pc:spChg chg="mod">
          <ac:chgData name="Jeff Moyer" userId="S::jmoyer@thewatsoninstitute-fa.org::e0da50d5-bd63-407b-9120-d4492ad449b9" providerId="AD" clId="Web-{51C0D4DE-FCD9-57CC-DDEF-86835EC866E2}" dt="2020-04-28T23:49:10.255" v="209"/>
          <ac:spMkLst>
            <pc:docMk/>
            <pc:sldMk cId="575684802" sldId="258"/>
            <ac:spMk id="3" creationId="{2FDD5535-80C2-4CE4-8373-3A07AFCA6D35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9:10.255" v="209"/>
          <ac:spMkLst>
            <pc:docMk/>
            <pc:sldMk cId="575684802" sldId="258"/>
            <ac:spMk id="8" creationId="{907EF6B7-1338-4443-8C46-6A318D952DFD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9:10.255" v="209"/>
          <ac:spMkLst>
            <pc:docMk/>
            <pc:sldMk cId="575684802" sldId="258"/>
            <ac:spMk id="10" creationId="{DAAE4CDD-124C-4DCF-9584-B6033B545DD5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9:10.255" v="209"/>
          <ac:spMkLst>
            <pc:docMk/>
            <pc:sldMk cId="575684802" sldId="258"/>
            <ac:spMk id="12" creationId="{081E4A58-353D-44AE-B2FC-2A74E2E400F7}"/>
          </ac:spMkLst>
        </pc:spChg>
      </pc:sldChg>
      <pc:sldChg chg="addSp modSp add mod setBg">
        <pc:chgData name="Jeff Moyer" userId="S::jmoyer@thewatsoninstitute-fa.org::e0da50d5-bd63-407b-9120-d4492ad449b9" providerId="AD" clId="Web-{51C0D4DE-FCD9-57CC-DDEF-86835EC866E2}" dt="2020-04-28T23:49:03.192" v="208"/>
        <pc:sldMkLst>
          <pc:docMk/>
          <pc:sldMk cId="3605014241" sldId="259"/>
        </pc:sldMkLst>
        <pc:spChg chg="mod">
          <ac:chgData name="Jeff Moyer" userId="S::jmoyer@thewatsoninstitute-fa.org::e0da50d5-bd63-407b-9120-d4492ad449b9" providerId="AD" clId="Web-{51C0D4DE-FCD9-57CC-DDEF-86835EC866E2}" dt="2020-04-28T23:49:03.192" v="208"/>
          <ac:spMkLst>
            <pc:docMk/>
            <pc:sldMk cId="3605014241" sldId="259"/>
            <ac:spMk id="2" creationId="{3D154586-B8AC-4F7B-9EEF-400F3F7FC116}"/>
          </ac:spMkLst>
        </pc:spChg>
        <pc:spChg chg="mod">
          <ac:chgData name="Jeff Moyer" userId="S::jmoyer@thewatsoninstitute-fa.org::e0da50d5-bd63-407b-9120-d4492ad449b9" providerId="AD" clId="Web-{51C0D4DE-FCD9-57CC-DDEF-86835EC866E2}" dt="2020-04-28T23:49:03.192" v="208"/>
          <ac:spMkLst>
            <pc:docMk/>
            <pc:sldMk cId="3605014241" sldId="259"/>
            <ac:spMk id="3" creationId="{675DBDC6-CA01-4CD8-8165-C57F26DC9F65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9:03.192" v="208"/>
          <ac:spMkLst>
            <pc:docMk/>
            <pc:sldMk cId="3605014241" sldId="259"/>
            <ac:spMk id="8" creationId="{907EF6B7-1338-4443-8C46-6A318D952DFD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9:03.192" v="208"/>
          <ac:spMkLst>
            <pc:docMk/>
            <pc:sldMk cId="3605014241" sldId="259"/>
            <ac:spMk id="10" creationId="{DAAE4CDD-124C-4DCF-9584-B6033B545DD5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9:03.192" v="208"/>
          <ac:spMkLst>
            <pc:docMk/>
            <pc:sldMk cId="3605014241" sldId="259"/>
            <ac:spMk id="12" creationId="{081E4A58-353D-44AE-B2FC-2A74E2E400F7}"/>
          </ac:spMkLst>
        </pc:spChg>
      </pc:sldChg>
      <pc:sldChg chg="addSp delSp modSp add mod setBg">
        <pc:chgData name="Jeff Moyer" userId="S::jmoyer@thewatsoninstitute-fa.org::e0da50d5-bd63-407b-9120-d4492ad449b9" providerId="AD" clId="Web-{51C0D4DE-FCD9-57CC-DDEF-86835EC866E2}" dt="2020-04-28T23:47:21.098" v="176"/>
        <pc:sldMkLst>
          <pc:docMk/>
          <pc:sldMk cId="180757544" sldId="260"/>
        </pc:sldMkLst>
        <pc:picChg chg="del">
          <ac:chgData name="Jeff Moyer" userId="S::jmoyer@thewatsoninstitute-fa.org::e0da50d5-bd63-407b-9120-d4492ad449b9" providerId="AD" clId="Web-{51C0D4DE-FCD9-57CC-DDEF-86835EC866E2}" dt="2020-04-28T23:47:08.192" v="174"/>
          <ac:picMkLst>
            <pc:docMk/>
            <pc:sldMk cId="180757544" sldId="260"/>
            <ac:picMk id="2" creationId="{42E3294B-7DD6-4807-888B-1A67A809A9C4}"/>
          </ac:picMkLst>
        </pc:picChg>
        <pc:picChg chg="add mod">
          <ac:chgData name="Jeff Moyer" userId="S::jmoyer@thewatsoninstitute-fa.org::e0da50d5-bd63-407b-9120-d4492ad449b9" providerId="AD" clId="Web-{51C0D4DE-FCD9-57CC-DDEF-86835EC866E2}" dt="2020-04-28T23:47:21.098" v="176"/>
          <ac:picMkLst>
            <pc:docMk/>
            <pc:sldMk cId="180757544" sldId="260"/>
            <ac:picMk id="3" creationId="{5EBB9348-0FEA-4B5A-BA22-F0A49C402978}"/>
          </ac:picMkLst>
        </pc:picChg>
      </pc:sldChg>
      <pc:sldChg chg="addSp modSp add mod setBg">
        <pc:chgData name="Jeff Moyer" userId="S::jmoyer@thewatsoninstitute-fa.org::e0da50d5-bd63-407b-9120-d4492ad449b9" providerId="AD" clId="Web-{51C0D4DE-FCD9-57CC-DDEF-86835EC866E2}" dt="2020-04-28T23:48:46.895" v="207"/>
        <pc:sldMkLst>
          <pc:docMk/>
          <pc:sldMk cId="4227402428" sldId="261"/>
        </pc:sldMkLst>
        <pc:spChg chg="mod">
          <ac:chgData name="Jeff Moyer" userId="S::jmoyer@thewatsoninstitute-fa.org::e0da50d5-bd63-407b-9120-d4492ad449b9" providerId="AD" clId="Web-{51C0D4DE-FCD9-57CC-DDEF-86835EC866E2}" dt="2020-04-28T23:48:46.895" v="207"/>
          <ac:spMkLst>
            <pc:docMk/>
            <pc:sldMk cId="4227402428" sldId="261"/>
            <ac:spMk id="2" creationId="{371DF14E-C196-4C85-9E70-11E4CE068796}"/>
          </ac:spMkLst>
        </pc:spChg>
        <pc:spChg chg="mod">
          <ac:chgData name="Jeff Moyer" userId="S::jmoyer@thewatsoninstitute-fa.org::e0da50d5-bd63-407b-9120-d4492ad449b9" providerId="AD" clId="Web-{51C0D4DE-FCD9-57CC-DDEF-86835EC866E2}" dt="2020-04-28T23:48:46.895" v="207"/>
          <ac:spMkLst>
            <pc:docMk/>
            <pc:sldMk cId="4227402428" sldId="261"/>
            <ac:spMk id="3" creationId="{D369875F-207D-4A91-B554-DCC41A40B75E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8:46.895" v="207"/>
          <ac:spMkLst>
            <pc:docMk/>
            <pc:sldMk cId="4227402428" sldId="261"/>
            <ac:spMk id="8" creationId="{907EF6B7-1338-4443-8C46-6A318D952DFD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8:46.895" v="207"/>
          <ac:spMkLst>
            <pc:docMk/>
            <pc:sldMk cId="4227402428" sldId="261"/>
            <ac:spMk id="10" creationId="{DAAE4CDD-124C-4DCF-9584-B6033B545DD5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8:46.895" v="207"/>
          <ac:spMkLst>
            <pc:docMk/>
            <pc:sldMk cId="4227402428" sldId="261"/>
            <ac:spMk id="12" creationId="{081E4A58-353D-44AE-B2FC-2A74E2E400F7}"/>
          </ac:spMkLst>
        </pc:spChg>
      </pc:sldChg>
      <pc:sldChg chg="addSp modSp add mod setBg">
        <pc:chgData name="Jeff Moyer" userId="S::jmoyer@thewatsoninstitute-fa.org::e0da50d5-bd63-407b-9120-d4492ad449b9" providerId="AD" clId="Web-{51C0D4DE-FCD9-57CC-DDEF-86835EC866E2}" dt="2020-04-28T23:48:37.864" v="206"/>
        <pc:sldMkLst>
          <pc:docMk/>
          <pc:sldMk cId="656580194" sldId="262"/>
        </pc:sldMkLst>
        <pc:spChg chg="mod">
          <ac:chgData name="Jeff Moyer" userId="S::jmoyer@thewatsoninstitute-fa.org::e0da50d5-bd63-407b-9120-d4492ad449b9" providerId="AD" clId="Web-{51C0D4DE-FCD9-57CC-DDEF-86835EC866E2}" dt="2020-04-28T23:48:37.864" v="206"/>
          <ac:spMkLst>
            <pc:docMk/>
            <pc:sldMk cId="656580194" sldId="262"/>
            <ac:spMk id="2" creationId="{D420A258-2AC5-412C-AF60-8E00BBAC0D2F}"/>
          </ac:spMkLst>
        </pc:spChg>
        <pc:spChg chg="mod">
          <ac:chgData name="Jeff Moyer" userId="S::jmoyer@thewatsoninstitute-fa.org::e0da50d5-bd63-407b-9120-d4492ad449b9" providerId="AD" clId="Web-{51C0D4DE-FCD9-57CC-DDEF-86835EC866E2}" dt="2020-04-28T23:48:37.864" v="206"/>
          <ac:spMkLst>
            <pc:docMk/>
            <pc:sldMk cId="656580194" sldId="262"/>
            <ac:spMk id="3" creationId="{7A60478F-14CC-4F0C-ACC8-548309130A78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8:37.864" v="206"/>
          <ac:spMkLst>
            <pc:docMk/>
            <pc:sldMk cId="656580194" sldId="262"/>
            <ac:spMk id="8" creationId="{907EF6B7-1338-4443-8C46-6A318D952DFD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8:37.864" v="206"/>
          <ac:spMkLst>
            <pc:docMk/>
            <pc:sldMk cId="656580194" sldId="262"/>
            <ac:spMk id="10" creationId="{DAAE4CDD-124C-4DCF-9584-B6033B545DD5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8:37.864" v="206"/>
          <ac:spMkLst>
            <pc:docMk/>
            <pc:sldMk cId="656580194" sldId="262"/>
            <ac:spMk id="12" creationId="{081E4A58-353D-44AE-B2FC-2A74E2E400F7}"/>
          </ac:spMkLst>
        </pc:spChg>
      </pc:sldChg>
      <pc:sldChg chg="addSp delSp modSp add mod setBg">
        <pc:chgData name="Jeff Moyer" userId="S::jmoyer@thewatsoninstitute-fa.org::e0da50d5-bd63-407b-9120-d4492ad449b9" providerId="AD" clId="Web-{51C0D4DE-FCD9-57CC-DDEF-86835EC866E2}" dt="2020-04-28T23:48:28.254" v="205"/>
        <pc:sldMkLst>
          <pc:docMk/>
          <pc:sldMk cId="308477831" sldId="263"/>
        </pc:sldMkLst>
        <pc:spChg chg="mod">
          <ac:chgData name="Jeff Moyer" userId="S::jmoyer@thewatsoninstitute-fa.org::e0da50d5-bd63-407b-9120-d4492ad449b9" providerId="AD" clId="Web-{51C0D4DE-FCD9-57CC-DDEF-86835EC866E2}" dt="2020-04-28T23:48:28.254" v="205"/>
          <ac:spMkLst>
            <pc:docMk/>
            <pc:sldMk cId="308477831" sldId="263"/>
            <ac:spMk id="2" creationId="{00000000-0000-0000-0000-000000000000}"/>
          </ac:spMkLst>
        </pc:spChg>
        <pc:spChg chg="mod">
          <ac:chgData name="Jeff Moyer" userId="S::jmoyer@thewatsoninstitute-fa.org::e0da50d5-bd63-407b-9120-d4492ad449b9" providerId="AD" clId="Web-{51C0D4DE-FCD9-57CC-DDEF-86835EC866E2}" dt="2020-04-28T23:48:28.254" v="205"/>
          <ac:spMkLst>
            <pc:docMk/>
            <pc:sldMk cId="308477831" sldId="263"/>
            <ac:spMk id="3" creationId="{00000000-0000-0000-0000-000000000000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8:28.254" v="205"/>
          <ac:spMkLst>
            <pc:docMk/>
            <pc:sldMk cId="308477831" sldId="263"/>
            <ac:spMk id="5" creationId="{7905BA41-EE6E-4F80-8636-447F22DD729A}"/>
          </ac:spMkLst>
        </pc:spChg>
        <pc:spChg chg="add del">
          <ac:chgData name="Jeff Moyer" userId="S::jmoyer@thewatsoninstitute-fa.org::e0da50d5-bd63-407b-9120-d4492ad449b9" providerId="AD" clId="Web-{51C0D4DE-FCD9-57CC-DDEF-86835EC866E2}" dt="2020-04-28T23:48:28.239" v="204"/>
          <ac:spMkLst>
            <pc:docMk/>
            <pc:sldMk cId="308477831" sldId="263"/>
            <ac:spMk id="8" creationId="{23962611-DFD5-4092-AAFD-559E3DFCE2C9}"/>
          </ac:spMkLst>
        </pc:spChg>
        <pc:spChg chg="add">
          <ac:chgData name="Jeff Moyer" userId="S::jmoyer@thewatsoninstitute-fa.org::e0da50d5-bd63-407b-9120-d4492ad449b9" providerId="AD" clId="Web-{51C0D4DE-FCD9-57CC-DDEF-86835EC866E2}" dt="2020-04-28T23:48:28.254" v="205"/>
          <ac:spMkLst>
            <pc:docMk/>
            <pc:sldMk cId="308477831" sldId="263"/>
            <ac:spMk id="12" creationId="{CD7549B2-EE05-4558-8C64-AC46755F2B25}"/>
          </ac:spMkLst>
        </pc:spChg>
        <pc:picChg chg="add">
          <ac:chgData name="Jeff Moyer" userId="S::jmoyer@thewatsoninstitute-fa.org::e0da50d5-bd63-407b-9120-d4492ad449b9" providerId="AD" clId="Web-{51C0D4DE-FCD9-57CC-DDEF-86835EC866E2}" dt="2020-04-28T23:48:28.254" v="205"/>
          <ac:picMkLst>
            <pc:docMk/>
            <pc:sldMk cId="308477831" sldId="263"/>
            <ac:picMk id="7" creationId="{EF345DA0-090F-4C47-8A1C-FF7D2C2EB656}"/>
          </ac:picMkLst>
        </pc:picChg>
        <pc:picChg chg="add del">
          <ac:chgData name="Jeff Moyer" userId="S::jmoyer@thewatsoninstitute-fa.org::e0da50d5-bd63-407b-9120-d4492ad449b9" providerId="AD" clId="Web-{51C0D4DE-FCD9-57CC-DDEF-86835EC866E2}" dt="2020-04-28T23:48:28.239" v="204"/>
          <ac:picMkLst>
            <pc:docMk/>
            <pc:sldMk cId="308477831" sldId="263"/>
            <ac:picMk id="10" creationId="{2270F1FA-0425-408F-9861-80BF5AFB276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moyer@thewatsoninstitute-fa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Physical Education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8465" y="5258851"/>
            <a:ext cx="8495070" cy="90400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300">
                <a:solidFill>
                  <a:srgbClr val="FFFFFF"/>
                </a:solidFill>
                <a:cs typeface="Calibri"/>
              </a:rPr>
              <a:t>Mr. Moyer</a:t>
            </a:r>
          </a:p>
          <a:p>
            <a:r>
              <a:rPr lang="en-US" sz="1300">
                <a:solidFill>
                  <a:srgbClr val="FFFFFF"/>
                </a:solidFill>
                <a:cs typeface="Calibri"/>
              </a:rPr>
              <a:t>May 4 – May 8, 2020</a:t>
            </a:r>
          </a:p>
          <a:p>
            <a:r>
              <a:rPr lang="en-US" sz="1300">
                <a:solidFill>
                  <a:srgbClr val="FFFFFF"/>
                </a:solidFill>
                <a:cs typeface="Calibri"/>
              </a:rPr>
              <a:t>Classes 147, 148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Education">
            <a:extLst>
              <a:ext uri="{FF2B5EF4-FFF2-40B4-BE49-F238E27FC236}">
                <a16:creationId xmlns:a16="http://schemas.microsoft.com/office/drawing/2014/main" id="{EF345DA0-090F-4C47-8A1C-FF7D2C2EB6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0A258-2AC5-412C-AF60-8E00BBAC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0478F-14CC-4F0C-ACC8-548309130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u="sng" dirty="0">
                <a:ea typeface="+mn-lt"/>
                <a:cs typeface="+mn-lt"/>
              </a:rPr>
              <a:t>Standard 2:</a:t>
            </a:r>
            <a:r>
              <a:rPr lang="en-US" dirty="0">
                <a:ea typeface="+mn-lt"/>
                <a:cs typeface="+mn-lt"/>
              </a:rPr>
              <a:t> The physically literate individual applies knowledge of concepts, principles, strategies and tactics related to movement and performance.</a:t>
            </a:r>
          </a:p>
          <a:p>
            <a:r>
              <a:rPr lang="en-US" u="sng" dirty="0">
                <a:ea typeface="+mn-lt"/>
                <a:cs typeface="+mn-lt"/>
              </a:rPr>
              <a:t>Purpose of Event:</a:t>
            </a:r>
            <a:r>
              <a:rPr lang="en-US" dirty="0">
                <a:ea typeface="+mn-lt"/>
                <a:cs typeface="+mn-lt"/>
              </a:rPr>
              <a:t> Locomotor Movements</a:t>
            </a:r>
          </a:p>
          <a:p>
            <a:r>
              <a:rPr lang="en-US" u="sng" dirty="0">
                <a:ea typeface="+mn-lt"/>
                <a:cs typeface="+mn-lt"/>
              </a:rPr>
              <a:t>Materials Needed</a:t>
            </a:r>
            <a:r>
              <a:rPr lang="en-US" dirty="0">
                <a:ea typeface="+mn-lt"/>
                <a:cs typeface="+mn-lt"/>
              </a:rPr>
              <a:t>: None</a:t>
            </a:r>
          </a:p>
          <a:p>
            <a:r>
              <a:rPr lang="en-US" u="sng" dirty="0">
                <a:ea typeface="+mn-lt"/>
                <a:cs typeface="+mn-lt"/>
              </a:rPr>
              <a:t>Objective:</a:t>
            </a:r>
            <a:r>
              <a:rPr lang="en-US" dirty="0">
                <a:ea typeface="+mn-lt"/>
                <a:cs typeface="+mn-lt"/>
              </a:rPr>
              <a:t> Students will work individually to develop better locomotor movements as well as some basic exercises to complete the workout MAGICIAN  featuring Coach Moyer.</a:t>
            </a:r>
          </a:p>
        </p:txBody>
      </p:sp>
    </p:spTree>
    <p:extLst>
      <p:ext uri="{BB962C8B-B14F-4D97-AF65-F5344CB8AC3E}">
        <p14:creationId xmlns:p14="http://schemas.microsoft.com/office/powerpoint/2010/main" val="656580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DF14E-C196-4C85-9E70-11E4CE06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9875F-207D-4A91-B554-DCC41A40B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Instructions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Play my intro video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Watch the exercise videos.</a:t>
            </a:r>
          </a:p>
          <a:p>
            <a:pPr marL="971550" lvl="1" indent="-514350">
              <a:buAutoNum type="alphaLcPeriod"/>
            </a:pPr>
            <a:r>
              <a:rPr lang="en-US" dirty="0">
                <a:ea typeface="+mn-lt"/>
                <a:cs typeface="+mn-lt"/>
              </a:rPr>
              <a:t>The video is accompanied with instructions on how to complete the tasks/exercises. Watch the video once without performing the exercise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Complete the exit slip on a separate piece of paper</a:t>
            </a:r>
          </a:p>
          <a:p>
            <a:pPr marL="971550" lvl="1" indent="-514350">
              <a:buAutoNum type="alphaLcPeriod"/>
            </a:pPr>
            <a:r>
              <a:rPr lang="en-US" dirty="0">
                <a:ea typeface="+mn-lt"/>
                <a:cs typeface="+mn-lt"/>
              </a:rPr>
              <a:t>Exit slips are 3 questions usually answered in one sentence or less. Questions relate to the previous two weeks work.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422740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5EBB9348-0FEA-4B5A-BA22-F0A49C402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5235" y="643466"/>
            <a:ext cx="394152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5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154586-B8AC-4F7B-9EEF-400F3F7FC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DBDC6-CA01-4CD8-8165-C57F26DC9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/>
              </a:rPr>
              <a:t>Intro Video/Exercise Video #1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Mr. Moyer contact information</a:t>
            </a: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Phone – 724.949.0068</a:t>
            </a:r>
          </a:p>
          <a:p>
            <a:pPr marL="514350" indent="-514350">
              <a:buAutoNum type="alphaLcPeriod"/>
            </a:pPr>
            <a:r>
              <a:rPr lang="en-US" dirty="0">
                <a:ea typeface="+mn-lt"/>
                <a:cs typeface="+mn-lt"/>
              </a:rPr>
              <a:t>Office Hours – Monday to Friday, 8am to 9m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2.   Email – </a:t>
            </a:r>
            <a:r>
              <a:rPr lang="en-US" dirty="0">
                <a:ea typeface="+mn-lt"/>
                <a:cs typeface="+mn-lt"/>
                <a:hlinkClick r:id="rId2"/>
              </a:rPr>
              <a:t>jmoyer@thewatsoninstitute-fa.org</a:t>
            </a:r>
            <a:endParaRPr lang="en-US">
              <a:cs typeface="Calibri" panose="020F0502020204030204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501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0DDCB-EE91-4FD0-A59E-3249CB83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D5535-80C2-4CE4-8373-3A07AFCA6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Exit Slip Questions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Did you use any weight with the chest expansions or just body weight?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Who was one of your partners for an exercise?</a:t>
            </a: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What was/is your favorite exercise?</a:t>
            </a:r>
          </a:p>
        </p:txBody>
      </p:sp>
    </p:spTree>
    <p:extLst>
      <p:ext uri="{BB962C8B-B14F-4D97-AF65-F5344CB8AC3E}">
        <p14:creationId xmlns:p14="http://schemas.microsoft.com/office/powerpoint/2010/main" val="575684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957AB4-F942-403E-8EB1-72515A46F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Phys. Ed.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EBF2C-631E-42F3-835C-87344FA68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The END!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Stay active</a:t>
            </a:r>
          </a:p>
          <a:p>
            <a:r>
              <a:rPr lang="en-US" dirty="0">
                <a:cs typeface="Calibri"/>
              </a:rPr>
              <a:t>Stay healthy</a:t>
            </a:r>
          </a:p>
          <a:p>
            <a:r>
              <a:rPr lang="en-US" dirty="0">
                <a:cs typeface="Calibri"/>
              </a:rPr>
              <a:t>Stay tuned for more!</a:t>
            </a:r>
          </a:p>
        </p:txBody>
      </p:sp>
    </p:spTree>
    <p:extLst>
      <p:ext uri="{BB962C8B-B14F-4D97-AF65-F5344CB8AC3E}">
        <p14:creationId xmlns:p14="http://schemas.microsoft.com/office/powerpoint/2010/main" val="179730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Physical Education</vt:lpstr>
      <vt:lpstr>Phys. Ed.</vt:lpstr>
      <vt:lpstr>Phys. Ed.</vt:lpstr>
      <vt:lpstr>PowerPoint Presentation</vt:lpstr>
      <vt:lpstr>Phys. Ed.</vt:lpstr>
      <vt:lpstr>Phys. Ed.</vt:lpstr>
      <vt:lpstr>Phys. Ed.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37</cp:revision>
  <dcterms:created xsi:type="dcterms:W3CDTF">2020-04-28T23:42:09Z</dcterms:created>
  <dcterms:modified xsi:type="dcterms:W3CDTF">2020-04-28T23:49:18Z</dcterms:modified>
</cp:coreProperties>
</file>