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1" r:id="rId4"/>
    <p:sldId id="260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20E15-32D8-7055-56D3-48367FC68C20}" v="44" dt="2020-05-12T00:05:36.228"/>
    <p1510:client id="{6C6759E6-90D3-76EE-2E7F-0E2AE63FC163}" v="9" dt="2020-05-17T19:07:55.929"/>
    <p1510:client id="{E689D589-32C4-06F3-1D6C-AD045B15EB75}" v="6" dt="2020-05-12T00:14:06.334"/>
    <p1510:client id="{EF4E8509-C8EC-C2A5-5833-959DF45635B4}" v="41" dt="2020-05-12T00:01:59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Moyer" userId="S::jmoyer@thewatsoninstitute-fa.org::e0da50d5-bd63-407b-9120-d4492ad449b9" providerId="AD" clId="Web-{6C6759E6-90D3-76EE-2E7F-0E2AE63FC163}"/>
    <pc:docChg chg="modSld">
      <pc:chgData name="Jeff Moyer" userId="S::jmoyer@thewatsoninstitute-fa.org::e0da50d5-bd63-407b-9120-d4492ad449b9" providerId="AD" clId="Web-{6C6759E6-90D3-76EE-2E7F-0E2AE63FC163}" dt="2020-05-17T19:07:55.929" v="8" actId="20577"/>
      <pc:docMkLst>
        <pc:docMk/>
      </pc:docMkLst>
      <pc:sldChg chg="modSp">
        <pc:chgData name="Jeff Moyer" userId="S::jmoyer@thewatsoninstitute-fa.org::e0da50d5-bd63-407b-9120-d4492ad449b9" providerId="AD" clId="Web-{6C6759E6-90D3-76EE-2E7F-0E2AE63FC163}" dt="2020-05-17T19:07:54.820" v="7" actId="20577"/>
        <pc:sldMkLst>
          <pc:docMk/>
          <pc:sldMk cId="2536455718" sldId="259"/>
        </pc:sldMkLst>
        <pc:spChg chg="mod">
          <ac:chgData name="Jeff Moyer" userId="S::jmoyer@thewatsoninstitute-fa.org::e0da50d5-bd63-407b-9120-d4492ad449b9" providerId="AD" clId="Web-{6C6759E6-90D3-76EE-2E7F-0E2AE63FC163}" dt="2020-05-17T19:07:54.820" v="7" actId="20577"/>
          <ac:spMkLst>
            <pc:docMk/>
            <pc:sldMk cId="2536455718" sldId="259"/>
            <ac:spMk id="3" creationId="{675DBDC6-CA01-4CD8-8165-C57F26DC9F65}"/>
          </ac:spMkLst>
        </pc:spChg>
      </pc:sldChg>
    </pc:docChg>
  </pc:docChgLst>
  <pc:docChgLst>
    <pc:chgData name="Jeff Moyer" userId="S::jmoyer@thewatsoninstitute-fa.org::e0da50d5-bd63-407b-9120-d4492ad449b9" providerId="AD" clId="Web-{3A020E15-32D8-7055-56D3-48367FC68C20}"/>
    <pc:docChg chg="modSld">
      <pc:chgData name="Jeff Moyer" userId="S::jmoyer@thewatsoninstitute-fa.org::e0da50d5-bd63-407b-9120-d4492ad449b9" providerId="AD" clId="Web-{3A020E15-32D8-7055-56D3-48367FC68C20}" dt="2020-05-12T00:05:36.228" v="43" actId="20577"/>
      <pc:docMkLst>
        <pc:docMk/>
      </pc:docMkLst>
      <pc:sldChg chg="modSp">
        <pc:chgData name="Jeff Moyer" userId="S::jmoyer@thewatsoninstitute-fa.org::e0da50d5-bd63-407b-9120-d4492ad449b9" providerId="AD" clId="Web-{3A020E15-32D8-7055-56D3-48367FC68C20}" dt="2020-05-12T00:05:36.228" v="42" actId="20577"/>
        <pc:sldMkLst>
          <pc:docMk/>
          <pc:sldMk cId="355224673" sldId="258"/>
        </pc:sldMkLst>
        <pc:spChg chg="mod">
          <ac:chgData name="Jeff Moyer" userId="S::jmoyer@thewatsoninstitute-fa.org::e0da50d5-bd63-407b-9120-d4492ad449b9" providerId="AD" clId="Web-{3A020E15-32D8-7055-56D3-48367FC68C20}" dt="2020-05-12T00:05:36.228" v="42" actId="20577"/>
          <ac:spMkLst>
            <pc:docMk/>
            <pc:sldMk cId="355224673" sldId="258"/>
            <ac:spMk id="3" creationId="{2FDD5535-80C2-4CE4-8373-3A07AFCA6D35}"/>
          </ac:spMkLst>
        </pc:spChg>
      </pc:sldChg>
    </pc:docChg>
  </pc:docChgLst>
  <pc:docChgLst>
    <pc:chgData name="Jeff Moyer" userId="S::jmoyer@thewatsoninstitute-fa.org::e0da50d5-bd63-407b-9120-d4492ad449b9" providerId="AD" clId="Web-{E689D589-32C4-06F3-1D6C-AD045B15EB75}"/>
    <pc:docChg chg="modSld">
      <pc:chgData name="Jeff Moyer" userId="S::jmoyer@thewatsoninstitute-fa.org::e0da50d5-bd63-407b-9120-d4492ad449b9" providerId="AD" clId="Web-{E689D589-32C4-06F3-1D6C-AD045B15EB75}" dt="2020-05-12T00:14:05.459" v="4" actId="20577"/>
      <pc:docMkLst>
        <pc:docMk/>
      </pc:docMkLst>
      <pc:sldChg chg="modSp">
        <pc:chgData name="Jeff Moyer" userId="S::jmoyer@thewatsoninstitute-fa.org::e0da50d5-bd63-407b-9120-d4492ad449b9" providerId="AD" clId="Web-{E689D589-32C4-06F3-1D6C-AD045B15EB75}" dt="2020-05-12T00:14:03.772" v="2" actId="20577"/>
        <pc:sldMkLst>
          <pc:docMk/>
          <pc:sldMk cId="600608774" sldId="263"/>
        </pc:sldMkLst>
        <pc:spChg chg="mod">
          <ac:chgData name="Jeff Moyer" userId="S::jmoyer@thewatsoninstitute-fa.org::e0da50d5-bd63-407b-9120-d4492ad449b9" providerId="AD" clId="Web-{E689D589-32C4-06F3-1D6C-AD045B15EB75}" dt="2020-05-12T00:14:03.772" v="2" actId="20577"/>
          <ac:spMkLst>
            <pc:docMk/>
            <pc:sldMk cId="600608774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moyer@thewatsoninstitute-fa.org" TargetMode="External"/><Relationship Id="rId2" Type="http://schemas.openxmlformats.org/officeDocument/2006/relationships/hyperlink" Target="https://thewatsoninstitutefaorg-my.sharepoint.com/:v:/g/personal/jmoyer_thewatsoninstitute-fa_org/EWaxDvVVRbpJqDX5D-DLdSEBsy0FSauP8IJIMmQLA1Mu-Q?e=Fahch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Physical Education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Mr. Moyer</a:t>
            </a:r>
          </a:p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May 18 – May 22, 2020</a:t>
            </a:r>
          </a:p>
          <a:p>
            <a:r>
              <a:rPr lang="en-US" sz="1300" dirty="0">
                <a:solidFill>
                  <a:srgbClr val="FFFFFF"/>
                </a:solidFill>
                <a:cs typeface="Calibri"/>
              </a:rPr>
              <a:t>Classes 147, 148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Education">
            <a:extLst>
              <a:ext uri="{FF2B5EF4-FFF2-40B4-BE49-F238E27FC236}">
                <a16:creationId xmlns:a16="http://schemas.microsoft.com/office/drawing/2014/main" id="{EF345DA0-090F-4C47-8A1C-FF7D2C2EB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0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0A258-2AC5-412C-AF60-8E00BBAC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478F-14CC-4F0C-ACC8-54830913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dirty="0">
                <a:ea typeface="+mn-lt"/>
                <a:cs typeface="+mn-lt"/>
              </a:rPr>
              <a:t>Standard 2:</a:t>
            </a:r>
            <a:r>
              <a:rPr lang="en-US" dirty="0">
                <a:ea typeface="+mn-lt"/>
                <a:cs typeface="+mn-lt"/>
              </a:rPr>
              <a:t> The physically literate individual applies knowledge of concepts, principles, strategies and tactics related to movement and performance.</a:t>
            </a:r>
          </a:p>
          <a:p>
            <a:r>
              <a:rPr lang="en-US" u="sng" dirty="0">
                <a:ea typeface="+mn-lt"/>
                <a:cs typeface="+mn-lt"/>
              </a:rPr>
              <a:t>Purpose of Event:</a:t>
            </a:r>
            <a:r>
              <a:rPr lang="en-US" dirty="0">
                <a:ea typeface="+mn-lt"/>
                <a:cs typeface="+mn-lt"/>
              </a:rPr>
              <a:t> Locomotor Movements</a:t>
            </a:r>
          </a:p>
          <a:p>
            <a:r>
              <a:rPr lang="en-US" u="sng" dirty="0">
                <a:ea typeface="+mn-lt"/>
                <a:cs typeface="+mn-lt"/>
              </a:rPr>
              <a:t>Materials Needed</a:t>
            </a:r>
            <a:r>
              <a:rPr lang="en-US" dirty="0">
                <a:ea typeface="+mn-lt"/>
                <a:cs typeface="+mn-lt"/>
              </a:rPr>
              <a:t>: None</a:t>
            </a:r>
          </a:p>
          <a:p>
            <a:r>
              <a:rPr lang="en-US" u="sng" dirty="0">
                <a:ea typeface="+mn-lt"/>
                <a:cs typeface="+mn-lt"/>
              </a:rPr>
              <a:t>Objective:</a:t>
            </a:r>
            <a:r>
              <a:rPr lang="en-US" dirty="0">
                <a:ea typeface="+mn-lt"/>
                <a:cs typeface="+mn-lt"/>
              </a:rPr>
              <a:t> Students will work individually to develop better locomotor movements as well as some basic exercises to complete the workout SPRINTER featuring Coach Moyer.</a:t>
            </a:r>
          </a:p>
        </p:txBody>
      </p:sp>
    </p:spTree>
    <p:extLst>
      <p:ext uri="{BB962C8B-B14F-4D97-AF65-F5344CB8AC3E}">
        <p14:creationId xmlns:p14="http://schemas.microsoft.com/office/powerpoint/2010/main" val="111686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DF14E-C196-4C85-9E70-11E4CE06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875F-207D-4A91-B554-DCC41A40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Instructions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Play my intro video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Watch the exercise videos.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The video is accompanied with instructions on how to complete the tasks/exercises. Watch the video once without performing the exercise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Complete the exit slip on a separate piece of paper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Exit slips are 3 questions usually answered in one sentence or less. Questions relate to the previous two weeks work.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150848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16C74ED1-5DC8-4FED-9978-2FB525B65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382" y="251660"/>
            <a:ext cx="4339085" cy="61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5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154586-B8AC-4F7B-9EEF-400F3F7FC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BDC6-CA01-4CD8-8165-C57F26DC9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endParaRPr lang="en-US" b="1" dirty="0">
              <a:cs typeface="Calibri"/>
            </a:endParaRP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pPr marL="0" indent="0">
              <a:buNone/>
            </a:pPr>
            <a:r>
              <a:rPr lang="en-US" b="1" dirty="0">
                <a:cs typeface="Calibri"/>
              </a:rPr>
              <a:t>Intro Video/Exercise Video #1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  <a:hlinkClick r:id="rId2"/>
              </a:rPr>
              <a:t>Sprinter featuring Coach Moyer</a:t>
            </a:r>
            <a:endParaRPr lang="en-US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Mr. Moyer contact information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Phone – 724.949.0068</a:t>
            </a:r>
          </a:p>
          <a:p>
            <a:pPr marL="514350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Office Hours – Monday to Friday, 8am to 9m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2.   Email – </a:t>
            </a:r>
            <a:r>
              <a:rPr lang="en-US" dirty="0">
                <a:ea typeface="+mn-lt"/>
                <a:cs typeface="+mn-lt"/>
                <a:hlinkClick r:id="rId3"/>
              </a:rPr>
              <a:t>jmoyer@thewatsoninstitute-fa.org</a:t>
            </a:r>
            <a:endParaRPr lang="en-US">
              <a:cs typeface="Calibri" panose="020F0502020204030204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645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0DDCB-EE91-4FD0-A59E-3249CB83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5535-80C2-4CE4-8373-3A07AFCA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Exit Slip Questions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What level did you complete for your workout?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Who was one of your partners for an exercise?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What was/is your favorite exercise?</a:t>
            </a:r>
          </a:p>
        </p:txBody>
      </p:sp>
    </p:spTree>
    <p:extLst>
      <p:ext uri="{BB962C8B-B14F-4D97-AF65-F5344CB8AC3E}">
        <p14:creationId xmlns:p14="http://schemas.microsoft.com/office/powerpoint/2010/main" val="35522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57AB4-F942-403E-8EB1-72515A46F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BF2C-631E-42F3-835C-87344FA68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The END!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Stay active</a:t>
            </a:r>
          </a:p>
          <a:p>
            <a:r>
              <a:rPr lang="en-US" dirty="0">
                <a:cs typeface="Calibri"/>
              </a:rPr>
              <a:t>Stay healthy</a:t>
            </a:r>
          </a:p>
          <a:p>
            <a:r>
              <a:rPr lang="en-US" dirty="0">
                <a:cs typeface="Calibri"/>
              </a:rPr>
              <a:t>Stay tuned for more!</a:t>
            </a:r>
          </a:p>
        </p:txBody>
      </p:sp>
    </p:spTree>
    <p:extLst>
      <p:ext uri="{BB962C8B-B14F-4D97-AF65-F5344CB8AC3E}">
        <p14:creationId xmlns:p14="http://schemas.microsoft.com/office/powerpoint/2010/main" val="3427711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Physical Education</vt:lpstr>
      <vt:lpstr>Phys. Ed.</vt:lpstr>
      <vt:lpstr>Phys. Ed.</vt:lpstr>
      <vt:lpstr>PowerPoint Presentation</vt:lpstr>
      <vt:lpstr>Phys. Ed.</vt:lpstr>
      <vt:lpstr>Phys. Ed.</vt:lpstr>
      <vt:lpstr>Phys. Ed.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</cp:revision>
  <dcterms:created xsi:type="dcterms:W3CDTF">2020-05-11T23:58:24Z</dcterms:created>
  <dcterms:modified xsi:type="dcterms:W3CDTF">2020-05-17T19:08:00Z</dcterms:modified>
</cp:coreProperties>
</file>