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1" r:id="rId4"/>
    <p:sldId id="260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FF1AD-14FA-9AE7-55FF-487B36E96CD9}" v="176" dt="2020-05-05T23:04:56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Moyer" userId="S::jmoyer@thewatsoninstitute-fa.org::e0da50d5-bd63-407b-9120-d4492ad449b9" providerId="AD" clId="Web-{3F9FF1AD-14FA-9AE7-55FF-487B36E96CD9}"/>
    <pc:docChg chg="addSld delSld modSld">
      <pc:chgData name="Jeff Moyer" userId="S::jmoyer@thewatsoninstitute-fa.org::e0da50d5-bd63-407b-9120-d4492ad449b9" providerId="AD" clId="Web-{3F9FF1AD-14FA-9AE7-55FF-487B36E96CD9}" dt="2020-05-05T23:04:56.094" v="177" actId="20577"/>
      <pc:docMkLst>
        <pc:docMk/>
      </pc:docMkLst>
      <pc:sldChg chg="del">
        <pc:chgData name="Jeff Moyer" userId="S::jmoyer@thewatsoninstitute-fa.org::e0da50d5-bd63-407b-9120-d4492ad449b9" providerId="AD" clId="Web-{3F9FF1AD-14FA-9AE7-55FF-487B36E96CD9}" dt="2020-05-05T22:58:10.388" v="7"/>
        <pc:sldMkLst>
          <pc:docMk/>
          <pc:sldMk cId="109857222" sldId="256"/>
        </pc:sldMkLst>
      </pc:sldChg>
      <pc:sldChg chg="addSp modSp add mod setBg">
        <pc:chgData name="Jeff Moyer" userId="S::jmoyer@thewatsoninstitute-fa.org::e0da50d5-bd63-407b-9120-d4492ad449b9" providerId="AD" clId="Web-{3F9FF1AD-14FA-9AE7-55FF-487B36E96CD9}" dt="2020-05-05T23:02:03.250" v="99" actId="20577"/>
        <pc:sldMkLst>
          <pc:docMk/>
          <pc:sldMk cId="3347803120" sldId="257"/>
        </pc:sldMkLst>
        <pc:spChg chg="mod">
          <ac:chgData name="Jeff Moyer" userId="S::jmoyer@thewatsoninstitute-fa.org::e0da50d5-bd63-407b-9120-d4492ad449b9" providerId="AD" clId="Web-{3F9FF1AD-14FA-9AE7-55FF-487B36E96CD9}" dt="2020-05-05T23:01:57.827" v="96"/>
          <ac:spMkLst>
            <pc:docMk/>
            <pc:sldMk cId="3347803120" sldId="257"/>
            <ac:spMk id="2" creationId="{6C957AB4-F942-403E-8EB1-72515A46F556}"/>
          </ac:spMkLst>
        </pc:spChg>
        <pc:spChg chg="mod">
          <ac:chgData name="Jeff Moyer" userId="S::jmoyer@thewatsoninstitute-fa.org::e0da50d5-bd63-407b-9120-d4492ad449b9" providerId="AD" clId="Web-{3F9FF1AD-14FA-9AE7-55FF-487B36E96CD9}" dt="2020-05-05T23:02:03.250" v="99" actId="20577"/>
          <ac:spMkLst>
            <pc:docMk/>
            <pc:sldMk cId="3347803120" sldId="257"/>
            <ac:spMk id="3" creationId="{B7CEBF2C-631E-42F3-835C-87344FA684CA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57.827" v="96"/>
          <ac:spMkLst>
            <pc:docMk/>
            <pc:sldMk cId="3347803120" sldId="257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57.827" v="96"/>
          <ac:spMkLst>
            <pc:docMk/>
            <pc:sldMk cId="3347803120" sldId="257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57.827" v="96"/>
          <ac:spMkLst>
            <pc:docMk/>
            <pc:sldMk cId="3347803120" sldId="257"/>
            <ac:spMk id="12" creationId="{081E4A58-353D-44AE-B2FC-2A74E2E400F7}"/>
          </ac:spMkLst>
        </pc:spChg>
      </pc:sldChg>
      <pc:sldChg chg="addSp modSp add mod setBg">
        <pc:chgData name="Jeff Moyer" userId="S::jmoyer@thewatsoninstitute-fa.org::e0da50d5-bd63-407b-9120-d4492ad449b9" providerId="AD" clId="Web-{3F9FF1AD-14FA-9AE7-55FF-487B36E96CD9}" dt="2020-05-05T23:04:56.094" v="176" actId="20577"/>
        <pc:sldMkLst>
          <pc:docMk/>
          <pc:sldMk cId="2160591004" sldId="258"/>
        </pc:sldMkLst>
        <pc:spChg chg="mod">
          <ac:chgData name="Jeff Moyer" userId="S::jmoyer@thewatsoninstitute-fa.org::e0da50d5-bd63-407b-9120-d4492ad449b9" providerId="AD" clId="Web-{3F9FF1AD-14FA-9AE7-55FF-487B36E96CD9}" dt="2020-05-05T23:01:53.312" v="95"/>
          <ac:spMkLst>
            <pc:docMk/>
            <pc:sldMk cId="2160591004" sldId="258"/>
            <ac:spMk id="2" creationId="{9D70DDCB-EE91-4FD0-A59E-3249CB83985F}"/>
          </ac:spMkLst>
        </pc:spChg>
        <pc:spChg chg="mod">
          <ac:chgData name="Jeff Moyer" userId="S::jmoyer@thewatsoninstitute-fa.org::e0da50d5-bd63-407b-9120-d4492ad449b9" providerId="AD" clId="Web-{3F9FF1AD-14FA-9AE7-55FF-487B36E96CD9}" dt="2020-05-05T23:04:56.094" v="176" actId="20577"/>
          <ac:spMkLst>
            <pc:docMk/>
            <pc:sldMk cId="2160591004" sldId="258"/>
            <ac:spMk id="3" creationId="{2FDD5535-80C2-4CE4-8373-3A07AFCA6D35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53.312" v="95"/>
          <ac:spMkLst>
            <pc:docMk/>
            <pc:sldMk cId="2160591004" sldId="258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53.312" v="95"/>
          <ac:spMkLst>
            <pc:docMk/>
            <pc:sldMk cId="2160591004" sldId="258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53.312" v="95"/>
          <ac:spMkLst>
            <pc:docMk/>
            <pc:sldMk cId="2160591004" sldId="258"/>
            <ac:spMk id="12" creationId="{081E4A58-353D-44AE-B2FC-2A74E2E400F7}"/>
          </ac:spMkLst>
        </pc:spChg>
      </pc:sldChg>
      <pc:sldChg chg="addSp delSp modSp add">
        <pc:chgData name="Jeff Moyer" userId="S::jmoyer@thewatsoninstitute-fa.org::e0da50d5-bd63-407b-9120-d4492ad449b9" providerId="AD" clId="Web-{3F9FF1AD-14FA-9AE7-55FF-487B36E96CD9}" dt="2020-05-05T23:01:06.768" v="90" actId="14100"/>
        <pc:sldMkLst>
          <pc:docMk/>
          <pc:sldMk cId="1783212192" sldId="259"/>
        </pc:sldMkLst>
        <pc:picChg chg="del">
          <ac:chgData name="Jeff Moyer" userId="S::jmoyer@thewatsoninstitute-fa.org::e0da50d5-bd63-407b-9120-d4492ad449b9" providerId="AD" clId="Web-{3F9FF1AD-14FA-9AE7-55FF-487B36E96CD9}" dt="2020-05-05T23:00:48.171" v="87"/>
          <ac:picMkLst>
            <pc:docMk/>
            <pc:sldMk cId="1783212192" sldId="259"/>
            <ac:picMk id="2" creationId="{E75472D6-1EAB-4C4B-8728-3C5F494982F2}"/>
          </ac:picMkLst>
        </pc:picChg>
        <pc:picChg chg="del">
          <ac:chgData name="Jeff Moyer" userId="S::jmoyer@thewatsoninstitute-fa.org::e0da50d5-bd63-407b-9120-d4492ad449b9" providerId="AD" clId="Web-{3F9FF1AD-14FA-9AE7-55FF-487B36E96CD9}" dt="2020-05-05T23:00:37.608" v="86"/>
          <ac:picMkLst>
            <pc:docMk/>
            <pc:sldMk cId="1783212192" sldId="259"/>
            <ac:picMk id="3" creationId="{34425BB8-6AE5-4ECE-9258-17A90A99893D}"/>
          </ac:picMkLst>
        </pc:picChg>
        <pc:picChg chg="add mod">
          <ac:chgData name="Jeff Moyer" userId="S::jmoyer@thewatsoninstitute-fa.org::e0da50d5-bd63-407b-9120-d4492ad449b9" providerId="AD" clId="Web-{3F9FF1AD-14FA-9AE7-55FF-487B36E96CD9}" dt="2020-05-05T23:01:06.768" v="90" actId="14100"/>
          <ac:picMkLst>
            <pc:docMk/>
            <pc:sldMk cId="1783212192" sldId="259"/>
            <ac:picMk id="4" creationId="{08142BED-9A57-438F-9EFA-F9F32E6B74D8}"/>
          </ac:picMkLst>
        </pc:picChg>
      </pc:sldChg>
      <pc:sldChg chg="addSp modSp add mod setBg">
        <pc:chgData name="Jeff Moyer" userId="S::jmoyer@thewatsoninstitute-fa.org::e0da50d5-bd63-407b-9120-d4492ad449b9" providerId="AD" clId="Web-{3F9FF1AD-14FA-9AE7-55FF-487B36E96CD9}" dt="2020-05-05T23:01:14.702" v="91"/>
        <pc:sldMkLst>
          <pc:docMk/>
          <pc:sldMk cId="1773312738" sldId="260"/>
        </pc:sldMkLst>
        <pc:spChg chg="mod">
          <ac:chgData name="Jeff Moyer" userId="S::jmoyer@thewatsoninstitute-fa.org::e0da50d5-bd63-407b-9120-d4492ad449b9" providerId="AD" clId="Web-{3F9FF1AD-14FA-9AE7-55FF-487B36E96CD9}" dt="2020-05-05T23:01:14.702" v="91"/>
          <ac:spMkLst>
            <pc:docMk/>
            <pc:sldMk cId="1773312738" sldId="260"/>
            <ac:spMk id="2" creationId="{3D154586-B8AC-4F7B-9EEF-400F3F7FC116}"/>
          </ac:spMkLst>
        </pc:spChg>
        <pc:spChg chg="mod">
          <ac:chgData name="Jeff Moyer" userId="S::jmoyer@thewatsoninstitute-fa.org::e0da50d5-bd63-407b-9120-d4492ad449b9" providerId="AD" clId="Web-{3F9FF1AD-14FA-9AE7-55FF-487B36E96CD9}" dt="2020-05-05T23:01:14.702" v="91"/>
          <ac:spMkLst>
            <pc:docMk/>
            <pc:sldMk cId="1773312738" sldId="260"/>
            <ac:spMk id="3" creationId="{675DBDC6-CA01-4CD8-8165-C57F26DC9F65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14.702" v="91"/>
          <ac:spMkLst>
            <pc:docMk/>
            <pc:sldMk cId="1773312738" sldId="260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14.702" v="91"/>
          <ac:spMkLst>
            <pc:docMk/>
            <pc:sldMk cId="1773312738" sldId="260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14.702" v="91"/>
          <ac:spMkLst>
            <pc:docMk/>
            <pc:sldMk cId="1773312738" sldId="260"/>
            <ac:spMk id="12" creationId="{081E4A58-353D-44AE-B2FC-2A74E2E400F7}"/>
          </ac:spMkLst>
        </pc:spChg>
      </pc:sldChg>
      <pc:sldChg chg="addSp modSp add mod setBg">
        <pc:chgData name="Jeff Moyer" userId="S::jmoyer@thewatsoninstitute-fa.org::e0da50d5-bd63-407b-9120-d4492ad449b9" providerId="AD" clId="Web-{3F9FF1AD-14FA-9AE7-55FF-487B36E96CD9}" dt="2020-05-05T23:01:45.859" v="94"/>
        <pc:sldMkLst>
          <pc:docMk/>
          <pc:sldMk cId="997125000" sldId="261"/>
        </pc:sldMkLst>
        <pc:spChg chg="mod">
          <ac:chgData name="Jeff Moyer" userId="S::jmoyer@thewatsoninstitute-fa.org::e0da50d5-bd63-407b-9120-d4492ad449b9" providerId="AD" clId="Web-{3F9FF1AD-14FA-9AE7-55FF-487B36E96CD9}" dt="2020-05-05T23:01:45.859" v="94"/>
          <ac:spMkLst>
            <pc:docMk/>
            <pc:sldMk cId="997125000" sldId="261"/>
            <ac:spMk id="2" creationId="{371DF14E-C196-4C85-9E70-11E4CE068796}"/>
          </ac:spMkLst>
        </pc:spChg>
        <pc:spChg chg="mod">
          <ac:chgData name="Jeff Moyer" userId="S::jmoyer@thewatsoninstitute-fa.org::e0da50d5-bd63-407b-9120-d4492ad449b9" providerId="AD" clId="Web-{3F9FF1AD-14FA-9AE7-55FF-487B36E96CD9}" dt="2020-05-05T23:01:45.859" v="94"/>
          <ac:spMkLst>
            <pc:docMk/>
            <pc:sldMk cId="997125000" sldId="261"/>
            <ac:spMk id="3" creationId="{D369875F-207D-4A91-B554-DCC41A40B75E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45.859" v="94"/>
          <ac:spMkLst>
            <pc:docMk/>
            <pc:sldMk cId="997125000" sldId="261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45.859" v="94"/>
          <ac:spMkLst>
            <pc:docMk/>
            <pc:sldMk cId="997125000" sldId="261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45.859" v="94"/>
          <ac:spMkLst>
            <pc:docMk/>
            <pc:sldMk cId="997125000" sldId="261"/>
            <ac:spMk id="12" creationId="{081E4A58-353D-44AE-B2FC-2A74E2E400F7}"/>
          </ac:spMkLst>
        </pc:spChg>
      </pc:sldChg>
      <pc:sldChg chg="addSp modSp add mod setBg">
        <pc:chgData name="Jeff Moyer" userId="S::jmoyer@thewatsoninstitute-fa.org::e0da50d5-bd63-407b-9120-d4492ad449b9" providerId="AD" clId="Web-{3F9FF1AD-14FA-9AE7-55FF-487B36E96CD9}" dt="2020-05-05T23:01:41.593" v="93"/>
        <pc:sldMkLst>
          <pc:docMk/>
          <pc:sldMk cId="2512555515" sldId="262"/>
        </pc:sldMkLst>
        <pc:spChg chg="mod">
          <ac:chgData name="Jeff Moyer" userId="S::jmoyer@thewatsoninstitute-fa.org::e0da50d5-bd63-407b-9120-d4492ad449b9" providerId="AD" clId="Web-{3F9FF1AD-14FA-9AE7-55FF-487B36E96CD9}" dt="2020-05-05T23:01:41.593" v="93"/>
          <ac:spMkLst>
            <pc:docMk/>
            <pc:sldMk cId="2512555515" sldId="262"/>
            <ac:spMk id="2" creationId="{D420A258-2AC5-412C-AF60-8E00BBAC0D2F}"/>
          </ac:spMkLst>
        </pc:spChg>
        <pc:spChg chg="mod">
          <ac:chgData name="Jeff Moyer" userId="S::jmoyer@thewatsoninstitute-fa.org::e0da50d5-bd63-407b-9120-d4492ad449b9" providerId="AD" clId="Web-{3F9FF1AD-14FA-9AE7-55FF-487B36E96CD9}" dt="2020-05-05T23:01:41.593" v="93"/>
          <ac:spMkLst>
            <pc:docMk/>
            <pc:sldMk cId="2512555515" sldId="262"/>
            <ac:spMk id="3" creationId="{7A60478F-14CC-4F0C-ACC8-548309130A78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41.593" v="93"/>
          <ac:spMkLst>
            <pc:docMk/>
            <pc:sldMk cId="2512555515" sldId="262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41.593" v="93"/>
          <ac:spMkLst>
            <pc:docMk/>
            <pc:sldMk cId="2512555515" sldId="262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41.593" v="93"/>
          <ac:spMkLst>
            <pc:docMk/>
            <pc:sldMk cId="2512555515" sldId="262"/>
            <ac:spMk id="12" creationId="{081E4A58-353D-44AE-B2FC-2A74E2E400F7}"/>
          </ac:spMkLst>
        </pc:spChg>
      </pc:sldChg>
      <pc:sldChg chg="addSp modSp add mod setBg">
        <pc:chgData name="Jeff Moyer" userId="S::jmoyer@thewatsoninstitute-fa.org::e0da50d5-bd63-407b-9120-d4492ad449b9" providerId="AD" clId="Web-{3F9FF1AD-14FA-9AE7-55FF-487B36E96CD9}" dt="2020-05-05T23:01:36.249" v="92"/>
        <pc:sldMkLst>
          <pc:docMk/>
          <pc:sldMk cId="2002305703" sldId="263"/>
        </pc:sldMkLst>
        <pc:spChg chg="mo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2" creationId="{00000000-0000-0000-0000-000000000000}"/>
          </ac:spMkLst>
        </pc:spChg>
        <pc:spChg chg="mo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3" creationId="{00000000-0000-0000-0000-000000000000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10" creationId="{2B577FF9-3543-4875-815D-3D87BD8A2002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12" creationId="{F5569EEC-E12F-4856-B407-02B2813A4AA5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14" creationId="{CF860788-3A6A-45A3-B3F1-06F159665603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16" creationId="{DF1E3393-B852-4883-B778-ED3525112942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18" creationId="{39853D09-4205-4CC7-83EB-288E886AC9E4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20" creationId="{0D040B79-3E73-4A31-840D-D6B9C9FDFC46}"/>
          </ac:spMkLst>
        </pc:spChg>
        <pc:spChg chg="add">
          <ac:chgData name="Jeff Moyer" userId="S::jmoyer@thewatsoninstitute-fa.org::e0da50d5-bd63-407b-9120-d4492ad449b9" providerId="AD" clId="Web-{3F9FF1AD-14FA-9AE7-55FF-487B36E96CD9}" dt="2020-05-05T23:01:36.249" v="92"/>
          <ac:spMkLst>
            <pc:docMk/>
            <pc:sldMk cId="2002305703" sldId="263"/>
            <ac:spMk id="22" creationId="{156C6AE5-3F8B-42AC-9EA4-1B686A11E93F}"/>
          </ac:spMkLst>
        </pc:spChg>
        <pc:picChg chg="add">
          <ac:chgData name="Jeff Moyer" userId="S::jmoyer@thewatsoninstitute-fa.org::e0da50d5-bd63-407b-9120-d4492ad449b9" providerId="AD" clId="Web-{3F9FF1AD-14FA-9AE7-55FF-487B36E96CD9}" dt="2020-05-05T23:01:36.249" v="92"/>
          <ac:picMkLst>
            <pc:docMk/>
            <pc:sldMk cId="2002305703" sldId="263"/>
            <ac:picMk id="7" creationId="{9EE57D83-9A6C-4054-9639-817014F21F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moyer@thewatsoninstitute-fa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en-US" dirty="0">
                <a:cs typeface="Calibri Light"/>
              </a:rPr>
              <a:t>Physical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Mr. Moyer</a:t>
            </a:r>
          </a:p>
          <a:p>
            <a:r>
              <a:rPr lang="en-US" dirty="0">
                <a:cs typeface="Calibri"/>
              </a:rPr>
              <a:t>May 11 – May 15, 2020</a:t>
            </a:r>
          </a:p>
          <a:p>
            <a:r>
              <a:rPr lang="en-US" dirty="0">
                <a:cs typeface="Calibri"/>
              </a:rPr>
              <a:t>Classes 146, 149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9EE57D83-9A6C-4054-9639-817014F21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046" y="1209578"/>
            <a:ext cx="4055897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0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0A258-2AC5-412C-AF60-8E00BBAC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478F-14CC-4F0C-ACC8-54830913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dirty="0">
                <a:ea typeface="+mn-lt"/>
                <a:cs typeface="+mn-lt"/>
              </a:rPr>
              <a:t>Standard 2:</a:t>
            </a:r>
            <a:r>
              <a:rPr lang="en-US" dirty="0">
                <a:ea typeface="+mn-lt"/>
                <a:cs typeface="+mn-lt"/>
              </a:rPr>
              <a:t> The physically literate individual applies knowledge of concepts, principles, strategies and tactics related to movement and performance.</a:t>
            </a:r>
          </a:p>
          <a:p>
            <a:r>
              <a:rPr lang="en-US" u="sng" dirty="0">
                <a:ea typeface="+mn-lt"/>
                <a:cs typeface="+mn-lt"/>
              </a:rPr>
              <a:t>Purpose of Event:</a:t>
            </a:r>
            <a:r>
              <a:rPr lang="en-US" dirty="0">
                <a:ea typeface="+mn-lt"/>
                <a:cs typeface="+mn-lt"/>
              </a:rPr>
              <a:t> Locomotor Movements, Agility, Strength</a:t>
            </a:r>
          </a:p>
          <a:p>
            <a:r>
              <a:rPr lang="en-US" u="sng" dirty="0">
                <a:ea typeface="+mn-lt"/>
                <a:cs typeface="+mn-lt"/>
              </a:rPr>
              <a:t>Materials Needed</a:t>
            </a:r>
            <a:r>
              <a:rPr lang="en-US" dirty="0">
                <a:ea typeface="+mn-lt"/>
                <a:cs typeface="+mn-lt"/>
              </a:rPr>
              <a:t>: None</a:t>
            </a:r>
          </a:p>
          <a:p>
            <a:r>
              <a:rPr lang="en-US" u="sng" dirty="0">
                <a:ea typeface="+mn-lt"/>
                <a:cs typeface="+mn-lt"/>
              </a:rPr>
              <a:t>Objective:</a:t>
            </a:r>
            <a:r>
              <a:rPr lang="en-US" dirty="0">
                <a:ea typeface="+mn-lt"/>
                <a:cs typeface="+mn-lt"/>
              </a:rPr>
              <a:t> Students will work individually to develop strategies and strength in order to finish the video – LOCKDOWN featuring Coach Moyer.</a:t>
            </a:r>
          </a:p>
        </p:txBody>
      </p:sp>
    </p:spTree>
    <p:extLst>
      <p:ext uri="{BB962C8B-B14F-4D97-AF65-F5344CB8AC3E}">
        <p14:creationId xmlns:p14="http://schemas.microsoft.com/office/powerpoint/2010/main" val="251255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DF14E-C196-4C85-9E70-11E4CE06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875F-207D-4A91-B554-DCC41A40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Instructions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Play my intro/exercise video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Watch the exercise video.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The video is accompanied with instructions on how to complete the tasks. Watch the video once without performing the exercise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Complete the exit slip on a separate piece of paper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Exit slips are 3 questions usually answered in one sentence or less. Questions relate to the previous two weeks work.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99712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154586-B8AC-4F7B-9EEF-400F3F7FC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BDC6-CA01-4CD8-8165-C57F26DC9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Intro Video/Exercise Video #1</a:t>
            </a:r>
            <a:endParaRPr lang="en-US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Mr. Moyer contact information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Phone – 724.949.0068</a:t>
            </a:r>
          </a:p>
          <a:p>
            <a:pPr marL="514350" indent="-514350">
              <a:buAutoNum type="alphaLcPeriod"/>
            </a:pPr>
            <a:r>
              <a:rPr lang="en-US" dirty="0">
                <a:cs typeface="Calibri"/>
              </a:rPr>
              <a:t>Office Hours – Monday to Friday, 8am to 9m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2.   Email – </a:t>
            </a:r>
            <a:r>
              <a:rPr lang="en-US" dirty="0">
                <a:cs typeface="Calibri"/>
                <a:hlinkClick r:id="rId2"/>
              </a:rPr>
              <a:t>jmoyer@thewatsoninstitute-fa.org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331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08142BED-9A57-438F-9EFA-F9F32E6B7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004" y="222905"/>
            <a:ext cx="4439728" cy="629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1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0DDCB-EE91-4FD0-A59E-3249CB83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5535-80C2-4CE4-8373-3A07AFCA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Exit Slip Questions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Were you able to complete the lunge step ups? If so, how many?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Who was one of your partners for an exercise? If you did not have a partner, are you able to find someone in your household?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What level did you complete during the exercise routine?</a:t>
            </a:r>
          </a:p>
        </p:txBody>
      </p:sp>
    </p:spTree>
    <p:extLst>
      <p:ext uri="{BB962C8B-B14F-4D97-AF65-F5344CB8AC3E}">
        <p14:creationId xmlns:p14="http://schemas.microsoft.com/office/powerpoint/2010/main" val="216059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57AB4-F942-403E-8EB1-72515A46F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BF2C-631E-42F3-835C-87344FA68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The END!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Stay active</a:t>
            </a:r>
          </a:p>
          <a:p>
            <a:r>
              <a:rPr lang="en-US" dirty="0">
                <a:cs typeface="Calibri"/>
              </a:rPr>
              <a:t>Stay healthy</a:t>
            </a:r>
          </a:p>
          <a:p>
            <a:r>
              <a:rPr lang="en-US" dirty="0">
                <a:cs typeface="Calibri"/>
              </a:rPr>
              <a:t>Stay tuned for more!</a:t>
            </a:r>
          </a:p>
        </p:txBody>
      </p:sp>
    </p:spTree>
    <p:extLst>
      <p:ext uri="{BB962C8B-B14F-4D97-AF65-F5344CB8AC3E}">
        <p14:creationId xmlns:p14="http://schemas.microsoft.com/office/powerpoint/2010/main" val="334780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Physical Education</vt:lpstr>
      <vt:lpstr>Phys. Ed.</vt:lpstr>
      <vt:lpstr>Phys. Ed.</vt:lpstr>
      <vt:lpstr>Phys. Ed.</vt:lpstr>
      <vt:lpstr>PowerPoint Presentation</vt:lpstr>
      <vt:lpstr>Phys. Ed.</vt:lpstr>
      <vt:lpstr>Phys. Ed.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2020-05-05T22:57:02Z</dcterms:created>
  <dcterms:modified xsi:type="dcterms:W3CDTF">2020-05-05T23:04:56Z</dcterms:modified>
</cp:coreProperties>
</file>