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1792" autoAdjust="0"/>
  </p:normalViewPr>
  <p:slideViewPr>
    <p:cSldViewPr snapToGrid="0">
      <p:cViewPr varScale="1">
        <p:scale>
          <a:sx n="54" d="100"/>
          <a:sy n="54" d="100"/>
        </p:scale>
        <p:origin x="6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55371-3A16-4EA5-AA5D-292959876B4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7ED23-4B84-481A-B56C-6F114BC39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26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ED23-4B84-481A-B56C-6F114BC398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7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ED23-4B84-481A-B56C-6F114BC398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6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ED23-4B84-481A-B56C-6F114BC398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6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ED23-4B84-481A-B56C-6F114BC398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05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4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3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3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5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1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9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7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3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6D28A-6548-4270-B20E-FFE0B5E5FD3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57FC0-5508-43CA-904B-0E2D0FD70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6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video" Target="https://www.youtube.com/embed/V1kUznJa2_o" TargetMode="Externa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Social Skills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3426" y="3288749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7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2" y="117701"/>
            <a:ext cx="5863818" cy="73297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44" y="682437"/>
            <a:ext cx="7706263" cy="5805952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582" y="974035"/>
            <a:ext cx="869053" cy="8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4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54" y="-252206"/>
            <a:ext cx="5133377" cy="7274108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5061" y="2163418"/>
            <a:ext cx="1073426" cy="107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4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2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3" y="107405"/>
            <a:ext cx="7999562" cy="6947989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59017" y="2392017"/>
            <a:ext cx="1189383" cy="118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3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11" y="382378"/>
            <a:ext cx="10370388" cy="1032354"/>
          </a:xfrm>
        </p:spPr>
        <p:txBody>
          <a:bodyPr>
            <a:normAutofit/>
          </a:bodyPr>
          <a:lstStyle/>
          <a:p>
            <a:r>
              <a:rPr lang="en-US" dirty="0" smtClean="0"/>
              <a:t>Activity Sheet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90" y="1175873"/>
            <a:ext cx="9415829" cy="5566357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2696" y="2335696"/>
            <a:ext cx="1245704" cy="12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01" y="384863"/>
            <a:ext cx="6814869" cy="5774847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337931" y="1832111"/>
            <a:ext cx="3187148" cy="48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3411" y="382378"/>
            <a:ext cx="10370388" cy="1032354"/>
          </a:xfrm>
        </p:spPr>
        <p:txBody>
          <a:bodyPr>
            <a:normAutofit/>
          </a:bodyPr>
          <a:lstStyle/>
          <a:p>
            <a:r>
              <a:rPr lang="en-US" dirty="0" smtClean="0"/>
              <a:t>Empathy</a:t>
            </a:r>
            <a:endParaRPr lang="en-US" dirty="0"/>
          </a:p>
        </p:txBody>
      </p:sp>
      <p:pic>
        <p:nvPicPr>
          <p:cNvPr id="10" name="V1kUznJa2_o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352136" y="1348327"/>
            <a:ext cx="8281359" cy="465826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832" y="2382078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2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9</Words>
  <Application>Microsoft Office PowerPoint</Application>
  <PresentationFormat>Widescreen</PresentationFormat>
  <Paragraphs>7</Paragraphs>
  <Slides>8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Social Skills</vt:lpstr>
      <vt:lpstr>PowerPoint Presentation</vt:lpstr>
      <vt:lpstr>PowerPoint Presentation</vt:lpstr>
      <vt:lpstr>PowerPoint Presentation</vt:lpstr>
      <vt:lpstr>PowerPoint Presentation</vt:lpstr>
      <vt:lpstr>Activity Sheet</vt:lpstr>
      <vt:lpstr>PowerPoint Presentation</vt:lpstr>
      <vt:lpstr>Empathy</vt:lpstr>
    </vt:vector>
  </TitlesOfParts>
  <Company>Friendship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Skills</dc:title>
  <dc:creator>Jefferson, Anita</dc:creator>
  <cp:lastModifiedBy>Lisa Falk</cp:lastModifiedBy>
  <cp:revision>13</cp:revision>
  <dcterms:created xsi:type="dcterms:W3CDTF">2020-05-09T17:56:12Z</dcterms:created>
  <dcterms:modified xsi:type="dcterms:W3CDTF">2020-05-11T14:28:59Z</dcterms:modified>
</cp:coreProperties>
</file>