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1" r:id="rId8"/>
    <p:sldId id="265" r:id="rId9"/>
    <p:sldId id="268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8E37-A3A5-4AE9-B2AB-BB043DAC6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Week 5 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BB5DE-74FD-40F0-858D-1E834DDCEA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Classrooms 226-227-228-229-230-231-311</a:t>
            </a:r>
          </a:p>
          <a:p>
            <a:r>
              <a:rPr lang="en-US" dirty="0"/>
              <a:t>Standards 10.1.3, 10.1.6, 10.2.3, 10.2.6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371E16-7B31-4656-92A4-77ED2EBB8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2245" y="5522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90"/>
    </mc:Choice>
    <mc:Fallback xmlns="">
      <p:transition spd="slow" advClick="0" advTm="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7FFD-7008-452A-851E-CB5D93CDE897}"/>
              </a:ext>
            </a:extLst>
          </p:cNvPr>
          <p:cNvSpPr txBox="1"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Get Moving!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050" name="Picture 2" descr="PE Poster: Top 10 Muscular Endurance Exercises">
            <a:extLst>
              <a:ext uri="{FF2B5EF4-FFF2-40B4-BE49-F238E27FC236}">
                <a16:creationId xmlns:a16="http://schemas.microsoft.com/office/drawing/2014/main" id="{9E429E5F-D791-40D3-99D0-5B979BD4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262" y="1114621"/>
            <a:ext cx="3478181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4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76" name="Rectangle 135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77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7FFD-7008-452A-851E-CB5D93CDE897}"/>
              </a:ext>
            </a:extLst>
          </p:cNvPr>
          <p:cNvSpPr txBox="1"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Get Moving!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3078" name="Rectangle 141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7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074" name="Picture 2" descr="PE Poster: Top 10 Muscular Strength Exercises">
            <a:extLst>
              <a:ext uri="{FF2B5EF4-FFF2-40B4-BE49-F238E27FC236}">
                <a16:creationId xmlns:a16="http://schemas.microsoft.com/office/drawing/2014/main" id="{53727A07-5372-4127-85B1-65DED816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875" y="1114621"/>
            <a:ext cx="3464955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4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0148-4AB0-4A82-B1B8-F4B81B9D2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2E4F8-A0E7-4034-AB48-1439B28C1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792896"/>
            <a:ext cx="8825658" cy="284590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 and be safe!</a:t>
            </a:r>
          </a:p>
        </p:txBody>
      </p:sp>
    </p:spTree>
    <p:extLst>
      <p:ext uri="{BB962C8B-B14F-4D97-AF65-F5344CB8AC3E}">
        <p14:creationId xmlns:p14="http://schemas.microsoft.com/office/powerpoint/2010/main" val="131842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B96A0-6974-4ED7-BC7C-7A713588DA83}"/>
              </a:ext>
            </a:extLst>
          </p:cNvPr>
          <p:cNvSpPr txBox="1"/>
          <p:nvPr/>
        </p:nvSpPr>
        <p:spPr>
          <a:xfrm>
            <a:off x="7007145" y="1241266"/>
            <a:ext cx="453592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Benefits of Exercise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87FCE79-2B31-46CC-B038-F635DC06F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63" y="1173859"/>
            <a:ext cx="4983737" cy="451028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CB3AB9-CFE4-4D59-B3C0-4C9CADB42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1510" y="6151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290"/>
    </mc:Choice>
    <mc:Fallback xmlns="">
      <p:transition spd="slow" advClick="0" advTm="24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B318D-642B-4308-A8E9-51D16F85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24" y="384424"/>
            <a:ext cx="4474095" cy="608720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58C9E-C454-4F87-8CD6-51BE20A84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5925" y="6039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820"/>
    </mc:Choice>
    <mc:Fallback xmlns="">
      <p:transition spd="slow" advClick="0" advTm="5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26CD6DF-E40F-4D39-BA46-5D099AC4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6A0A5-352A-48A0-A83A-F3606170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" y="764075"/>
            <a:ext cx="10905067" cy="3844034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48A24A-E17D-464F-99FB-EF7B8EC0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928325"/>
            <a:ext cx="10905067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DA28-7B69-422D-9888-25C7BC97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4773" y="4915968"/>
            <a:ext cx="3039999" cy="440926"/>
          </a:xfrm>
          <a:custGeom>
            <a:avLst/>
            <a:gdLst>
              <a:gd name="connsiteX0" fmla="*/ 0 w 3039999"/>
              <a:gd name="connsiteY0" fmla="*/ 155844 h 440926"/>
              <a:gd name="connsiteX1" fmla="*/ 6524 w 3039999"/>
              <a:gd name="connsiteY1" fmla="*/ 156086 h 440926"/>
              <a:gd name="connsiteX2" fmla="*/ 98577 w 3039999"/>
              <a:gd name="connsiteY2" fmla="*/ 159586 h 440926"/>
              <a:gd name="connsiteX3" fmla="*/ 191951 w 3039999"/>
              <a:gd name="connsiteY3" fmla="*/ 162919 h 440926"/>
              <a:gd name="connsiteX4" fmla="*/ 285984 w 3039999"/>
              <a:gd name="connsiteY4" fmla="*/ 165003 h 440926"/>
              <a:gd name="connsiteX5" fmla="*/ 381667 w 3039999"/>
              <a:gd name="connsiteY5" fmla="*/ 167003 h 440926"/>
              <a:gd name="connsiteX6" fmla="*/ 478999 w 3039999"/>
              <a:gd name="connsiteY6" fmla="*/ 169086 h 440926"/>
              <a:gd name="connsiteX7" fmla="*/ 577652 w 3039999"/>
              <a:gd name="connsiteY7" fmla="*/ 170503 h 440926"/>
              <a:gd name="connsiteX8" fmla="*/ 677293 w 3039999"/>
              <a:gd name="connsiteY8" fmla="*/ 170503 h 440926"/>
              <a:gd name="connsiteX9" fmla="*/ 778255 w 3039999"/>
              <a:gd name="connsiteY9" fmla="*/ 171086 h 440926"/>
              <a:gd name="connsiteX10" fmla="*/ 880207 w 3039999"/>
              <a:gd name="connsiteY10" fmla="*/ 170503 h 440926"/>
              <a:gd name="connsiteX11" fmla="*/ 983149 w 3039999"/>
              <a:gd name="connsiteY11" fmla="*/ 169086 h 440926"/>
              <a:gd name="connsiteX12" fmla="*/ 1086420 w 3039999"/>
              <a:gd name="connsiteY12" fmla="*/ 167753 h 440926"/>
              <a:gd name="connsiteX13" fmla="*/ 1191011 w 3039999"/>
              <a:gd name="connsiteY13" fmla="*/ 165003 h 440926"/>
              <a:gd name="connsiteX14" fmla="*/ 1296922 w 3039999"/>
              <a:gd name="connsiteY14" fmla="*/ 162336 h 440926"/>
              <a:gd name="connsiteX15" fmla="*/ 1402173 w 3039999"/>
              <a:gd name="connsiteY15" fmla="*/ 158836 h 440926"/>
              <a:gd name="connsiteX16" fmla="*/ 1508744 w 3039999"/>
              <a:gd name="connsiteY16" fmla="*/ 154169 h 440926"/>
              <a:gd name="connsiteX17" fmla="*/ 1616635 w 3039999"/>
              <a:gd name="connsiteY17" fmla="*/ 148669 h 440926"/>
              <a:gd name="connsiteX18" fmla="*/ 1724525 w 3039999"/>
              <a:gd name="connsiteY18" fmla="*/ 143252 h 440926"/>
              <a:gd name="connsiteX19" fmla="*/ 1832416 w 3039999"/>
              <a:gd name="connsiteY19" fmla="*/ 136335 h 440926"/>
              <a:gd name="connsiteX20" fmla="*/ 1942286 w 3039999"/>
              <a:gd name="connsiteY20" fmla="*/ 128169 h 440926"/>
              <a:gd name="connsiteX21" fmla="*/ 2050177 w 3039999"/>
              <a:gd name="connsiteY21" fmla="*/ 120002 h 440926"/>
              <a:gd name="connsiteX22" fmla="*/ 2160047 w 3039999"/>
              <a:gd name="connsiteY22" fmla="*/ 110419 h 440926"/>
              <a:gd name="connsiteX23" fmla="*/ 2270907 w 3039999"/>
              <a:gd name="connsiteY23" fmla="*/ 100168 h 440926"/>
              <a:gd name="connsiteX24" fmla="*/ 2379788 w 3039999"/>
              <a:gd name="connsiteY24" fmla="*/ 89251 h 440926"/>
              <a:gd name="connsiteX25" fmla="*/ 2489988 w 3039999"/>
              <a:gd name="connsiteY25" fmla="*/ 76418 h 440926"/>
              <a:gd name="connsiteX26" fmla="*/ 2600188 w 3039999"/>
              <a:gd name="connsiteY26" fmla="*/ 62751 h 440926"/>
              <a:gd name="connsiteX27" fmla="*/ 2710388 w 3039999"/>
              <a:gd name="connsiteY27" fmla="*/ 49168 h 440926"/>
              <a:gd name="connsiteX28" fmla="*/ 2820258 w 3039999"/>
              <a:gd name="connsiteY28" fmla="*/ 33334 h 440926"/>
              <a:gd name="connsiteX29" fmla="*/ 2930129 w 3039999"/>
              <a:gd name="connsiteY29" fmla="*/ 17000 h 440926"/>
              <a:gd name="connsiteX30" fmla="*/ 3039999 w 3039999"/>
              <a:gd name="connsiteY30" fmla="*/ 0 h 440926"/>
              <a:gd name="connsiteX31" fmla="*/ 3026141 w 3039999"/>
              <a:gd name="connsiteY31" fmla="*/ 440924 h 440926"/>
              <a:gd name="connsiteX32" fmla="*/ 2677942 w 3039999"/>
              <a:gd name="connsiteY32" fmla="*/ 435925 h 440926"/>
              <a:gd name="connsiteX33" fmla="*/ 2643381 w 3039999"/>
              <a:gd name="connsiteY33" fmla="*/ 434739 h 440926"/>
              <a:gd name="connsiteX34" fmla="*/ 2673098 w 3039999"/>
              <a:gd name="connsiteY34" fmla="*/ 197552 h 440926"/>
              <a:gd name="connsiteX35" fmla="*/ 2600644 w 3039999"/>
              <a:gd name="connsiteY35" fmla="*/ 199684 h 440926"/>
              <a:gd name="connsiteX36" fmla="*/ 2342303 w 3039999"/>
              <a:gd name="connsiteY36" fmla="*/ 205715 h 440926"/>
              <a:gd name="connsiteX37" fmla="*/ 2084160 w 3039999"/>
              <a:gd name="connsiteY37" fmla="*/ 210171 h 440926"/>
              <a:gd name="connsiteX38" fmla="*/ 1825032 w 3039999"/>
              <a:gd name="connsiteY38" fmla="*/ 209703 h 440926"/>
              <a:gd name="connsiteX39" fmla="*/ 1567480 w 3039999"/>
              <a:gd name="connsiteY39" fmla="*/ 209433 h 440926"/>
              <a:gd name="connsiteX40" fmla="*/ 1308551 w 3039999"/>
              <a:gd name="connsiteY40" fmla="*/ 207391 h 440926"/>
              <a:gd name="connsiteX41" fmla="*/ 1053363 w 3039999"/>
              <a:gd name="connsiteY41" fmla="*/ 201018 h 440926"/>
              <a:gd name="connsiteX42" fmla="*/ 795223 w 3039999"/>
              <a:gd name="connsiteY42" fmla="*/ 192674 h 440926"/>
              <a:gd name="connsiteX43" fmla="*/ 538856 w 3039999"/>
              <a:gd name="connsiteY43" fmla="*/ 182954 h 440926"/>
              <a:gd name="connsiteX44" fmla="*/ 286033 w 3039999"/>
              <a:gd name="connsiteY44" fmla="*/ 170477 h 440926"/>
              <a:gd name="connsiteX45" fmla="*/ 31635 w 3039999"/>
              <a:gd name="connsiteY45" fmla="*/ 157803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39999" h="440926">
                <a:moveTo>
                  <a:pt x="0" y="155844"/>
                </a:moveTo>
                <a:lnTo>
                  <a:pt x="6524" y="156086"/>
                </a:lnTo>
                <a:lnTo>
                  <a:pt x="98577" y="159586"/>
                </a:lnTo>
                <a:lnTo>
                  <a:pt x="191951" y="162919"/>
                </a:lnTo>
                <a:lnTo>
                  <a:pt x="285984" y="165003"/>
                </a:lnTo>
                <a:lnTo>
                  <a:pt x="381667" y="167003"/>
                </a:lnTo>
                <a:lnTo>
                  <a:pt x="478999" y="169086"/>
                </a:lnTo>
                <a:lnTo>
                  <a:pt x="577652" y="170503"/>
                </a:lnTo>
                <a:lnTo>
                  <a:pt x="677293" y="170503"/>
                </a:lnTo>
                <a:lnTo>
                  <a:pt x="778255" y="171086"/>
                </a:lnTo>
                <a:lnTo>
                  <a:pt x="880207" y="170503"/>
                </a:lnTo>
                <a:lnTo>
                  <a:pt x="983149" y="169086"/>
                </a:lnTo>
                <a:lnTo>
                  <a:pt x="1086420" y="167753"/>
                </a:lnTo>
                <a:lnTo>
                  <a:pt x="1191011" y="165003"/>
                </a:lnTo>
                <a:lnTo>
                  <a:pt x="1296922" y="162336"/>
                </a:lnTo>
                <a:lnTo>
                  <a:pt x="1402173" y="158836"/>
                </a:lnTo>
                <a:lnTo>
                  <a:pt x="1508744" y="154169"/>
                </a:lnTo>
                <a:lnTo>
                  <a:pt x="1616635" y="148669"/>
                </a:lnTo>
                <a:lnTo>
                  <a:pt x="1724525" y="143252"/>
                </a:lnTo>
                <a:lnTo>
                  <a:pt x="1832416" y="136335"/>
                </a:lnTo>
                <a:lnTo>
                  <a:pt x="1942286" y="128169"/>
                </a:lnTo>
                <a:lnTo>
                  <a:pt x="2050177" y="120002"/>
                </a:lnTo>
                <a:lnTo>
                  <a:pt x="2160047" y="110419"/>
                </a:lnTo>
                <a:lnTo>
                  <a:pt x="2270907" y="100168"/>
                </a:lnTo>
                <a:lnTo>
                  <a:pt x="2379788" y="89251"/>
                </a:lnTo>
                <a:lnTo>
                  <a:pt x="2489988" y="76418"/>
                </a:lnTo>
                <a:lnTo>
                  <a:pt x="2600188" y="62751"/>
                </a:lnTo>
                <a:lnTo>
                  <a:pt x="2710388" y="49168"/>
                </a:lnTo>
                <a:lnTo>
                  <a:pt x="2820258" y="33334"/>
                </a:lnTo>
                <a:lnTo>
                  <a:pt x="2930129" y="17000"/>
                </a:lnTo>
                <a:lnTo>
                  <a:pt x="3039999" y="0"/>
                </a:lnTo>
                <a:cubicBezTo>
                  <a:pt x="3029771" y="277755"/>
                  <a:pt x="3036370" y="163169"/>
                  <a:pt x="3026141" y="440924"/>
                </a:cubicBezTo>
                <a:cubicBezTo>
                  <a:pt x="2925757" y="440997"/>
                  <a:pt x="2808081" y="439255"/>
                  <a:pt x="2677942" y="435925"/>
                </a:cubicBezTo>
                <a:lnTo>
                  <a:pt x="2643381" y="434739"/>
                </a:lnTo>
                <a:lnTo>
                  <a:pt x="2673098" y="197552"/>
                </a:lnTo>
                <a:lnTo>
                  <a:pt x="2600644" y="199684"/>
                </a:lnTo>
                <a:lnTo>
                  <a:pt x="2342303" y="205715"/>
                </a:lnTo>
                <a:lnTo>
                  <a:pt x="2084160" y="210171"/>
                </a:lnTo>
                <a:lnTo>
                  <a:pt x="1825032" y="209703"/>
                </a:lnTo>
                <a:lnTo>
                  <a:pt x="1567480" y="209433"/>
                </a:lnTo>
                <a:lnTo>
                  <a:pt x="1308551" y="207391"/>
                </a:lnTo>
                <a:lnTo>
                  <a:pt x="1053363" y="201018"/>
                </a:lnTo>
                <a:lnTo>
                  <a:pt x="795223" y="192674"/>
                </a:lnTo>
                <a:lnTo>
                  <a:pt x="538856" y="182954"/>
                </a:lnTo>
                <a:lnTo>
                  <a:pt x="286033" y="170477"/>
                </a:lnTo>
                <a:lnTo>
                  <a:pt x="31635" y="15780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7CED34-B8E6-4B91-86CE-D0AA4120D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3242" y="5926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340"/>
    </mc:Choice>
    <mc:Fallback xmlns="">
      <p:transition spd="slow" advClick="0" advTm="6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3AA8-4464-4A7B-A5D5-4F4959D4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Question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7F45-774B-41F2-8660-1211CB5A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914400" lvl="1" indent="-457200">
              <a:buAutoNum type="arabicPeriod"/>
            </a:pPr>
            <a:r>
              <a:rPr lang="en-US" sz="2000" dirty="0"/>
              <a:t>What can being active help people maintain or lose?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Maintaining a healthy weight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/>
              <a:t>What is obesity linked to?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Many chronic diseases as well as a shortened life span. 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/>
              <a:t>What percent of adults are considered obese?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35.7% or over 1/3 of adults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AutoNum type="arabicPeriod"/>
            </a:pPr>
            <a:r>
              <a:rPr lang="en-US" sz="2000" dirty="0"/>
              <a:t>What is the main reason for the rise in obesity?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inactivity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E102A5-C581-440A-AEDF-5E7E0E9EB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1469" y="608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960"/>
    </mc:Choice>
    <mc:Fallback xmlns="">
      <p:transition spd="slow" advClick="0" advTm="4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3AA8-4464-4A7B-A5D5-4F4959D4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Question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7F45-774B-41F2-8660-1211CB5A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914400" lvl="1" indent="-457200">
              <a:buFont typeface="+mj-lt"/>
              <a:buAutoNum type="arabicPeriod" startAt="5"/>
            </a:pPr>
            <a:r>
              <a:rPr lang="en-US" sz="2000" dirty="0"/>
              <a:t>Besides lowering the risk of many diseases, what else is exercise good for?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Mental health and a sense of well-being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AutoNum type="arabicPeriod" startAt="5"/>
            </a:pPr>
            <a:r>
              <a:rPr lang="en-US" sz="2000" dirty="0"/>
              <a:t>What does exercise stimulate that makes us feel good and more relaxed?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Endorphins, which makes you feel better and more relaxed</a:t>
            </a:r>
            <a:br>
              <a:rPr lang="en-US" sz="2000" dirty="0"/>
            </a:br>
            <a:endParaRPr lang="en-US" sz="2000" dirty="0"/>
          </a:p>
          <a:p>
            <a:pPr marL="914400" lvl="1" indent="-457200">
              <a:buAutoNum type="arabicPeriod" startAt="5"/>
            </a:pPr>
            <a:r>
              <a:rPr lang="en-US" sz="2000" dirty="0"/>
              <a:t>What types of mental illnesses can regular exercise help treat?</a:t>
            </a:r>
            <a:br>
              <a:rPr lang="en-US" sz="2000" dirty="0"/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dirty="0"/>
              <a:t> Depression and anxiety disorders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3133DF-F660-4618-A746-367F1088F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9035" y="5887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060"/>
    </mc:Choice>
    <mc:Fallback xmlns="">
      <p:transition spd="slow" advClick="0" advTm="39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CE4C7-0DA7-44EB-9E93-2E102EB339A8}"/>
              </a:ext>
            </a:extLst>
          </p:cNvPr>
          <p:cNvSpPr txBox="1"/>
          <p:nvPr/>
        </p:nvSpPr>
        <p:spPr>
          <a:xfrm>
            <a:off x="1866121" y="877077"/>
            <a:ext cx="83229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We have learned that there is a long list of benefits gained from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exercising. In addition, what is clear from this list is that people that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decide to exercise are more likely to live </a:t>
            </a:r>
            <a:r>
              <a:rPr lang="en-US" sz="3200" b="1" dirty="0"/>
              <a:t>longer</a:t>
            </a:r>
            <a:r>
              <a:rPr lang="en-US" sz="3200" dirty="0"/>
              <a:t>, </a:t>
            </a:r>
            <a:r>
              <a:rPr lang="en-US" sz="3200" b="1" dirty="0"/>
              <a:t>healthier,</a:t>
            </a:r>
            <a:r>
              <a:rPr lang="en-US" sz="3200" dirty="0"/>
              <a:t>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000" dirty="0"/>
              <a:t>and</a:t>
            </a:r>
            <a:r>
              <a:rPr lang="en-US" sz="3200" dirty="0"/>
              <a:t> </a:t>
            </a:r>
            <a:r>
              <a:rPr lang="en-US" sz="3200" b="1" dirty="0"/>
              <a:t>happier</a:t>
            </a:r>
            <a:r>
              <a:rPr lang="en-US" dirty="0"/>
              <a:t> lives.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77A08-7BF0-46E6-8B0F-BC778B99BAB5}"/>
              </a:ext>
            </a:extLst>
          </p:cNvPr>
          <p:cNvSpPr/>
          <p:nvPr/>
        </p:nvSpPr>
        <p:spPr>
          <a:xfrm>
            <a:off x="1734751" y="4662152"/>
            <a:ext cx="3411875" cy="102878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vers SF" pitchFamily="2" charset="0"/>
              </a:rPr>
              <a:t>Exercise</a:t>
            </a:r>
            <a:r>
              <a:rPr lang="en-US" dirty="0"/>
              <a:t> </a:t>
            </a:r>
          </a:p>
        </p:txBody>
      </p:sp>
      <p:sp>
        <p:nvSpPr>
          <p:cNvPr id="5" name="Equal 9">
            <a:extLst>
              <a:ext uri="{FF2B5EF4-FFF2-40B4-BE49-F238E27FC236}">
                <a16:creationId xmlns:a16="http://schemas.microsoft.com/office/drawing/2014/main" id="{0C9A287E-3BF2-4DF3-9221-009835D081FC}"/>
              </a:ext>
            </a:extLst>
          </p:cNvPr>
          <p:cNvSpPr/>
          <p:nvPr/>
        </p:nvSpPr>
        <p:spPr>
          <a:xfrm>
            <a:off x="5394544" y="4868214"/>
            <a:ext cx="991674" cy="528033"/>
          </a:xfrm>
          <a:prstGeom prst="mathEqual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9CD70-5194-4D47-963B-64D9F0C1C180}"/>
              </a:ext>
            </a:extLst>
          </p:cNvPr>
          <p:cNvSpPr/>
          <p:nvPr/>
        </p:nvSpPr>
        <p:spPr>
          <a:xfrm>
            <a:off x="6634136" y="4643595"/>
            <a:ext cx="4842456" cy="102878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LONGER, HEALTHIER, &amp;</a:t>
            </a: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HAPPIER LIFE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ABD79C-448A-4614-887D-D749A0B8A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1792" y="6039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30"/>
    </mc:Choice>
    <mc:Fallback xmlns="">
      <p:transition spd="slow" advClick="0" advTm="28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7FFD-7008-452A-851E-CB5D93CDE897}"/>
              </a:ext>
            </a:extLst>
          </p:cNvPr>
          <p:cNvSpPr txBox="1"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Get Moving!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8" name="Picture 4" descr="PE Poster: Top 10 Flexibility Exercises">
            <a:extLst>
              <a:ext uri="{FF2B5EF4-FFF2-40B4-BE49-F238E27FC236}">
                <a16:creationId xmlns:a16="http://schemas.microsoft.com/office/drawing/2014/main" id="{507FD4D3-349B-4841-8BE5-78B87386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488" y="1114621"/>
            <a:ext cx="3451730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9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D7FFD-7008-452A-851E-CB5D93CDE897}"/>
              </a:ext>
            </a:extLst>
          </p:cNvPr>
          <p:cNvSpPr txBox="1"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Get Moving!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100" name="Picture 4" descr="PE Poster: Top 10 Cardiovascular Endurance Exercises">
            <a:extLst>
              <a:ext uri="{FF2B5EF4-FFF2-40B4-BE49-F238E27FC236}">
                <a16:creationId xmlns:a16="http://schemas.microsoft.com/office/drawing/2014/main" id="{492A9510-6E71-4C6F-AC78-DB4A54F1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875" y="1114621"/>
            <a:ext cx="3464955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44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</Words>
  <Application>Microsoft Office PowerPoint</Application>
  <PresentationFormat>Widescreen</PresentationFormat>
  <Paragraphs>28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Health  Week 5 Lesson 3</vt:lpstr>
      <vt:lpstr>PowerPoint Presentation</vt:lpstr>
      <vt:lpstr>PowerPoint Presentation</vt:lpstr>
      <vt:lpstr>PowerPoint Presentation</vt:lpstr>
      <vt:lpstr>Question and Answers</vt:lpstr>
      <vt:lpstr>Question and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 Week 5 Lesson 3</dc:title>
  <dc:creator>Kristen Oslosky</dc:creator>
  <cp:lastModifiedBy>Timothy Moon</cp:lastModifiedBy>
  <cp:revision>6</cp:revision>
  <dcterms:created xsi:type="dcterms:W3CDTF">2020-05-03T18:44:49Z</dcterms:created>
  <dcterms:modified xsi:type="dcterms:W3CDTF">2020-05-11T12:53:33Z</dcterms:modified>
</cp:coreProperties>
</file>