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1.m4a"/><Relationship Id="rId2" Type="http://schemas.openxmlformats.org/officeDocument/2006/relationships/audio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2.m4a"/><Relationship Id="rId2" Type="http://schemas.openxmlformats.org/officeDocument/2006/relationships/audio" Target="../media/media12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3.m4a"/><Relationship Id="rId2" Type="http://schemas.openxmlformats.org/officeDocument/2006/relationships/audio" Target="../media/media13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4.m4a"/><Relationship Id="rId2" Type="http://schemas.openxmlformats.org/officeDocument/2006/relationships/audio" Target="../media/media14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5.m4a"/><Relationship Id="rId2" Type="http://schemas.openxmlformats.org/officeDocument/2006/relationships/audio" Target="../media/media15.m4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6.m4a"/><Relationship Id="rId2" Type="http://schemas.openxmlformats.org/officeDocument/2006/relationships/audio" Target="../media/media16.m4a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7.m4a"/><Relationship Id="rId2" Type="http://schemas.openxmlformats.org/officeDocument/2006/relationships/audio" Target="../media/media17.m4a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8.m4a"/><Relationship Id="rId2" Type="http://schemas.openxmlformats.org/officeDocument/2006/relationships/audio" Target="../media/media18.m4a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9.m4a"/><Relationship Id="rId2" Type="http://schemas.openxmlformats.org/officeDocument/2006/relationships/audio" Target="../media/media19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</a:t>
            </a:r>
            <a:br>
              <a:rPr lang="en-US" dirty="0" smtClean="0"/>
            </a:br>
            <a:r>
              <a:rPr lang="en-US" dirty="0" smtClean="0"/>
              <a:t>Lesson 11: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Mental Health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9431"/>
            <a:ext cx="9448800" cy="685800"/>
          </a:xfrm>
        </p:spPr>
        <p:txBody>
          <a:bodyPr/>
          <a:lstStyle/>
          <a:p>
            <a:r>
              <a:rPr lang="en-US" dirty="0" smtClean="0"/>
              <a:t>By: Ms. Miller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6730" y="39230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Stress is what you feel when you are worried or uncomfortable about </a:t>
            </a:r>
            <a:r>
              <a:rPr lang="en-US" dirty="0" smtClean="0"/>
              <a:t>something</a:t>
            </a:r>
          </a:p>
          <a:p>
            <a:r>
              <a:rPr lang="en-US" dirty="0" smtClean="0"/>
              <a:t>Not only can affect your mental health but also your physical health</a:t>
            </a:r>
          </a:p>
          <a:p>
            <a:r>
              <a:rPr lang="en-US" dirty="0" smtClean="0"/>
              <a:t>A little bit of stress is helpful but too much is not good!!! 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9570" y="39484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stress- Emotional Symptoms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Becoming </a:t>
            </a:r>
            <a:r>
              <a:rPr lang="en-US" dirty="0" smtClean="0"/>
              <a:t>easily frustrated</a:t>
            </a:r>
            <a:endParaRPr lang="en-US" dirty="0"/>
          </a:p>
          <a:p>
            <a:r>
              <a:rPr lang="en-US" dirty="0"/>
              <a:t>Feeling overwhelmed, like you are losing control or need to take control</a:t>
            </a:r>
          </a:p>
          <a:p>
            <a:r>
              <a:rPr lang="en-US" dirty="0"/>
              <a:t>Having difficulty </a:t>
            </a:r>
            <a:r>
              <a:rPr lang="en-US" dirty="0" smtClean="0"/>
              <a:t>relaxing</a:t>
            </a:r>
            <a:endParaRPr lang="en-US" dirty="0"/>
          </a:p>
          <a:p>
            <a:r>
              <a:rPr lang="en-US" dirty="0"/>
              <a:t>Feeling bad about yourself (low self-esteem), lonely, worthless, and depressed</a:t>
            </a:r>
          </a:p>
          <a:p>
            <a:r>
              <a:rPr lang="en-US" dirty="0"/>
              <a:t>Avoiding </a:t>
            </a:r>
            <a:r>
              <a:rPr lang="en-US" dirty="0" smtClean="0"/>
              <a:t>others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8160" y="43827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Stress- Physical symptoms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energy</a:t>
            </a:r>
          </a:p>
          <a:p>
            <a:r>
              <a:rPr lang="en-US" dirty="0" smtClean="0"/>
              <a:t>Headaches </a:t>
            </a:r>
            <a:endParaRPr lang="en-US" dirty="0"/>
          </a:p>
          <a:p>
            <a:r>
              <a:rPr lang="en-US" dirty="0"/>
              <a:t>Upset </a:t>
            </a:r>
            <a:r>
              <a:rPr lang="en-US" dirty="0" smtClean="0"/>
              <a:t>stomach</a:t>
            </a:r>
            <a:endParaRPr lang="en-US" dirty="0"/>
          </a:p>
          <a:p>
            <a:r>
              <a:rPr lang="en-US" dirty="0" smtClean="0"/>
              <a:t>Chest pain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rapid heartbeat</a:t>
            </a:r>
          </a:p>
          <a:p>
            <a:r>
              <a:rPr lang="en-US" dirty="0" smtClean="0"/>
              <a:t>Trouble sleeping </a:t>
            </a:r>
            <a:endParaRPr lang="en-US" dirty="0"/>
          </a:p>
          <a:p>
            <a:r>
              <a:rPr lang="en-US" dirty="0"/>
              <a:t>Frequent </a:t>
            </a:r>
            <a:r>
              <a:rPr lang="en-US" dirty="0" smtClean="0"/>
              <a:t>colds </a:t>
            </a:r>
            <a:endParaRPr lang="en-US" dirty="0"/>
          </a:p>
          <a:p>
            <a:r>
              <a:rPr lang="en-US" dirty="0" smtClean="0"/>
              <a:t>Nervousness</a:t>
            </a:r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rinding</a:t>
            </a:r>
            <a:r>
              <a:rPr lang="en-US" dirty="0"/>
              <a:t> teeth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2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Stress-Cognitive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 worrying</a:t>
            </a:r>
          </a:p>
          <a:p>
            <a:r>
              <a:rPr lang="en-US" dirty="0"/>
              <a:t>Racing thoughts</a:t>
            </a:r>
          </a:p>
          <a:p>
            <a:r>
              <a:rPr lang="en-US" dirty="0"/>
              <a:t>Forgetfulness and disorganization</a:t>
            </a:r>
          </a:p>
          <a:p>
            <a:r>
              <a:rPr lang="en-US" dirty="0"/>
              <a:t>Inability to focus</a:t>
            </a:r>
          </a:p>
          <a:p>
            <a:r>
              <a:rPr lang="en-US" dirty="0"/>
              <a:t>Poor judgment</a:t>
            </a:r>
          </a:p>
          <a:p>
            <a:r>
              <a:rPr lang="en-US" dirty="0"/>
              <a:t>Being pessimistic or seeing only the negative side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stress: Behavioral symptoms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in appetite -- either not eating or eating too much</a:t>
            </a:r>
          </a:p>
          <a:p>
            <a:r>
              <a:rPr lang="en-US" dirty="0"/>
              <a:t>Procrastinating and avoiding responsibilities</a:t>
            </a:r>
          </a:p>
          <a:p>
            <a:r>
              <a:rPr lang="en-US" dirty="0"/>
              <a:t>Increased use of alcohol, drugs, or cigarettes</a:t>
            </a:r>
          </a:p>
          <a:p>
            <a:r>
              <a:rPr lang="en-US" dirty="0"/>
              <a:t>Exhibiting more nervous behaviors, such as nail biting, fidgeting, and pacing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8140" y="40970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enough sleep </a:t>
            </a:r>
          </a:p>
          <a:p>
            <a:r>
              <a:rPr lang="en-US" dirty="0" smtClean="0"/>
              <a:t>Eat healthy </a:t>
            </a:r>
          </a:p>
          <a:p>
            <a:r>
              <a:rPr lang="en-US" dirty="0" smtClean="0"/>
              <a:t>Do something that makes you laugh </a:t>
            </a:r>
          </a:p>
          <a:p>
            <a:r>
              <a:rPr lang="en-US" dirty="0" smtClean="0"/>
              <a:t>Surround yourself with positive people </a:t>
            </a:r>
          </a:p>
          <a:p>
            <a:r>
              <a:rPr lang="en-US" dirty="0" smtClean="0"/>
              <a:t>Learn to say NO!</a:t>
            </a:r>
          </a:p>
          <a:p>
            <a:r>
              <a:rPr lang="en-US" dirty="0" smtClean="0"/>
              <a:t>Take time to do something you enjoy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89750" y="33938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8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and how it affects mental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 smtClean="0"/>
              <a:t>doesn’t give a real picture of someone’s life </a:t>
            </a:r>
          </a:p>
          <a:p>
            <a:r>
              <a:rPr lang="en-US" dirty="0" smtClean="0"/>
              <a:t>Some people find </a:t>
            </a:r>
            <a:r>
              <a:rPr lang="en-US" dirty="0" smtClean="0"/>
              <a:t>their </a:t>
            </a:r>
            <a:r>
              <a:rPr lang="en-US" dirty="0" smtClean="0"/>
              <a:t>worth in the amount of “likes” they get </a:t>
            </a:r>
          </a:p>
          <a:p>
            <a:r>
              <a:rPr lang="en-US" dirty="0" smtClean="0"/>
              <a:t>Its easy to think everyone has it all together based on their profile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3200" y="38002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others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takes the mind off your stress</a:t>
            </a:r>
          </a:p>
          <a:p>
            <a:r>
              <a:rPr lang="en-US" dirty="0"/>
              <a:t>Research shows that being helpful to others has a </a:t>
            </a:r>
            <a:r>
              <a:rPr lang="en-US" dirty="0" smtClean="0"/>
              <a:t>positive </a:t>
            </a:r>
            <a:r>
              <a:rPr lang="en-US" dirty="0"/>
              <a:t>effect on how you feel about </a:t>
            </a:r>
            <a:r>
              <a:rPr lang="en-US" dirty="0" smtClean="0"/>
              <a:t>yourself</a:t>
            </a:r>
          </a:p>
          <a:p>
            <a:r>
              <a:rPr lang="en-US" dirty="0" smtClean="0"/>
              <a:t> </a:t>
            </a:r>
            <a:r>
              <a:rPr lang="en-US" dirty="0"/>
              <a:t>Being helpful and kind—and valued for what you do—is a great way to build </a:t>
            </a:r>
            <a:r>
              <a:rPr lang="en-US" dirty="0" smtClean="0"/>
              <a:t>self-esteem</a:t>
            </a:r>
          </a:p>
          <a:p>
            <a:r>
              <a:rPr lang="en-US" dirty="0" smtClean="0"/>
              <a:t> </a:t>
            </a:r>
            <a:r>
              <a:rPr lang="en-US" dirty="0"/>
              <a:t>The meaning you find in helping others will </a:t>
            </a:r>
            <a:r>
              <a:rPr lang="en-US" dirty="0" smtClean="0"/>
              <a:t>enrich your life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0960" y="46342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break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those moments when it all seems like too much, step away, and do anything </a:t>
            </a:r>
            <a:r>
              <a:rPr lang="en-US" i="1" dirty="0"/>
              <a:t>but</a:t>
            </a:r>
            <a:r>
              <a:rPr lang="en-US" dirty="0"/>
              <a:t> whatever was stressing you out until you feel a little </a:t>
            </a:r>
            <a:r>
              <a:rPr lang="en-US" dirty="0" smtClean="0"/>
              <a:t>better.</a:t>
            </a:r>
          </a:p>
          <a:p>
            <a:r>
              <a:rPr lang="en-US" dirty="0" smtClean="0"/>
              <a:t>breathing </a:t>
            </a:r>
            <a:r>
              <a:rPr lang="en-US" dirty="0"/>
              <a:t>exercise: Close your eyes and take 10 deep breaths.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26710" y="38002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Name 3 things that affect your mental health.</a:t>
            </a:r>
          </a:p>
          <a:p>
            <a:r>
              <a:rPr lang="en-US" dirty="0" smtClean="0"/>
              <a:t>2. Give an example of how you could find humor in a bad situation.</a:t>
            </a:r>
          </a:p>
          <a:p>
            <a:r>
              <a:rPr lang="en-US" dirty="0" smtClean="0"/>
              <a:t>3. What are you thankful for?</a:t>
            </a:r>
          </a:p>
          <a:p>
            <a:r>
              <a:rPr lang="en-US" dirty="0" smtClean="0"/>
              <a:t>4. How can you add activity to your day ?</a:t>
            </a:r>
          </a:p>
          <a:p>
            <a:r>
              <a:rPr lang="en-US" dirty="0" smtClean="0"/>
              <a:t>5. How many hours of sleep daily should you get?</a:t>
            </a:r>
          </a:p>
          <a:p>
            <a:r>
              <a:rPr lang="en-US" dirty="0" smtClean="0"/>
              <a:t>6. What is stress?</a:t>
            </a:r>
          </a:p>
          <a:p>
            <a:r>
              <a:rPr lang="en-US" dirty="0" smtClean="0"/>
              <a:t>7. Name 2 signs of stress </a:t>
            </a:r>
            <a:r>
              <a:rPr lang="mr-IN" dirty="0" smtClean="0"/>
              <a:t>–</a:t>
            </a:r>
            <a:r>
              <a:rPr lang="en-US" dirty="0" smtClean="0"/>
              <a:t> behavioral symptoms</a:t>
            </a:r>
          </a:p>
          <a:p>
            <a:r>
              <a:rPr lang="en-US" dirty="0" smtClean="0"/>
              <a:t>8. How does social media affect mental health?</a:t>
            </a:r>
          </a:p>
          <a:p>
            <a:r>
              <a:rPr lang="en-US" dirty="0" smtClean="0"/>
              <a:t>9. What are some ways you can help others?</a:t>
            </a:r>
          </a:p>
          <a:p>
            <a:r>
              <a:rPr lang="en-US" dirty="0" smtClean="0"/>
              <a:t>10. When should you take a break?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2780" y="347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0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mental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It's your overall </a:t>
            </a:r>
            <a:r>
              <a:rPr lang="en-US" dirty="0" smtClean="0"/>
              <a:t>psychological, emotional, and social well-being- the </a:t>
            </a:r>
            <a:r>
              <a:rPr lang="en-US" dirty="0"/>
              <a:t>way you feel about yourself and others </a:t>
            </a:r>
          </a:p>
          <a:p>
            <a:r>
              <a:rPr lang="en-US" dirty="0" smtClean="0"/>
              <a:t>your </a:t>
            </a:r>
            <a:r>
              <a:rPr lang="en-US" dirty="0"/>
              <a:t>ability to manage your feelings and deal with everyday </a:t>
            </a:r>
            <a:r>
              <a:rPr lang="en-US" dirty="0" smtClean="0"/>
              <a:t>difficulties</a:t>
            </a:r>
          </a:p>
          <a:p>
            <a:r>
              <a:rPr lang="en-US" dirty="0" smtClean="0"/>
              <a:t>Everybody needs to work on their mental health!!!</a:t>
            </a:r>
          </a:p>
          <a:p>
            <a:r>
              <a:rPr lang="en-US" dirty="0"/>
              <a:t>It affects how we think, feel, and </a:t>
            </a:r>
            <a:r>
              <a:rPr lang="en-US" dirty="0" smtClean="0"/>
              <a:t>act</a:t>
            </a:r>
          </a:p>
          <a:p>
            <a:r>
              <a:rPr lang="en-US" dirty="0" smtClean="0"/>
              <a:t>It </a:t>
            </a:r>
            <a:r>
              <a:rPr lang="en-US" dirty="0"/>
              <a:t>also helps determine how we handle stress, relate to others, and make choices. </a:t>
            </a: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affects your mental health?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Thoughts you have of yourself</a:t>
            </a:r>
          </a:p>
          <a:p>
            <a:r>
              <a:rPr lang="en-US" dirty="0" smtClean="0"/>
              <a:t>Sleep </a:t>
            </a:r>
          </a:p>
          <a:p>
            <a:r>
              <a:rPr lang="en-US" dirty="0" smtClean="0"/>
              <a:t>The things you eat 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Accepting too many responsibilities </a:t>
            </a:r>
          </a:p>
          <a:p>
            <a:r>
              <a:rPr lang="en-US" dirty="0" smtClean="0"/>
              <a:t>Obsessing over social media </a:t>
            </a:r>
          </a:p>
          <a:p>
            <a:r>
              <a:rPr lang="en-US" dirty="0" smtClean="0"/>
              <a:t>Stressors of everyday life </a:t>
            </a:r>
          </a:p>
          <a:p>
            <a:r>
              <a:rPr lang="en-US" dirty="0" smtClean="0"/>
              <a:t>Relationships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Self-talk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inner </a:t>
            </a:r>
            <a:r>
              <a:rPr lang="en-US" dirty="0" smtClean="0"/>
              <a:t>voice or what you speak out loud about yourself </a:t>
            </a:r>
          </a:p>
          <a:p>
            <a:r>
              <a:rPr lang="en-US" dirty="0" smtClean="0"/>
              <a:t>Negative self-talk vs. positive self-talk (positive affirmations)</a:t>
            </a:r>
          </a:p>
          <a:p>
            <a:r>
              <a:rPr lang="en-US" dirty="0" smtClean="0"/>
              <a:t>Build up out self-esteem </a:t>
            </a:r>
          </a:p>
          <a:p>
            <a:pPr lvl="1"/>
            <a:r>
              <a:rPr lang="en-US" dirty="0"/>
              <a:t>confidence in one's own worth or abilities; self-respect</a:t>
            </a:r>
            <a:r>
              <a:rPr lang="en-US" dirty="0" smtClean="0"/>
              <a:t>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29530" y="39827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thinking about situations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good in not so great situations </a:t>
            </a:r>
          </a:p>
          <a:p>
            <a:pPr lvl="1"/>
            <a:r>
              <a:rPr lang="en-US" dirty="0" smtClean="0"/>
              <a:t>Example: If </a:t>
            </a:r>
            <a:r>
              <a:rPr lang="en-US" dirty="0"/>
              <a:t>the store is out of the food you want to prepare, think about the thrill of trying something </a:t>
            </a:r>
            <a:r>
              <a:rPr lang="en-US" dirty="0" smtClean="0"/>
              <a:t>new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Find humor in bad situations </a:t>
            </a:r>
          </a:p>
          <a:p>
            <a:pPr lvl="1"/>
            <a:r>
              <a:rPr lang="en-US" dirty="0" smtClean="0"/>
              <a:t>Say </a:t>
            </a:r>
            <a:r>
              <a:rPr lang="en-US" dirty="0"/>
              <a:t>you’re </a:t>
            </a:r>
            <a:r>
              <a:rPr lang="en-US" dirty="0" smtClean="0"/>
              <a:t>laid off; </a:t>
            </a:r>
            <a:r>
              <a:rPr lang="en-US" dirty="0"/>
              <a:t>imagine the most </a:t>
            </a:r>
            <a:r>
              <a:rPr lang="en-US" dirty="0" smtClean="0"/>
              <a:t>silly </a:t>
            </a:r>
            <a:r>
              <a:rPr lang="en-US" dirty="0"/>
              <a:t>way you could spend your last day, or the most ridiculous job you could pursue next—like kangaroo handler or bubblegum sculptor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Turn failures into lessons </a:t>
            </a:r>
          </a:p>
          <a:p>
            <a:r>
              <a:rPr lang="en-US" dirty="0"/>
              <a:t>Surround yourself by positive people 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Gratitude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thankful; readiness to show appreciation for and to return </a:t>
            </a:r>
            <a:r>
              <a:rPr lang="en-US" dirty="0" smtClean="0"/>
              <a:t>kindness</a:t>
            </a:r>
          </a:p>
          <a:p>
            <a:r>
              <a:rPr lang="en-US" dirty="0" smtClean="0"/>
              <a:t>What are you thankful for?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fight against stress, anxiety, and depression </a:t>
            </a:r>
          </a:p>
          <a:p>
            <a:r>
              <a:rPr lang="en-US" dirty="0" smtClean="0"/>
              <a:t>Look </a:t>
            </a:r>
            <a:r>
              <a:rPr lang="en-US" dirty="0"/>
              <a:t>for small ways to add activity to your day, </a:t>
            </a:r>
          </a:p>
          <a:p>
            <a:r>
              <a:rPr lang="en-US" dirty="0" smtClean="0"/>
              <a:t> </a:t>
            </a:r>
            <a:r>
              <a:rPr lang="en-US" dirty="0"/>
              <a:t>aim for at least 30 minutes of exercise </a:t>
            </a:r>
            <a:r>
              <a:rPr lang="en-US" dirty="0" smtClean="0"/>
              <a:t>daily </a:t>
            </a:r>
          </a:p>
          <a:p>
            <a:r>
              <a:rPr lang="en-US" dirty="0" smtClean="0"/>
              <a:t>Try to do it outside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sunlight helps your body </a:t>
            </a:r>
            <a:r>
              <a:rPr lang="en-US" dirty="0" smtClean="0"/>
              <a:t>produce vitamin D which improves happiness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49520" y="44970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healthy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 a well balanced diet </a:t>
            </a:r>
          </a:p>
          <a:p>
            <a:r>
              <a:rPr lang="en-US" dirty="0" smtClean="0"/>
              <a:t>Make </a:t>
            </a:r>
            <a:r>
              <a:rPr lang="en-US" dirty="0" smtClean="0"/>
              <a:t>sure you are adding all the </a:t>
            </a:r>
            <a:r>
              <a:rPr lang="en-US" dirty="0" smtClean="0"/>
              <a:t>food </a:t>
            </a:r>
            <a:r>
              <a:rPr lang="en-US" dirty="0" smtClean="0"/>
              <a:t>groups in your diet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6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plenty of sleep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sleep has a huge negative impact on your sleep </a:t>
            </a:r>
          </a:p>
          <a:p>
            <a:r>
              <a:rPr lang="en-US" dirty="0" smtClean="0"/>
              <a:t>7-9 hours of sleep daily </a:t>
            </a:r>
          </a:p>
          <a:p>
            <a:r>
              <a:rPr lang="en-US" dirty="0" smtClean="0"/>
              <a:t>Create a sleep schedule and try to stick to it </a:t>
            </a:r>
          </a:p>
          <a:p>
            <a:r>
              <a:rPr lang="en-US" dirty="0" smtClean="0"/>
              <a:t>Shutting own screens at least 1 hour before bedtime </a:t>
            </a:r>
          </a:p>
          <a:p>
            <a:r>
              <a:rPr lang="en-US" dirty="0" smtClean="0"/>
              <a:t>Limit caffeine!</a:t>
            </a:r>
          </a:p>
          <a:p>
            <a:r>
              <a:rPr lang="en-US" dirty="0" smtClean="0"/>
              <a:t>Comfortable temperature (60-70)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9620" y="46570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10667</TotalTime>
  <Words>734</Words>
  <Application>Microsoft Macintosh PowerPoint</Application>
  <PresentationFormat>Widescreen</PresentationFormat>
  <Paragraphs>114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Century Gothic</vt:lpstr>
      <vt:lpstr>Mangal</vt:lpstr>
      <vt:lpstr>Arial</vt:lpstr>
      <vt:lpstr>Vapor Trail</vt:lpstr>
      <vt:lpstr>Health Lesson 11:  Mental Health </vt:lpstr>
      <vt:lpstr>What is mental Health </vt:lpstr>
      <vt:lpstr>What affects your mental health?</vt:lpstr>
      <vt:lpstr>Self-talk </vt:lpstr>
      <vt:lpstr>Positive thinking about situations  </vt:lpstr>
      <vt:lpstr>Gratitude </vt:lpstr>
      <vt:lpstr>Exercise </vt:lpstr>
      <vt:lpstr>Eat healthy </vt:lpstr>
      <vt:lpstr>Get plenty of sleep </vt:lpstr>
      <vt:lpstr>Stress </vt:lpstr>
      <vt:lpstr>Signs of stress- Emotional Symptoms  </vt:lpstr>
      <vt:lpstr>Signs of Stress- Physical symptoms </vt:lpstr>
      <vt:lpstr>Signs of Stress-Cognitive symptoms</vt:lpstr>
      <vt:lpstr>Signs of stress: Behavioral symptoms </vt:lpstr>
      <vt:lpstr>Reducing stress</vt:lpstr>
      <vt:lpstr>Social media and how it affects mental health </vt:lpstr>
      <vt:lpstr>Help others </vt:lpstr>
      <vt:lpstr>Take a break </vt:lpstr>
      <vt:lpstr>Assignment</vt:lpstr>
    </vt:vector>
  </TitlesOfParts>
  <Company>Windows User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Helath</dc:title>
  <dc:creator>Kayla Bailey</dc:creator>
  <cp:lastModifiedBy>Microsoft Office User</cp:lastModifiedBy>
  <cp:revision>29</cp:revision>
  <dcterms:created xsi:type="dcterms:W3CDTF">2018-05-05T16:55:39Z</dcterms:created>
  <dcterms:modified xsi:type="dcterms:W3CDTF">2020-05-18T02:41:19Z</dcterms:modified>
</cp:coreProperties>
</file>