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oliastro@thewatsoninstitute-f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Feeling </a:t>
            </a:r>
            <a:r>
              <a:rPr lang="en-US" dirty="0" err="1" smtClean="0"/>
              <a:t>Emoji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emoji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136" y="1935164"/>
            <a:ext cx="7315728" cy="4389437"/>
          </a:xfr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391400" y="251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</a:t>
            </a:r>
            <a:r>
              <a:rPr lang="en-US" dirty="0" err="1" smtClean="0"/>
              <a:t>Emoji’s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Emoticons</a:t>
            </a:r>
          </a:p>
          <a:p>
            <a:pPr algn="ctr">
              <a:buNone/>
            </a:pPr>
            <a:r>
              <a:rPr lang="en-US" sz="6000" dirty="0" smtClean="0"/>
              <a:t>:-)</a:t>
            </a:r>
          </a:p>
          <a:p>
            <a:pPr algn="ctr">
              <a:buNone/>
            </a:pPr>
            <a:r>
              <a:rPr lang="en-US" sz="3600" dirty="0" smtClean="0"/>
              <a:t>Emoticons were first used in 1881 by Puck Magazine</a:t>
            </a:r>
          </a:p>
          <a:p>
            <a:pPr algn="ctr">
              <a:buNone/>
            </a:pPr>
            <a:endParaRPr lang="en-US" sz="3600" dirty="0" smtClean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772400" y="236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Puck Magazine Emoticons</a:t>
            </a:r>
            <a:endParaRPr lang="en-US" dirty="0"/>
          </a:p>
        </p:txBody>
      </p:sp>
      <p:pic>
        <p:nvPicPr>
          <p:cNvPr id="4" name="Content Placeholder 3" descr="puck ma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1700" y="2666999"/>
            <a:ext cx="4507700" cy="2691193"/>
          </a:xfr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620000" y="2819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Puck Magazines showed humor and satire in 1871</a:t>
            </a:r>
            <a:endParaRPr lang="en-US" dirty="0"/>
          </a:p>
        </p:txBody>
      </p:sp>
      <p:pic>
        <p:nvPicPr>
          <p:cNvPr id="4" name="Content Placeholder 3" descr="puck magazin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28031" y="1935163"/>
            <a:ext cx="3167969" cy="4229279"/>
          </a:xfr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315200" y="259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of </a:t>
            </a:r>
            <a:r>
              <a:rPr lang="en-US" dirty="0" err="1" smtClean="0"/>
              <a:t>Emoji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Emoji</a:t>
            </a:r>
            <a:r>
              <a:rPr lang="en-US" dirty="0" smtClean="0"/>
              <a:t> has been used since 2010, and there are over 1,800 </a:t>
            </a:r>
            <a:r>
              <a:rPr lang="en-US" dirty="0" err="1" smtClean="0"/>
              <a:t>emoji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Carnegie Mellon University began communicating emotions to tell the difference between serious posts and jokes in 1982.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:-)          :-(</a:t>
            </a:r>
            <a:endParaRPr lang="en-US" sz="4800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7772400" y="2667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</a:t>
            </a:r>
            <a:r>
              <a:rPr lang="en-US" dirty="0" err="1" smtClean="0"/>
              <a:t>Emoji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/>
              <a:t>There is an approved list of </a:t>
            </a:r>
            <a:r>
              <a:rPr lang="en-US" sz="3600" dirty="0" err="1" smtClean="0"/>
              <a:t>emoji</a:t>
            </a:r>
            <a:r>
              <a:rPr lang="en-US" sz="3600" dirty="0" smtClean="0"/>
              <a:t> by the Unicode Consortium who add </a:t>
            </a:r>
            <a:r>
              <a:rPr lang="en-US" sz="3600" dirty="0" err="1" smtClean="0"/>
              <a:t>emoji</a:t>
            </a:r>
            <a:r>
              <a:rPr lang="en-US" sz="3600" dirty="0" smtClean="0"/>
              <a:t> each year.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Maybe the one you create will be used! </a:t>
            </a:r>
          </a:p>
          <a:p>
            <a:pPr algn="ctr">
              <a:buNone/>
            </a:pPr>
            <a:r>
              <a:rPr lang="en-US" sz="3600" dirty="0" smtClean="0"/>
              <a:t>Good luck!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See the next slide for your assignment.</a:t>
            </a:r>
            <a:endParaRPr lang="en-US" sz="3600" dirty="0">
              <a:solidFill>
                <a:schemeClr val="accent1"/>
              </a:solidFill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 cstate="print"/>
          <a:stretch>
            <a:fillRect/>
          </a:stretch>
        </p:blipFill>
        <p:spPr>
          <a:xfrm>
            <a:off x="6629400" y="3124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Your assignment is to create an </a:t>
            </a:r>
            <a:r>
              <a:rPr lang="en-US" dirty="0" err="1" smtClean="0"/>
              <a:t>emoji</a:t>
            </a:r>
            <a:r>
              <a:rPr lang="en-US" dirty="0" smtClean="0"/>
              <a:t> on one of the worksheets nest to the presentation, and show what the </a:t>
            </a:r>
            <a:r>
              <a:rPr lang="en-US" dirty="0" err="1" smtClean="0"/>
              <a:t>emoji</a:t>
            </a:r>
            <a:r>
              <a:rPr lang="en-US" dirty="0" smtClean="0"/>
              <a:t> means on the other worksheet.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Have Fun! Cant wait to see your work!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;-)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Send your work to 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goliastro@thewatsoninstitute-fa.org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or return the work with your work packets!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 cstate="print"/>
          <a:stretch>
            <a:fillRect/>
          </a:stretch>
        </p:blipFill>
        <p:spPr>
          <a:xfrm>
            <a:off x="7848600" y="4191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157</Words>
  <Application>Microsoft Office PowerPoint</Application>
  <PresentationFormat>On-screen Show (4:3)</PresentationFormat>
  <Paragraphs>27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Feeling Emoji </vt:lpstr>
      <vt:lpstr>History of Emoji’s</vt:lpstr>
      <vt:lpstr>Puck Magazine Emoticons</vt:lpstr>
      <vt:lpstr>Puck Magazines showed humor and satire in 1871</vt:lpstr>
      <vt:lpstr>History of Emoji</vt:lpstr>
      <vt:lpstr>Creating Emoji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SAFETY</dc:title>
  <dc:creator>gary oliastro</dc:creator>
  <cp:lastModifiedBy>gary oliastro</cp:lastModifiedBy>
  <cp:revision>34</cp:revision>
  <dcterms:created xsi:type="dcterms:W3CDTF">2006-08-16T00:00:00Z</dcterms:created>
  <dcterms:modified xsi:type="dcterms:W3CDTF">2020-05-11T17:49:55Z</dcterms:modified>
</cp:coreProperties>
</file>