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9" r:id="rId6"/>
    <p:sldId id="257" r:id="rId7"/>
    <p:sldId id="258"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01457-975E-DD4D-C5CE-AC3DFC3F50CA}" v="1" dt="2020-05-05T18:40:14.611"/>
    <p1510:client id="{71755BA5-AFE6-47F1-A002-5AFD7113500E}" v="1" dt="2020-05-05T18:37:54.278"/>
    <p1510:client id="{D0B54E3F-6637-4B4C-BC6B-11120C13F072}" v="29" dt="2020-05-05T11:35:2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39F0D-A69B-4411-A218-7133F031CB1B}" type="datetimeFigureOut">
              <a:rPr lang="en-US" smtClean="0"/>
              <a:t>5/8/2020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C5C11-8578-471E-9578-C4D295BF1183}" type="slidenum">
              <a:rPr lang="en-US" smtClean="0"/>
              <a:t>‹#›</a:t>
            </a:fld>
            <a:endParaRPr lang="en-US"/>
          </a:p>
        </p:txBody>
      </p:sp>
    </p:spTree>
    <p:extLst>
      <p:ext uri="{BB962C8B-B14F-4D97-AF65-F5344CB8AC3E}">
        <p14:creationId xmlns:p14="http://schemas.microsoft.com/office/powerpoint/2010/main" val="329764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everyone and welcome to Technology with Dr. Sproull.  We are continuing to study good netiquette for using the Internet.  Today we will learn about too much information or </a:t>
            </a:r>
            <a:r>
              <a:rPr lang="en-US" err="1"/>
              <a:t>tmi</a:t>
            </a:r>
            <a:r>
              <a:rPr lang="en-US"/>
              <a:t>.  We will travel into the cloud with Nettie and Webster to learn the dangers of giving out too much information.</a:t>
            </a:r>
          </a:p>
        </p:txBody>
      </p:sp>
      <p:sp>
        <p:nvSpPr>
          <p:cNvPr id="4" name="Slide Number Placeholder 3"/>
          <p:cNvSpPr>
            <a:spLocks noGrp="1"/>
          </p:cNvSpPr>
          <p:nvPr>
            <p:ph type="sldNum" sz="quarter" idx="5"/>
          </p:nvPr>
        </p:nvSpPr>
        <p:spPr/>
        <p:txBody>
          <a:bodyPr/>
          <a:lstStyle/>
          <a:p>
            <a:fld id="{648C5C11-8578-471E-9578-C4D295BF1183}" type="slidenum">
              <a:rPr lang="en-US" smtClean="0"/>
              <a:t>1</a:t>
            </a:fld>
            <a:endParaRPr lang="en-US"/>
          </a:p>
        </p:txBody>
      </p:sp>
    </p:spTree>
    <p:extLst>
      <p:ext uri="{BB962C8B-B14F-4D97-AF65-F5344CB8AC3E}">
        <p14:creationId xmlns:p14="http://schemas.microsoft.com/office/powerpoint/2010/main" val="359367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a:solidFill>
                  <a:schemeClr val="tx1"/>
                </a:solidFill>
                <a:effectLst/>
                <a:latin typeface="+mn-lt"/>
                <a:ea typeface="+mn-ea"/>
                <a:cs typeface="+mn-cs"/>
              </a:rPr>
              <a:t>You're always you, of course. But if you use a smartphone, tablet, or computer to play games and text with friends, you also have an online identity. Games and websites might let you create a profile picture that represents you. It's fun to dress up that character and maybe give it a sense of style you'd never try at school. Apps and websites also let you choose your own username. The game little big snake has you create an account name to play. If you want to be known as </a:t>
            </a:r>
            <a:r>
              <a:rPr lang="en-US" sz="1200" b="0" i="0" u="none" strike="noStrike" kern="1200" err="1">
                <a:solidFill>
                  <a:schemeClr val="tx1"/>
                </a:solidFill>
                <a:effectLst/>
                <a:latin typeface="+mn-lt"/>
                <a:ea typeface="+mn-ea"/>
                <a:cs typeface="+mn-cs"/>
              </a:rPr>
              <a:t>steelerfan</a:t>
            </a:r>
            <a:r>
              <a:rPr lang="en-US" sz="1200" b="0" i="0" u="none" strike="noStrike" kern="1200">
                <a:solidFill>
                  <a:schemeClr val="tx1"/>
                </a:solidFill>
                <a:effectLst/>
                <a:latin typeface="+mn-lt"/>
                <a:ea typeface="+mn-ea"/>
                <a:cs typeface="+mn-cs"/>
              </a:rPr>
              <a:t>, that's your new name. Should you tell your new online friends how much you like the Steelers or living in Pittsburgh?  How much should you share about your real self online?</a:t>
            </a:r>
          </a:p>
          <a:p>
            <a:endParaRPr lang="en-US"/>
          </a:p>
        </p:txBody>
      </p:sp>
      <p:sp>
        <p:nvSpPr>
          <p:cNvPr id="4" name="Slide Number Placeholder 3"/>
          <p:cNvSpPr>
            <a:spLocks noGrp="1"/>
          </p:cNvSpPr>
          <p:nvPr>
            <p:ph type="sldNum" sz="quarter" idx="5"/>
          </p:nvPr>
        </p:nvSpPr>
        <p:spPr/>
        <p:txBody>
          <a:bodyPr/>
          <a:lstStyle/>
          <a:p>
            <a:fld id="{648C5C11-8578-471E-9578-C4D295BF1183}" type="slidenum">
              <a:rPr lang="en-US" smtClean="0"/>
              <a:t>2</a:t>
            </a:fld>
            <a:endParaRPr lang="en-US"/>
          </a:p>
        </p:txBody>
      </p:sp>
    </p:spTree>
    <p:extLst>
      <p:ext uri="{BB962C8B-B14F-4D97-AF65-F5344CB8AC3E}">
        <p14:creationId xmlns:p14="http://schemas.microsoft.com/office/powerpoint/2010/main" val="378704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Nettie and Webster help a young </a:t>
            </a:r>
            <a:r>
              <a:rPr lang="en-US" sz="1200" b="0" i="0" u="none" strike="noStrike" kern="1200" baseline="0" err="1">
                <a:solidFill>
                  <a:schemeClr val="tx1"/>
                </a:solidFill>
                <a:latin typeface="+mn-lt"/>
                <a:ea typeface="+mn-ea"/>
                <a:cs typeface="+mn-cs"/>
              </a:rPr>
              <a:t>Badromedan</a:t>
            </a:r>
            <a:r>
              <a:rPr lang="en-US" sz="1200" b="0" i="0" u="none" strike="noStrike" kern="1200" baseline="0">
                <a:solidFill>
                  <a:schemeClr val="tx1"/>
                </a:solidFill>
                <a:latin typeface="+mn-lt"/>
                <a:ea typeface="+mn-ea"/>
                <a:cs typeface="+mn-cs"/>
              </a:rPr>
              <a:t> boy understand why privacy is as important online as it is offline. </a:t>
            </a:r>
            <a:endParaRPr lang="en-US"/>
          </a:p>
        </p:txBody>
      </p:sp>
      <p:sp>
        <p:nvSpPr>
          <p:cNvPr id="4" name="Slide Number Placeholder 3"/>
          <p:cNvSpPr>
            <a:spLocks noGrp="1"/>
          </p:cNvSpPr>
          <p:nvPr>
            <p:ph type="sldNum" sz="quarter" idx="5"/>
          </p:nvPr>
        </p:nvSpPr>
        <p:spPr/>
        <p:txBody>
          <a:bodyPr/>
          <a:lstStyle/>
          <a:p>
            <a:fld id="{648C5C11-8578-471E-9578-C4D295BF1183}" type="slidenum">
              <a:rPr lang="en-US" smtClean="0"/>
              <a:t>3</a:t>
            </a:fld>
            <a:endParaRPr lang="en-US"/>
          </a:p>
        </p:txBody>
      </p:sp>
    </p:spTree>
    <p:extLst>
      <p:ext uri="{BB962C8B-B14F-4D97-AF65-F5344CB8AC3E}">
        <p14:creationId xmlns:p14="http://schemas.microsoft.com/office/powerpoint/2010/main" val="49862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t>Just as Webster and Nettie warned don’t post any personal information like your full name, where you live, your phone number, or email address on-line.  That is Too much information.</a:t>
            </a:r>
          </a:p>
        </p:txBody>
      </p:sp>
      <p:sp>
        <p:nvSpPr>
          <p:cNvPr id="4" name="Slide Number Placeholder 3"/>
          <p:cNvSpPr>
            <a:spLocks noGrp="1"/>
          </p:cNvSpPr>
          <p:nvPr>
            <p:ph type="sldNum" sz="quarter" idx="5"/>
          </p:nvPr>
        </p:nvSpPr>
        <p:spPr/>
        <p:txBody>
          <a:bodyPr/>
          <a:lstStyle/>
          <a:p>
            <a:fld id="{648C5C11-8578-471E-9578-C4D295BF1183}" type="slidenum">
              <a:rPr lang="en-US" smtClean="0"/>
              <a:t>4</a:t>
            </a:fld>
            <a:endParaRPr lang="en-US"/>
          </a:p>
        </p:txBody>
      </p:sp>
    </p:spTree>
    <p:extLst>
      <p:ext uri="{BB962C8B-B14F-4D97-AF65-F5344CB8AC3E}">
        <p14:creationId xmlns:p14="http://schemas.microsoft.com/office/powerpoint/2010/main" val="374280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Remember that anything you put online or post on a site is there forever, even if you try to delete it. If you wouldn't want your entire class to know or see something, you shouldn't share it with anyone online. So think carefully before posting pictures of yourself.  That is too much information.</a:t>
            </a:r>
            <a:endParaRPr lang="en-US"/>
          </a:p>
          <a:p>
            <a:endParaRPr lang="en-US"/>
          </a:p>
        </p:txBody>
      </p:sp>
      <p:sp>
        <p:nvSpPr>
          <p:cNvPr id="4" name="Slide Number Placeholder 3"/>
          <p:cNvSpPr>
            <a:spLocks noGrp="1"/>
          </p:cNvSpPr>
          <p:nvPr>
            <p:ph type="sldNum" sz="quarter" idx="5"/>
          </p:nvPr>
        </p:nvSpPr>
        <p:spPr/>
        <p:txBody>
          <a:bodyPr/>
          <a:lstStyle/>
          <a:p>
            <a:fld id="{648C5C11-8578-471E-9578-C4D295BF1183}" type="slidenum">
              <a:rPr lang="en-US" smtClean="0"/>
              <a:t>5</a:t>
            </a:fld>
            <a:endParaRPr lang="en-US"/>
          </a:p>
        </p:txBody>
      </p:sp>
    </p:spTree>
    <p:extLst>
      <p:ext uri="{BB962C8B-B14F-4D97-AF65-F5344CB8AC3E}">
        <p14:creationId xmlns:p14="http://schemas.microsoft.com/office/powerpoint/2010/main" val="251818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never give out your password to anyone other than your parents.  Sharing passwords is too much information.</a:t>
            </a:r>
          </a:p>
        </p:txBody>
      </p:sp>
      <p:sp>
        <p:nvSpPr>
          <p:cNvPr id="4" name="Slide Number Placeholder 3"/>
          <p:cNvSpPr>
            <a:spLocks noGrp="1"/>
          </p:cNvSpPr>
          <p:nvPr>
            <p:ph type="sldNum" sz="quarter" idx="5"/>
          </p:nvPr>
        </p:nvSpPr>
        <p:spPr/>
        <p:txBody>
          <a:bodyPr/>
          <a:lstStyle/>
          <a:p>
            <a:fld id="{648C5C11-8578-471E-9578-C4D295BF1183}" type="slidenum">
              <a:rPr lang="en-US" smtClean="0"/>
              <a:t>6</a:t>
            </a:fld>
            <a:endParaRPr lang="en-US"/>
          </a:p>
        </p:txBody>
      </p:sp>
    </p:spTree>
    <p:extLst>
      <p:ext uri="{BB962C8B-B14F-4D97-AF65-F5344CB8AC3E}">
        <p14:creationId xmlns:p14="http://schemas.microsoft.com/office/powerpoint/2010/main" val="253139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share too much information because remember that not everyone online is who they say they.  </a:t>
            </a:r>
          </a:p>
        </p:txBody>
      </p:sp>
      <p:sp>
        <p:nvSpPr>
          <p:cNvPr id="4" name="Slide Number Placeholder 3"/>
          <p:cNvSpPr>
            <a:spLocks noGrp="1"/>
          </p:cNvSpPr>
          <p:nvPr>
            <p:ph type="sldNum" sz="quarter" idx="5"/>
          </p:nvPr>
        </p:nvSpPr>
        <p:spPr/>
        <p:txBody>
          <a:bodyPr/>
          <a:lstStyle/>
          <a:p>
            <a:fld id="{648C5C11-8578-471E-9578-C4D295BF1183}" type="slidenum">
              <a:rPr lang="en-US" smtClean="0"/>
              <a:t>7</a:t>
            </a:fld>
            <a:endParaRPr lang="en-US"/>
          </a:p>
        </p:txBody>
      </p:sp>
    </p:spTree>
    <p:extLst>
      <p:ext uri="{BB962C8B-B14F-4D97-AF65-F5344CB8AC3E}">
        <p14:creationId xmlns:p14="http://schemas.microsoft.com/office/powerpoint/2010/main" val="253021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There are rules about being online, just like there are rules about what you do and say in other places. It's important you know the rules so you can play safely online. </a:t>
            </a:r>
            <a:r>
              <a:rPr lang="en-US" sz="1200" b="0" i="0" u="none" strike="noStrike" kern="1200" baseline="0">
                <a:solidFill>
                  <a:schemeClr val="tx1"/>
                </a:solidFill>
                <a:latin typeface="+mn-lt"/>
                <a:ea typeface="+mn-ea"/>
                <a:cs typeface="+mn-cs"/>
              </a:rPr>
              <a:t>Everything you say and do online reflects on your character and can expose you to others who may try to take advantage of you, so leave a footprint you can be proud of later. Be careful what you post for others to learn, know, or assume about you. Take care of yourself this week.  Don’t share TMI!  Have fun doing your work.  I miss you and look forward to talking with you next week.</a:t>
            </a:r>
            <a:endParaRPr lang="en-US"/>
          </a:p>
          <a:p>
            <a:endParaRPr lang="en-US"/>
          </a:p>
        </p:txBody>
      </p:sp>
      <p:sp>
        <p:nvSpPr>
          <p:cNvPr id="4" name="Slide Number Placeholder 3"/>
          <p:cNvSpPr>
            <a:spLocks noGrp="1"/>
          </p:cNvSpPr>
          <p:nvPr>
            <p:ph type="sldNum" sz="quarter" idx="5"/>
          </p:nvPr>
        </p:nvSpPr>
        <p:spPr/>
        <p:txBody>
          <a:bodyPr/>
          <a:lstStyle/>
          <a:p>
            <a:fld id="{648C5C11-8578-471E-9578-C4D295BF1183}" type="slidenum">
              <a:rPr lang="en-US" smtClean="0"/>
              <a:t>8</a:t>
            </a:fld>
            <a:endParaRPr lang="en-US"/>
          </a:p>
        </p:txBody>
      </p:sp>
    </p:spTree>
    <p:extLst>
      <p:ext uri="{BB962C8B-B14F-4D97-AF65-F5344CB8AC3E}">
        <p14:creationId xmlns:p14="http://schemas.microsoft.com/office/powerpoint/2010/main" val="262839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34CC-6AC9-4920-97E9-AD5F6DDC9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013014-6C17-46A7-9637-9BC11FA87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9D1177-3022-47A3-BEAE-6851E8509BBD}"/>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5" name="Footer Placeholder 4">
            <a:extLst>
              <a:ext uri="{FF2B5EF4-FFF2-40B4-BE49-F238E27FC236}">
                <a16:creationId xmlns:a16="http://schemas.microsoft.com/office/drawing/2014/main" id="{9E53AD8C-81AA-460D-A772-B3EF5DE41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BEA1A-23EA-4875-ADD7-594F6B0FAC23}"/>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3840429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A847-197E-4F2B-B3AF-1A9A54229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DE71AC-7F68-4B44-839A-2858DDC5D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922EA-D3D7-468B-8617-9079BACD2E32}"/>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5" name="Footer Placeholder 4">
            <a:extLst>
              <a:ext uri="{FF2B5EF4-FFF2-40B4-BE49-F238E27FC236}">
                <a16:creationId xmlns:a16="http://schemas.microsoft.com/office/drawing/2014/main" id="{55FA999B-7CF7-44DD-9C19-4A9392B0C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732F51-07C7-4C1F-80B7-4FFFAE2A1F63}"/>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29732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28AF7-719F-4782-85AD-B257C23715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CD10E6-EC8B-4F80-A085-C5E2F6DB9B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B8AA2-3248-482A-93C1-0C2F01E73956}"/>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5" name="Footer Placeholder 4">
            <a:extLst>
              <a:ext uri="{FF2B5EF4-FFF2-40B4-BE49-F238E27FC236}">
                <a16:creationId xmlns:a16="http://schemas.microsoft.com/office/drawing/2014/main" id="{E333FA65-14BF-44F1-9622-87FE7A130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E7BB8-EA7F-4B2A-B3D2-763859A4A73B}"/>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34967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76FB-5793-4302-B343-62158A32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E02A8-7DCB-4E06-AE26-67E2088677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195EB-71D1-4BA0-A5E7-8189D7AA2A5B}"/>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5" name="Footer Placeholder 4">
            <a:extLst>
              <a:ext uri="{FF2B5EF4-FFF2-40B4-BE49-F238E27FC236}">
                <a16:creationId xmlns:a16="http://schemas.microsoft.com/office/drawing/2014/main" id="{69814F66-AA38-4A09-81D1-A0586B323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E6F4E-DC38-456E-94FC-EEEAF7AD396E}"/>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368653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1B77-CAFA-49D0-9C21-E59466A8F3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01174-3772-4563-A75B-1A38CAAFF3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02487A-42E0-4283-B921-453EC17815B8}"/>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5" name="Footer Placeholder 4">
            <a:extLst>
              <a:ext uri="{FF2B5EF4-FFF2-40B4-BE49-F238E27FC236}">
                <a16:creationId xmlns:a16="http://schemas.microsoft.com/office/drawing/2014/main" id="{C428C44A-4162-41AA-A0F8-667515CB5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97F57-C144-4848-8892-6B316CBE70B5}"/>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3018285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9AD1-67F6-475B-995F-F914629D53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115FF-786E-4587-9433-E779272C91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47583-2336-4940-86A9-9386449184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25F34-F04D-4448-BBD9-6FE982D4D31B}"/>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6" name="Footer Placeholder 5">
            <a:extLst>
              <a:ext uri="{FF2B5EF4-FFF2-40B4-BE49-F238E27FC236}">
                <a16:creationId xmlns:a16="http://schemas.microsoft.com/office/drawing/2014/main" id="{DE28366B-8542-4D2D-B3E0-B3356801D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4E311-AA81-4BD9-8D01-10ED45F71AD1}"/>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249413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888D-D896-4D30-BC49-01DCA331B3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60458E-A537-443C-B119-4A00C3786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49865C-BA3E-4488-BC26-48B9A219AD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A4C71C-B58B-4131-92FC-F77E3721C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344313-B8D5-4B24-8146-4EB8A5BA29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B508C0-961D-46C1-8440-9028E959981F}"/>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8" name="Footer Placeholder 7">
            <a:extLst>
              <a:ext uri="{FF2B5EF4-FFF2-40B4-BE49-F238E27FC236}">
                <a16:creationId xmlns:a16="http://schemas.microsoft.com/office/drawing/2014/main" id="{7598B140-F6DE-440C-B782-775CBAB7AF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E166A1-AA47-4BB7-AC8C-717B62D19FA3}"/>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78401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0D9E-9585-4BE7-9352-49A302FCA4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8E78E7-BF6E-41B8-9915-E64E845863F7}"/>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4" name="Footer Placeholder 3">
            <a:extLst>
              <a:ext uri="{FF2B5EF4-FFF2-40B4-BE49-F238E27FC236}">
                <a16:creationId xmlns:a16="http://schemas.microsoft.com/office/drawing/2014/main" id="{849DA700-C058-4FA4-8A62-C651A8C50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411DAD-1253-4EDB-8FE2-E735F8BE198D}"/>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4105204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95BA41-38F7-4493-BF3E-A55C97DC69B2}"/>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3" name="Footer Placeholder 2">
            <a:extLst>
              <a:ext uri="{FF2B5EF4-FFF2-40B4-BE49-F238E27FC236}">
                <a16:creationId xmlns:a16="http://schemas.microsoft.com/office/drawing/2014/main" id="{18246B7E-6153-4466-BE81-7CB37EEF0E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1A853D-5B46-453E-A8D8-040E346B9C4A}"/>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134114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DA65-DCA2-4FA1-A27E-BF975CB0C6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8FAE6B-9538-42C6-AF6E-570C6B85E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ACE48F-3D0E-461B-9CF4-AE3A41FD4B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CBF6E-8F08-419A-A009-7844CF92AFBE}"/>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6" name="Footer Placeholder 5">
            <a:extLst>
              <a:ext uri="{FF2B5EF4-FFF2-40B4-BE49-F238E27FC236}">
                <a16:creationId xmlns:a16="http://schemas.microsoft.com/office/drawing/2014/main" id="{A146D96C-3A8C-49D3-AE84-9E8B349AB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BB2B8-864B-4818-BE40-72189331B3E2}"/>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409238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2F4E-B12D-4D0B-BEF3-07548E7F1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5C4C09-4B19-41F1-A48C-AFDA6F3BC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726E8E-14CD-4176-80AB-6D7F404D6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F07A85-3CD8-494D-A81F-DC31EC6705B1}"/>
              </a:ext>
            </a:extLst>
          </p:cNvPr>
          <p:cNvSpPr>
            <a:spLocks noGrp="1"/>
          </p:cNvSpPr>
          <p:nvPr>
            <p:ph type="dt" sz="half" idx="10"/>
          </p:nvPr>
        </p:nvSpPr>
        <p:spPr/>
        <p:txBody>
          <a:bodyPr/>
          <a:lstStyle/>
          <a:p>
            <a:fld id="{5B147A50-0BB9-4B76-A2A0-5A52F97522D7}" type="datetimeFigureOut">
              <a:rPr lang="en-US" smtClean="0"/>
              <a:t>5/8/2020</a:t>
            </a:fld>
            <a:endParaRPr lang="en-US"/>
          </a:p>
        </p:txBody>
      </p:sp>
      <p:sp>
        <p:nvSpPr>
          <p:cNvPr id="6" name="Footer Placeholder 5">
            <a:extLst>
              <a:ext uri="{FF2B5EF4-FFF2-40B4-BE49-F238E27FC236}">
                <a16:creationId xmlns:a16="http://schemas.microsoft.com/office/drawing/2014/main" id="{7656369C-D578-4DFE-AA1C-431726581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ACA178-E4FE-4075-A825-0CC61B6A8DEA}"/>
              </a:ext>
            </a:extLst>
          </p:cNvPr>
          <p:cNvSpPr>
            <a:spLocks noGrp="1"/>
          </p:cNvSpPr>
          <p:nvPr>
            <p:ph type="sldNum" sz="quarter" idx="12"/>
          </p:nvPr>
        </p:nvSpPr>
        <p:spPr/>
        <p:txBody>
          <a:bodyPr/>
          <a:lstStyle/>
          <a:p>
            <a:fld id="{77470B13-2A6C-429B-A316-A63C50496F45}" type="slidenum">
              <a:rPr lang="en-US" smtClean="0"/>
              <a:t>‹#›</a:t>
            </a:fld>
            <a:endParaRPr lang="en-US"/>
          </a:p>
        </p:txBody>
      </p:sp>
    </p:spTree>
    <p:extLst>
      <p:ext uri="{BB962C8B-B14F-4D97-AF65-F5344CB8AC3E}">
        <p14:creationId xmlns:p14="http://schemas.microsoft.com/office/powerpoint/2010/main" val="340360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41E06-1299-4CF3-85DF-3B5F07FE8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D4F8FA-6212-4752-BAB2-6EB749555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5E31A-A28D-4364-AC1F-6A1CD28762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47A50-0BB9-4B76-A2A0-5A52F97522D7}" type="datetimeFigureOut">
              <a:rPr lang="en-US" smtClean="0"/>
              <a:t>5/8/2020</a:t>
            </a:fld>
            <a:endParaRPr lang="en-US"/>
          </a:p>
        </p:txBody>
      </p:sp>
      <p:sp>
        <p:nvSpPr>
          <p:cNvPr id="5" name="Footer Placeholder 4">
            <a:extLst>
              <a:ext uri="{FF2B5EF4-FFF2-40B4-BE49-F238E27FC236}">
                <a16:creationId xmlns:a16="http://schemas.microsoft.com/office/drawing/2014/main" id="{B08396A0-C15C-4D74-B615-9BB1356E4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6AC07-F719-43D1-9524-13CC75119D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470B13-2A6C-429B-A316-A63C50496F45}" type="slidenum">
              <a:rPr lang="en-US" smtClean="0"/>
              <a:t>‹#›</a:t>
            </a:fld>
            <a:endParaRPr lang="en-US"/>
          </a:p>
        </p:txBody>
      </p:sp>
    </p:spTree>
    <p:extLst>
      <p:ext uri="{BB962C8B-B14F-4D97-AF65-F5344CB8AC3E}">
        <p14:creationId xmlns:p14="http://schemas.microsoft.com/office/powerpoint/2010/main" val="951263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d3rE2mhIHTc?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table, room, sitting&#10;&#10;Description automatically generated">
            <a:extLst>
              <a:ext uri="{FF2B5EF4-FFF2-40B4-BE49-F238E27FC236}">
                <a16:creationId xmlns:a16="http://schemas.microsoft.com/office/drawing/2014/main" id="{84C571B4-25C8-4E48-B982-893FE19D9BE1}"/>
              </a:ext>
            </a:extLst>
          </p:cNvPr>
          <p:cNvPicPr>
            <a:picLocks noChangeAspect="1"/>
          </p:cNvPicPr>
          <p:nvPr/>
        </p:nvPicPr>
        <p:blipFill rotWithShape="1">
          <a:blip r:embed="rId3">
            <a:extLst>
              <a:ext uri="{28A0092B-C50C-407E-A947-70E740481C1C}">
                <a14:useLocalDpi xmlns:a14="http://schemas.microsoft.com/office/drawing/2010/main" val="0"/>
              </a:ext>
            </a:extLst>
          </a:blip>
          <a:srcRect l="28900"/>
          <a:stretch/>
        </p:blipFill>
        <p:spPr>
          <a:xfrm>
            <a:off x="20" y="10"/>
            <a:ext cx="8668492" cy="6857990"/>
          </a:xfrm>
          <a:prstGeom prst="rect">
            <a:avLst/>
          </a:prstGeom>
        </p:spPr>
      </p:pic>
      <p:sp>
        <p:nvSpPr>
          <p:cNvPr id="19" name="Rectangle 18">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96AF85-2F29-48AB-958B-C8EBC5948F21}"/>
              </a:ext>
            </a:extLst>
          </p:cNvPr>
          <p:cNvSpPr>
            <a:spLocks noGrp="1"/>
          </p:cNvSpPr>
          <p:nvPr>
            <p:ph type="ctrTitle"/>
          </p:nvPr>
        </p:nvSpPr>
        <p:spPr>
          <a:xfrm>
            <a:off x="7951825" y="1331239"/>
            <a:ext cx="4023360" cy="2258551"/>
          </a:xfrm>
        </p:spPr>
        <p:txBody>
          <a:bodyPr anchor="b">
            <a:normAutofit fontScale="90000"/>
          </a:bodyPr>
          <a:lstStyle/>
          <a:p>
            <a:r>
              <a:rPr lang="en-US" sz="5400">
                <a:solidFill>
                  <a:srgbClr val="FF0000"/>
                </a:solidFill>
                <a:latin typeface="Arial Rounded MT Bold" panose="020F0704030504030204" pitchFamily="34" charset="0"/>
              </a:rPr>
              <a:t>Elementary Technology Lesson</a:t>
            </a:r>
          </a:p>
        </p:txBody>
      </p:sp>
      <p:sp>
        <p:nvSpPr>
          <p:cNvPr id="3" name="Subtitle 2">
            <a:extLst>
              <a:ext uri="{FF2B5EF4-FFF2-40B4-BE49-F238E27FC236}">
                <a16:creationId xmlns:a16="http://schemas.microsoft.com/office/drawing/2014/main" id="{91393791-2DA0-4DFC-B52D-95FFBF746310}"/>
              </a:ext>
            </a:extLst>
          </p:cNvPr>
          <p:cNvSpPr>
            <a:spLocks noGrp="1"/>
          </p:cNvSpPr>
          <p:nvPr>
            <p:ph type="subTitle" idx="1"/>
          </p:nvPr>
        </p:nvSpPr>
        <p:spPr>
          <a:xfrm>
            <a:off x="7848600" y="4872922"/>
            <a:ext cx="4023360" cy="1208141"/>
          </a:xfrm>
        </p:spPr>
        <p:txBody>
          <a:bodyPr>
            <a:noAutofit/>
          </a:bodyPr>
          <a:lstStyle/>
          <a:p>
            <a:r>
              <a:rPr lang="en-US" sz="4400">
                <a:solidFill>
                  <a:srgbClr val="FF0000"/>
                </a:solidFill>
                <a:latin typeface="Arial Rounded MT Bold" panose="020F0704030504030204" pitchFamily="34" charset="0"/>
              </a:rPr>
              <a:t>Dr. Sproull</a:t>
            </a:r>
          </a:p>
          <a:p>
            <a:r>
              <a:rPr lang="en-US" sz="4400">
                <a:solidFill>
                  <a:srgbClr val="FF0000"/>
                </a:solidFill>
                <a:latin typeface="Arial Rounded MT Bold" panose="020F0704030504030204" pitchFamily="34" charset="0"/>
              </a:rPr>
              <a:t>May 11</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81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black and orange sign&#10;&#10;Description automatically generated">
            <a:extLst>
              <a:ext uri="{FF2B5EF4-FFF2-40B4-BE49-F238E27FC236}">
                <a16:creationId xmlns:a16="http://schemas.microsoft.com/office/drawing/2014/main" id="{EBE72EA2-A833-4774-9674-B0EA8EAC5CA6}"/>
              </a:ext>
            </a:extLst>
          </p:cNvPr>
          <p:cNvPicPr>
            <a:picLocks noChangeAspect="1"/>
          </p:cNvPicPr>
          <p:nvPr/>
        </p:nvPicPr>
        <p:blipFill rotWithShape="1">
          <a:blip r:embed="rId3">
            <a:extLst>
              <a:ext uri="{28A0092B-C50C-407E-A947-70E740481C1C}">
                <a14:useLocalDpi xmlns:a14="http://schemas.microsoft.com/office/drawing/2010/main" val="0"/>
              </a:ext>
            </a:extLst>
          </a:blip>
          <a:srcRect l="5147" r="7999" b="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54001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hlinkClick r:id="" action="ppaction://media"/>
            <a:extLst>
              <a:ext uri="{FF2B5EF4-FFF2-40B4-BE49-F238E27FC236}">
                <a16:creationId xmlns:a16="http://schemas.microsoft.com/office/drawing/2014/main" id="{8DBF937C-AFAF-41AA-B2EA-F5F9F82F43CC}"/>
              </a:ext>
            </a:extLst>
          </p:cNvPr>
          <p:cNvPicPr>
            <a:picLocks noRot="1" noChangeAspect="1"/>
          </p:cNvPicPr>
          <p:nvPr>
            <a:videoFile r:link="rId1"/>
          </p:nvPr>
        </p:nvPicPr>
        <p:blipFill>
          <a:blip r:embed="rId4"/>
          <a:stretch>
            <a:fillRect/>
          </a:stretch>
        </p:blipFill>
        <p:spPr>
          <a:xfrm>
            <a:off x="3026131" y="1123527"/>
            <a:ext cx="6139733" cy="4604800"/>
          </a:xfrm>
          <a:prstGeom prst="rect">
            <a:avLst/>
          </a:prstGeom>
        </p:spPr>
      </p:pic>
    </p:spTree>
    <p:extLst>
      <p:ext uri="{BB962C8B-B14F-4D97-AF65-F5344CB8AC3E}">
        <p14:creationId xmlns:p14="http://schemas.microsoft.com/office/powerpoint/2010/main" val="112621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2B5F4B0-72E3-425B-AFDD-B42BF27E99D0}"/>
              </a:ext>
            </a:extLst>
          </p:cNvPr>
          <p:cNvPicPr>
            <a:picLocks noChangeAspect="1"/>
          </p:cNvPicPr>
          <p:nvPr/>
        </p:nvPicPr>
        <p:blipFill rotWithShape="1">
          <a:blip r:embed="rId3">
            <a:extLst>
              <a:ext uri="{28A0092B-C50C-407E-A947-70E740481C1C}">
                <a14:useLocalDpi xmlns:a14="http://schemas.microsoft.com/office/drawing/2010/main" val="0"/>
              </a:ext>
            </a:extLst>
          </a:blip>
          <a:srcRect l="438" r="449" b="-1"/>
          <a:stretch/>
        </p:blipFill>
        <p:spPr>
          <a:xfrm>
            <a:off x="20" y="10"/>
            <a:ext cx="12191980" cy="6857990"/>
          </a:xfrm>
          <a:prstGeom prst="rect">
            <a:avLst/>
          </a:prstGeom>
        </p:spPr>
      </p:pic>
    </p:spTree>
    <p:extLst>
      <p:ext uri="{BB962C8B-B14F-4D97-AF65-F5344CB8AC3E}">
        <p14:creationId xmlns:p14="http://schemas.microsoft.com/office/powerpoint/2010/main" val="124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1E770-D2CE-48A6-A908-597067061DA4}"/>
              </a:ext>
            </a:extLst>
          </p:cNvPr>
          <p:cNvPicPr>
            <a:picLocks noChangeAspect="1"/>
          </p:cNvPicPr>
          <p:nvPr/>
        </p:nvPicPr>
        <p:blipFill rotWithShape="1">
          <a:blip r:embed="rId3">
            <a:extLst>
              <a:ext uri="{28A0092B-C50C-407E-A947-70E740481C1C}">
                <a14:useLocalDpi xmlns:a14="http://schemas.microsoft.com/office/drawing/2010/main" val="0"/>
              </a:ext>
            </a:extLst>
          </a:blip>
          <a:srcRect l="246" r="1977" b="1"/>
          <a:stretch/>
        </p:blipFill>
        <p:spPr>
          <a:xfrm>
            <a:off x="20" y="10"/>
            <a:ext cx="12191980" cy="6857990"/>
          </a:xfrm>
          <a:prstGeom prst="rect">
            <a:avLst/>
          </a:prstGeom>
        </p:spPr>
      </p:pic>
    </p:spTree>
    <p:extLst>
      <p:ext uri="{BB962C8B-B14F-4D97-AF65-F5344CB8AC3E}">
        <p14:creationId xmlns:p14="http://schemas.microsoft.com/office/powerpoint/2010/main" val="90524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A9266EA9-95DB-484C-A636-881E1147ACA7}"/>
              </a:ext>
            </a:extLst>
          </p:cNvPr>
          <p:cNvPicPr>
            <a:picLocks noChangeAspect="1"/>
          </p:cNvPicPr>
          <p:nvPr/>
        </p:nvPicPr>
        <p:blipFill rotWithShape="1">
          <a:blip r:embed="rId3">
            <a:extLst>
              <a:ext uri="{28A0092B-C50C-407E-A947-70E740481C1C}">
                <a14:useLocalDpi xmlns:a14="http://schemas.microsoft.com/office/drawing/2010/main" val="0"/>
              </a:ext>
            </a:extLst>
          </a:blip>
          <a:srcRect b="5063"/>
          <a:stretch/>
        </p:blipFill>
        <p:spPr>
          <a:xfrm>
            <a:off x="20" y="10"/>
            <a:ext cx="12191980" cy="6857990"/>
          </a:xfrm>
          <a:prstGeom prst="rect">
            <a:avLst/>
          </a:prstGeom>
        </p:spPr>
      </p:pic>
    </p:spTree>
    <p:extLst>
      <p:ext uri="{BB962C8B-B14F-4D97-AF65-F5344CB8AC3E}">
        <p14:creationId xmlns:p14="http://schemas.microsoft.com/office/powerpoint/2010/main" val="2330894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A767344F-AF81-4C7E-86CE-25177A7E08A9}"/>
              </a:ext>
            </a:extLst>
          </p:cNvPr>
          <p:cNvPicPr>
            <a:picLocks noChangeAspect="1"/>
          </p:cNvPicPr>
          <p:nvPr/>
        </p:nvPicPr>
        <p:blipFill rotWithShape="1">
          <a:blip r:embed="rId3">
            <a:extLst>
              <a:ext uri="{28A0092B-C50C-407E-A947-70E740481C1C}">
                <a14:useLocalDpi xmlns:a14="http://schemas.microsoft.com/office/drawing/2010/main" val="0"/>
              </a:ext>
            </a:extLst>
          </a:blip>
          <a:srcRect b="881"/>
          <a:stretch/>
        </p:blipFill>
        <p:spPr>
          <a:xfrm>
            <a:off x="20" y="10"/>
            <a:ext cx="12191980" cy="6857990"/>
          </a:xfrm>
          <a:prstGeom prst="rect">
            <a:avLst/>
          </a:prstGeom>
        </p:spPr>
      </p:pic>
    </p:spTree>
    <p:extLst>
      <p:ext uri="{BB962C8B-B14F-4D97-AF65-F5344CB8AC3E}">
        <p14:creationId xmlns:p14="http://schemas.microsoft.com/office/powerpoint/2010/main" val="195040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7A4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drawing of a person&#10;&#10;Description automatically generated">
            <a:extLst>
              <a:ext uri="{FF2B5EF4-FFF2-40B4-BE49-F238E27FC236}">
                <a16:creationId xmlns:a16="http://schemas.microsoft.com/office/drawing/2014/main" id="{8C7D25EF-CCCA-48AD-83BB-639D1E9CA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111" y="1176793"/>
            <a:ext cx="4112685" cy="4548146"/>
          </a:xfrm>
          <a:prstGeom prst="rect">
            <a:avLst/>
          </a:prstGeom>
        </p:spPr>
      </p:pic>
    </p:spTree>
    <p:extLst>
      <p:ext uri="{BB962C8B-B14F-4D97-AF65-F5344CB8AC3E}">
        <p14:creationId xmlns:p14="http://schemas.microsoft.com/office/powerpoint/2010/main" val="2758632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33352A1B80AF47859E8B56A1DDA577" ma:contentTypeVersion="8" ma:contentTypeDescription="Create a new document." ma:contentTypeScope="" ma:versionID="7acb718815d1e2347386bd2aaa30423e">
  <xsd:schema xmlns:xsd="http://www.w3.org/2001/XMLSchema" xmlns:xs="http://www.w3.org/2001/XMLSchema" xmlns:p="http://schemas.microsoft.com/office/2006/metadata/properties" xmlns:ns3="bc8f7e3b-5f0d-4e52-a90c-8f98f9fe820c" xmlns:ns4="bdf06e8b-d48c-4f79-a101-f788b3903866" targetNamespace="http://schemas.microsoft.com/office/2006/metadata/properties" ma:root="true" ma:fieldsID="4361eb94fc3a05145cf53acd453170d0" ns3:_="" ns4:_="">
    <xsd:import namespace="bc8f7e3b-5f0d-4e52-a90c-8f98f9fe820c"/>
    <xsd:import namespace="bdf06e8b-d48c-4f79-a101-f788b390386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8f7e3b-5f0d-4e52-a90c-8f98f9fe8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f06e8b-d48c-4f79-a101-f788b390386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45F4A5-1C7E-4DB0-A5E9-FBAE8CB136C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A547DB-F2B1-471A-9267-3B7ED7BD5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f7e3b-5f0d-4e52-a90c-8f98f9fe820c"/>
    <ds:schemaRef ds:uri="bdf06e8b-d48c-4f79-a101-f788b39038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0D0B8-C3B1-48CD-B3A1-BC26A88748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Elementary Technology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Technology Lesson</dc:title>
  <dc:creator>Carla Sproull</dc:creator>
  <cp:revision>2</cp:revision>
  <dcterms:created xsi:type="dcterms:W3CDTF">2020-05-03T20:38:43Z</dcterms:created>
  <dcterms:modified xsi:type="dcterms:W3CDTF">2020-05-08T12:46:42Z</dcterms:modified>
</cp:coreProperties>
</file>