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0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43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1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6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5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3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7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5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2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7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60962-ABB3-48F2-BF7A-C3A8354E382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4D3E4-AB3F-48A5-948D-A1B25726F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1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slideLayout" Target="../slideLayouts/slideLayout1.xml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openxmlformats.org/officeDocument/2006/relationships/image" Target="../media/image2.pn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Worry Jar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Worry Jar is a helpful way to decrease your anxious thoughts and worries.  Placing your thoughts in the jar will help get them off your mind at least for a little while.  What are some things that you’d like to stop worrying about for now?  Wrote them in jar below!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8" y="210093"/>
            <a:ext cx="2547669" cy="3345907"/>
          </a:xfrm>
          <a:prstGeom prst="rect">
            <a:avLst/>
          </a:prstGeom>
        </p:spPr>
      </p:pic>
      <p:pic>
        <p:nvPicPr>
          <p:cNvPr id="5" name="k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5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2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4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86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87351"/>
            <a:ext cx="8848726" cy="683256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 at home to relax your mind and body?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Take slow deep breaths</a:t>
            </a:r>
          </a:p>
          <a:p>
            <a:r>
              <a:rPr lang="en-US" dirty="0" smtClean="0"/>
              <a:t>Soak in a warm bath</a:t>
            </a:r>
          </a:p>
          <a:p>
            <a:r>
              <a:rPr lang="en-US" dirty="0" smtClean="0"/>
              <a:t>Listen to smooth music</a:t>
            </a:r>
          </a:p>
          <a:p>
            <a:r>
              <a:rPr lang="en-US" dirty="0" smtClean="0"/>
              <a:t>Read a book</a:t>
            </a:r>
          </a:p>
          <a:p>
            <a:r>
              <a:rPr lang="en-US" dirty="0" smtClean="0"/>
              <a:t>Write in a note book</a:t>
            </a:r>
          </a:p>
          <a:p>
            <a:r>
              <a:rPr lang="en-US" dirty="0" smtClean="0"/>
              <a:t>Color</a:t>
            </a:r>
          </a:p>
          <a:p>
            <a:r>
              <a:rPr lang="en-US" dirty="0" smtClean="0"/>
              <a:t>Call a friend</a:t>
            </a:r>
          </a:p>
          <a:p>
            <a:r>
              <a:rPr lang="en-US" dirty="0" smtClean="0"/>
              <a:t>Do a crossword puzzle</a:t>
            </a:r>
          </a:p>
          <a:p>
            <a:r>
              <a:rPr lang="en-US" dirty="0" smtClean="0"/>
              <a:t>Take a walk</a:t>
            </a:r>
          </a:p>
          <a:p>
            <a:r>
              <a:rPr lang="en-US" dirty="0" smtClean="0"/>
              <a:t>Play an instrument</a:t>
            </a:r>
          </a:p>
          <a:p>
            <a:r>
              <a:rPr lang="en-US" dirty="0" smtClean="0"/>
              <a:t>Play a game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3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91" y="90487"/>
            <a:ext cx="10067925" cy="663679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109538"/>
            <a:ext cx="4605337" cy="66675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108</Words>
  <Application>Microsoft Office PowerPoint</Application>
  <PresentationFormat>Widescreen</PresentationFormat>
  <Paragraphs>14</Paragraphs>
  <Slides>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Worry Jar</vt:lpstr>
      <vt:lpstr>PowerPoint Presentation</vt:lpstr>
      <vt:lpstr>What can you do at home to relax your mind and body?</vt:lpstr>
      <vt:lpstr>PowerPoint Presentation</vt:lpstr>
      <vt:lpstr>PowerPoint Presentation</vt:lpstr>
    </vt:vector>
  </TitlesOfParts>
  <Company>Friendship Academy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Worry Jar</dc:title>
  <dc:creator>Jefferson, Anita</dc:creator>
  <cp:lastModifiedBy>Jefferson, Anita</cp:lastModifiedBy>
  <cp:revision>17</cp:revision>
  <dcterms:created xsi:type="dcterms:W3CDTF">2020-04-18T22:24:03Z</dcterms:created>
  <dcterms:modified xsi:type="dcterms:W3CDTF">2020-04-20T17:07:01Z</dcterms:modified>
</cp:coreProperties>
</file>