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41AA2-44A6-4ABA-976B-7B7AECDC35B2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859D7-95E2-47C0-A086-248ADC2C2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859D7-95E2-47C0-A086-248ADC2C2C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S.E.L.F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SAFETY, EMOTIONS, LOSS, AND FUTURE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Boundaries are an important part of safety. It is the limit someone will take to protect themselves from harm. So, a boundary defines privacy. If someone crosses the boundary or limit where you do not feel safe, your body will give you signs you are in an uncomfortable situation.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VALUES          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Fairness, Justice, Achievement, Kindness, Reputation, Self-respect, Wisdom, Beauty, Fame, Happiness, Fun, Justice, Religion, Responsibility, Peace, and Growth.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Space between you and another</a:t>
            </a:r>
          </a:p>
          <a:p>
            <a:r>
              <a:rPr lang="en-US" dirty="0" smtClean="0"/>
              <a:t>Limits of physical space</a:t>
            </a:r>
          </a:p>
          <a:p>
            <a:r>
              <a:rPr lang="en-US" dirty="0" smtClean="0"/>
              <a:t>Limits of emotional abuse</a:t>
            </a:r>
          </a:p>
          <a:p>
            <a:r>
              <a:rPr lang="en-US" dirty="0" smtClean="0"/>
              <a:t>What makes you different from others?</a:t>
            </a:r>
          </a:p>
          <a:p>
            <a:r>
              <a:rPr lang="en-US" smtClean="0"/>
              <a:t>Clear limits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Values are rules for behavior. Each person has an idea of what is important and useful in their life. Some examples of core values are:</a:t>
            </a:r>
          </a:p>
          <a:p>
            <a:pPr>
              <a:buNone/>
            </a:pPr>
            <a:r>
              <a:rPr lang="en-US" dirty="0" smtClean="0"/>
              <a:t>   Fairness, Justice, Achievement, Kindness, Reputation, Self-respect, Wisdom, Beauty, Fame, Happiness, Fun, Justice, Religion, Responsibility, Peace, and Growth.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Your </a:t>
            </a:r>
            <a:r>
              <a:rPr lang="en-US" dirty="0" smtClean="0"/>
              <a:t>assignment is to write a paragraph about one of the </a:t>
            </a:r>
            <a:r>
              <a:rPr lang="en-US" b="1" dirty="0" smtClean="0"/>
              <a:t>values</a:t>
            </a:r>
            <a:r>
              <a:rPr lang="en-US" dirty="0" smtClean="0"/>
              <a:t> above or one of your </a:t>
            </a:r>
            <a:r>
              <a:rPr lang="en-US" b="1" dirty="0" smtClean="0"/>
              <a:t>own</a:t>
            </a:r>
            <a:r>
              <a:rPr lang="en-US" dirty="0" smtClean="0"/>
              <a:t>. You may also choose to write about one of your </a:t>
            </a:r>
            <a:r>
              <a:rPr lang="en-US" b="1" dirty="0" smtClean="0"/>
              <a:t>boundaries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221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S.E.L.F</vt:lpstr>
      <vt:lpstr>SAFETY</vt:lpstr>
      <vt:lpstr>VALUES           BOUNDARIES</vt:lpstr>
      <vt:lpstr>VALUES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S.E.L.F</dc:title>
  <dc:creator>gary oliastro</dc:creator>
  <cp:lastModifiedBy>gary oliastro</cp:lastModifiedBy>
  <cp:revision>14</cp:revision>
  <dcterms:created xsi:type="dcterms:W3CDTF">2006-08-16T00:00:00Z</dcterms:created>
  <dcterms:modified xsi:type="dcterms:W3CDTF">2020-04-19T21:06:43Z</dcterms:modified>
</cp:coreProperties>
</file>