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C12EF-15B9-BFF9-CF65-0BB2C9A73FC9}" v="422" dt="2020-04-06T22:44:27.499"/>
    <p1510:client id="{52655BBD-C8AB-1780-B790-6F0EBB55F884}" v="90" dt="2020-04-07T23:54:08.513"/>
    <p1510:client id="{BAB34C06-FD49-4D62-8B31-CB92D41AB74D}" v="1423" dt="2020-04-06T22:29:20.388"/>
    <p1510:client id="{D91A47C2-6063-86E5-F822-8FBAD5A2ABEC}" v="587" dt="2020-04-07T00:14:57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oyer" userId="S::jmoyer@thewatsoninstitute-fa.org::e0da50d5-bd63-407b-9120-d4492ad449b9" providerId="AD" clId="Web-{D91A47C2-6063-86E5-F822-8FBAD5A2ABEC}"/>
    <pc:docChg chg="addSld delSld modSld">
      <pc:chgData name="Jeff Moyer" userId="S::jmoyer@thewatsoninstitute-fa.org::e0da50d5-bd63-407b-9120-d4492ad449b9" providerId="AD" clId="Web-{D91A47C2-6063-86E5-F822-8FBAD5A2ABEC}" dt="2020-04-07T00:14:57.007" v="584" actId="20577"/>
      <pc:docMkLst>
        <pc:docMk/>
      </pc:docMkLst>
      <pc:sldChg chg="modSp">
        <pc:chgData name="Jeff Moyer" userId="S::jmoyer@thewatsoninstitute-fa.org::e0da50d5-bd63-407b-9120-d4492ad449b9" providerId="AD" clId="Web-{D91A47C2-6063-86E5-F822-8FBAD5A2ABEC}" dt="2020-04-06T22:59:30.398" v="55" actId="20577"/>
        <pc:sldMkLst>
          <pc:docMk/>
          <pc:sldMk cId="109857222" sldId="256"/>
        </pc:sldMkLst>
        <pc:spChg chg="mod">
          <ac:chgData name="Jeff Moyer" userId="S::jmoyer@thewatsoninstitute-fa.org::e0da50d5-bd63-407b-9120-d4492ad449b9" providerId="AD" clId="Web-{D91A47C2-6063-86E5-F822-8FBAD5A2ABEC}" dt="2020-04-06T22:59:30.398" v="5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Jeff Moyer" userId="S::jmoyer@thewatsoninstitute-fa.org::e0da50d5-bd63-407b-9120-d4492ad449b9" providerId="AD" clId="Web-{D91A47C2-6063-86E5-F822-8FBAD5A2ABEC}" dt="2020-04-07T00:14:56.992" v="583" actId="20577"/>
        <pc:sldMkLst>
          <pc:docMk/>
          <pc:sldMk cId="3924580491" sldId="257"/>
        </pc:sldMkLst>
        <pc:spChg chg="mod">
          <ac:chgData name="Jeff Moyer" userId="S::jmoyer@thewatsoninstitute-fa.org::e0da50d5-bd63-407b-9120-d4492ad449b9" providerId="AD" clId="Web-{D91A47C2-6063-86E5-F822-8FBAD5A2ABEC}" dt="2020-04-07T00:14:56.992" v="583" actId="20577"/>
          <ac:spMkLst>
            <pc:docMk/>
            <pc:sldMk cId="3924580491" sldId="257"/>
            <ac:spMk id="3" creationId="{7A60478F-14CC-4F0C-ACC8-548309130A78}"/>
          </ac:spMkLst>
        </pc:spChg>
      </pc:sldChg>
      <pc:sldChg chg="modSp">
        <pc:chgData name="Jeff Moyer" userId="S::jmoyer@thewatsoninstitute-fa.org::e0da50d5-bd63-407b-9120-d4492ad449b9" providerId="AD" clId="Web-{D91A47C2-6063-86E5-F822-8FBAD5A2ABEC}" dt="2020-04-07T00:09:36.365" v="388" actId="20577"/>
        <pc:sldMkLst>
          <pc:docMk/>
          <pc:sldMk cId="3566674309" sldId="258"/>
        </pc:sldMkLst>
        <pc:spChg chg="mod">
          <ac:chgData name="Jeff Moyer" userId="S::jmoyer@thewatsoninstitute-fa.org::e0da50d5-bd63-407b-9120-d4492ad449b9" providerId="AD" clId="Web-{D91A47C2-6063-86E5-F822-8FBAD5A2ABEC}" dt="2020-04-07T00:09:36.365" v="388" actId="20577"/>
          <ac:spMkLst>
            <pc:docMk/>
            <pc:sldMk cId="3566674309" sldId="258"/>
            <ac:spMk id="3" creationId="{D369875F-207D-4A91-B554-DCC41A40B75E}"/>
          </ac:spMkLst>
        </pc:spChg>
      </pc:sldChg>
      <pc:sldChg chg="modSp">
        <pc:chgData name="Jeff Moyer" userId="S::jmoyer@thewatsoninstitute-fa.org::e0da50d5-bd63-407b-9120-d4492ad449b9" providerId="AD" clId="Web-{D91A47C2-6063-86E5-F822-8FBAD5A2ABEC}" dt="2020-04-07T00:12:43.413" v="524" actId="20577"/>
        <pc:sldMkLst>
          <pc:docMk/>
          <pc:sldMk cId="1657372435" sldId="259"/>
        </pc:sldMkLst>
        <pc:spChg chg="mod">
          <ac:chgData name="Jeff Moyer" userId="S::jmoyer@thewatsoninstitute-fa.org::e0da50d5-bd63-407b-9120-d4492ad449b9" providerId="AD" clId="Web-{D91A47C2-6063-86E5-F822-8FBAD5A2ABEC}" dt="2020-04-07T00:12:43.413" v="524" actId="20577"/>
          <ac:spMkLst>
            <pc:docMk/>
            <pc:sldMk cId="1657372435" sldId="259"/>
            <ac:spMk id="3" creationId="{675DBDC6-CA01-4CD8-8165-C57F26DC9F65}"/>
          </ac:spMkLst>
        </pc:spChg>
      </pc:sldChg>
      <pc:sldChg chg="addSp modSp new">
        <pc:chgData name="Jeff Moyer" userId="S::jmoyer@thewatsoninstitute-fa.org::e0da50d5-bd63-407b-9120-d4492ad449b9" providerId="AD" clId="Web-{D91A47C2-6063-86E5-F822-8FBAD5A2ABEC}" dt="2020-04-07T00:11:41.475" v="427" actId="14100"/>
        <pc:sldMkLst>
          <pc:docMk/>
          <pc:sldMk cId="440034318" sldId="262"/>
        </pc:sldMkLst>
        <pc:picChg chg="add mod">
          <ac:chgData name="Jeff Moyer" userId="S::jmoyer@thewatsoninstitute-fa.org::e0da50d5-bd63-407b-9120-d4492ad449b9" providerId="AD" clId="Web-{D91A47C2-6063-86E5-F822-8FBAD5A2ABEC}" dt="2020-04-07T00:11:41.475" v="427" actId="14100"/>
          <ac:picMkLst>
            <pc:docMk/>
            <pc:sldMk cId="440034318" sldId="262"/>
            <ac:picMk id="2" creationId="{682F9368-8707-4E49-880B-68F57721DC82}"/>
          </ac:picMkLst>
        </pc:picChg>
      </pc:sldChg>
      <pc:sldChg chg="new del">
        <pc:chgData name="Jeff Moyer" userId="S::jmoyer@thewatsoninstitute-fa.org::e0da50d5-bd63-407b-9120-d4492ad449b9" providerId="AD" clId="Web-{D91A47C2-6063-86E5-F822-8FBAD5A2ABEC}" dt="2020-04-07T00:10:31.803" v="413"/>
        <pc:sldMkLst>
          <pc:docMk/>
          <pc:sldMk cId="3648629565" sldId="262"/>
        </pc:sldMkLst>
      </pc:sldChg>
    </pc:docChg>
  </pc:docChgLst>
  <pc:docChgLst>
    <pc:chgData name="Jeff Moyer" userId="S::jmoyer@thewatsoninstitute-fa.org::e0da50d5-bd63-407b-9120-d4492ad449b9" providerId="AD" clId="Web-{52655BBD-C8AB-1780-B790-6F0EBB55F884}"/>
    <pc:docChg chg="addSld modSld">
      <pc:chgData name="Jeff Moyer" userId="S::jmoyer@thewatsoninstitute-fa.org::e0da50d5-bd63-407b-9120-d4492ad449b9" providerId="AD" clId="Web-{52655BBD-C8AB-1780-B790-6F0EBB55F884}" dt="2020-04-07T23:54:08.513" v="89" actId="20577"/>
      <pc:docMkLst>
        <pc:docMk/>
      </pc:docMkLst>
      <pc:sldChg chg="addSp modSp new">
        <pc:chgData name="Jeff Moyer" userId="S::jmoyer@thewatsoninstitute-fa.org::e0da50d5-bd63-407b-9120-d4492ad449b9" providerId="AD" clId="Web-{52655BBD-C8AB-1780-B790-6F0EBB55F884}" dt="2020-04-07T23:54:08.513" v="89" actId="20577"/>
        <pc:sldMkLst>
          <pc:docMk/>
          <pc:sldMk cId="3114085387" sldId="263"/>
        </pc:sldMkLst>
        <pc:spChg chg="add mod">
          <ac:chgData name="Jeff Moyer" userId="S::jmoyer@thewatsoninstitute-fa.org::e0da50d5-bd63-407b-9120-d4492ad449b9" providerId="AD" clId="Web-{52655BBD-C8AB-1780-B790-6F0EBB55F884}" dt="2020-04-07T23:54:08.513" v="89" actId="20577"/>
          <ac:spMkLst>
            <pc:docMk/>
            <pc:sldMk cId="3114085387" sldId="263"/>
            <ac:spMk id="2" creationId="{AFD74C58-ED89-46E3-B976-93853040B0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watsoninstitutefaorg-my.sharepoint.com/:v:/g/personal/jmoyer_thewatsoninstitute-fa_org/EXPga4Jvh1JGk9c56ZzKM2sB83uLXMNapPNlTo6YzxQlwg?e=C9uGfb" TargetMode="External"/><Relationship Id="rId2" Type="http://schemas.openxmlformats.org/officeDocument/2006/relationships/hyperlink" Target="https://cvws.icloud-content.com/B/ASMLsqULWw89wJDFnjjunyh2V3OtAc6m2P6ed2vhqeKQL9i_1lojvKSR/IMG_0171.MOV?o=AiV0dvqHJ_XRkJwdsR_bL4RqrjZhylK6HZw9noVXg1zW&amp;v=1&amp;x=3&amp;a=CAogZVuQbExUP34mmci0mECo0zUFc35fcoXkcwQYxqzS04oSJxDUueW3lS4Y1Mngi58uIgEAKggByAD_R53fYVIEdldzrVoEI7ykkQ&amp;e=1588894115&amp;k=MG14C4QVdepQKkLlpj68Hw&amp;fl=&amp;r=F3F1E27B-4C20-4C79-8436-7718F2D90282-1&amp;ckc=com.apple.largeattachment&amp;ckz=59F46419-03A1-4F2B-B0BE-D7D3F24E2544&amp;p=52&amp;s=nhzHVSOsmHETeJ1Mg3fh3exHOAw&amp;teh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watsoninstitutefaorg-my.sharepoint.com/:v:/g/personal/jmoyer_thewatsoninstitute-fa_org/EWo26OasdzVFqEJaf-5-rC4B4WsedJekaLQ4UZv2G4w2gA?e=3B0Mao" TargetMode="External"/><Relationship Id="rId5" Type="http://schemas.openxmlformats.org/officeDocument/2006/relationships/hyperlink" Target="https://thewatsoninstitutefaorg-my.sharepoint.com/:v:/g/personal/jmoyer_thewatsoninstitute-fa_org/EdfoTfTlrMNJqyjy_U84yP0BsTtdB0Hf1k6Nym7zMM41Jw?e=lA8q0j" TargetMode="External"/><Relationship Id="rId4" Type="http://schemas.openxmlformats.org/officeDocument/2006/relationships/hyperlink" Target="https://thewatsoninstitutefaorg-my.sharepoint.com/:v:/g/personal/jmoyer_thewatsoninstitute-fa_org/EW51HQJEJudKvdrARuvNh40BBHXSA8jt-cL6NJ95X0cYuQ?e=wGFi3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Physical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Mr. Moyer</a:t>
            </a:r>
          </a:p>
          <a:p>
            <a:r>
              <a:rPr lang="en-US" dirty="0">
                <a:cs typeface="Calibri"/>
              </a:rPr>
              <a:t>April 13 – 24, 2020</a:t>
            </a:r>
          </a:p>
          <a:p>
            <a:r>
              <a:rPr lang="en-US" dirty="0">
                <a:cs typeface="Calibri"/>
              </a:rPr>
              <a:t>Classes 307, 308, 309, 310, 311, 312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0A258-2AC5-412C-AF60-8E00BBAC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Phys. Ed.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78F-14CC-4F0C-ACC8-548309130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Standard 2:</a:t>
            </a:r>
            <a:r>
              <a:rPr lang="en-US" dirty="0">
                <a:ea typeface="+mn-lt"/>
                <a:cs typeface="+mn-lt"/>
              </a:rPr>
              <a:t> The physically literate individual applies knowledge of concepts, principles, strategies and tactics related to movement and performance.</a:t>
            </a:r>
            <a:endParaRPr lang="en-US">
              <a:ea typeface="+mn-lt"/>
              <a:cs typeface="+mn-lt"/>
            </a:endParaRPr>
          </a:p>
          <a:p>
            <a:r>
              <a:rPr lang="en-US" u="sng">
                <a:ea typeface="+mn-lt"/>
                <a:cs typeface="+mn-lt"/>
              </a:rPr>
              <a:t>Purpose of Event:</a:t>
            </a:r>
            <a:r>
              <a:rPr lang="en-US">
                <a:ea typeface="+mn-lt"/>
                <a:cs typeface="+mn-lt"/>
              </a:rPr>
              <a:t> Cardiovascular endurance, Strength training</a:t>
            </a:r>
          </a:p>
          <a:p>
            <a:r>
              <a:rPr lang="en-US" u="sng" dirty="0">
                <a:ea typeface="+mn-lt"/>
                <a:cs typeface="+mn-lt"/>
              </a:rPr>
              <a:t>Materials Needed</a:t>
            </a:r>
            <a:r>
              <a:rPr lang="en-US">
                <a:ea typeface="+mn-lt"/>
                <a:cs typeface="+mn-lt"/>
              </a:rPr>
              <a:t>: None</a:t>
            </a:r>
          </a:p>
          <a:p>
            <a:r>
              <a:rPr lang="en-US" u="sng" dirty="0">
                <a:ea typeface="+mn-lt"/>
                <a:cs typeface="+mn-lt"/>
              </a:rPr>
              <a:t>Objective:</a:t>
            </a:r>
            <a:r>
              <a:rPr lang="en-US" dirty="0">
                <a:ea typeface="+mn-lt"/>
                <a:cs typeface="+mn-lt"/>
              </a:rPr>
              <a:t> Students will work individually to develop strategies and </a:t>
            </a:r>
            <a:r>
              <a:rPr lang="en-US">
                <a:ea typeface="+mn-lt"/>
                <a:cs typeface="+mn-lt"/>
              </a:rPr>
              <a:t>strength in order to finish the workout – UPPERBODY.</a:t>
            </a:r>
          </a:p>
        </p:txBody>
      </p:sp>
    </p:spTree>
    <p:extLst>
      <p:ext uri="{BB962C8B-B14F-4D97-AF65-F5344CB8AC3E}">
        <p14:creationId xmlns:p14="http://schemas.microsoft.com/office/powerpoint/2010/main" val="392458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F14E-C196-4C85-9E70-11E4CE06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Phys. Ed.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75F-207D-4A91-B554-DCC41A40B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Instructions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Play my intro video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Watch the exercise </a:t>
            </a:r>
            <a:r>
              <a:rPr lang="en-US">
                <a:cs typeface="Calibri"/>
              </a:rPr>
              <a:t>video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The video is accompanied with instructions on how to complete the tasks. Watch the video once without performing the exercise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Complete the exit slip on a separate piece of paper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Exit slips are 3 questions usually answered in one sentence or less. Questions relate to the previous two weeks work.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356667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4586-B8AC-4F7B-9EEF-400F3F7FC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Phys. 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BDC6-CA01-4CD8-8165-C57F26DC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Exercise Video #1</a:t>
            </a:r>
          </a:p>
          <a:p>
            <a:r>
              <a:rPr lang="en-US">
                <a:ea typeface="+mn-lt"/>
                <a:cs typeface="+mn-lt"/>
              </a:rPr>
              <a:t>UPPERBODY WORKOUT</a:t>
            </a:r>
            <a:endParaRPr lang="en-US" dirty="0">
              <a:ea typeface="+mn-lt"/>
              <a:cs typeface="+mn-lt"/>
            </a:endParaRPr>
          </a:p>
          <a:p>
            <a:r>
              <a:rPr lang="en-US">
                <a:cs typeface="Calibri"/>
              </a:rPr>
              <a:t>Choose your own level (Level I, II, or III)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A "set" consists of completing all 9 exercises</a:t>
            </a:r>
          </a:p>
          <a:p>
            <a:r>
              <a:rPr lang="en-US">
                <a:cs typeface="Calibri"/>
              </a:rPr>
              <a:t>Rest up to 2 minutes between each set. No more than 2 minutes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Regular Push-Ups can be substituted for Knee Push-Ups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Continued on next page...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737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82F9368-8707-4E49-880B-68F57721D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50" y="510453"/>
            <a:ext cx="6811987" cy="57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3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D74C58-ED89-46E3-B976-93853040B070}"/>
              </a:ext>
            </a:extLst>
          </p:cNvPr>
          <p:cNvSpPr txBox="1"/>
          <p:nvPr/>
        </p:nvSpPr>
        <p:spPr>
          <a:xfrm>
            <a:off x="756249" y="928777"/>
            <a:ext cx="571931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AutoNum type="arabicPeriod"/>
            </a:pPr>
            <a:r>
              <a:rPr lang="en-US" dirty="0">
                <a:cs typeface="Arial"/>
              </a:rPr>
              <a:t>Intro Video​</a:t>
            </a:r>
            <a:endParaRPr lang="en-US">
              <a:cs typeface="Calibri" panose="020F0502020204030204"/>
            </a:endParaRPr>
          </a:p>
          <a:p>
            <a:pPr marL="342900" indent="-342900">
              <a:buAutoNum type="alphaLcPeriod"/>
            </a:pPr>
            <a:r>
              <a:rPr lang="en-US" dirty="0">
                <a:ea typeface="+mn-lt"/>
                <a:cs typeface="+mn-lt"/>
                <a:hlinkClick r:id="rId2"/>
              </a:rPr>
              <a:t>Coach Moyer Intro Video</a:t>
            </a:r>
            <a:endParaRPr lang="en-US">
              <a:cs typeface="Calibri"/>
            </a:endParaRPr>
          </a:p>
          <a:p>
            <a:pPr marL="342900" indent="-342900">
              <a:buAutoNum type="alphaLcPeriod"/>
            </a:pPr>
            <a:endParaRPr lang="en-US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buAutoNum type="alphaLcPeriod"/>
            </a:pPr>
            <a:endParaRPr lang="en-US" dirty="0">
              <a:solidFill>
                <a:srgbClr val="000000"/>
              </a:solidFill>
              <a:cs typeface="Calibri"/>
            </a:endParaRPr>
          </a:p>
          <a:p>
            <a:pPr>
              <a:buAutoNum type="arabicPeriod"/>
            </a:pPr>
            <a:endParaRPr lang="en-US" dirty="0">
              <a:solidFill>
                <a:srgbClr val="000000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563C1"/>
                </a:solidFill>
                <a:cs typeface="Arial"/>
                <a:hlinkClick r:id="rId3"/>
              </a:rPr>
              <a:t>UPPERBODY #1</a:t>
            </a:r>
            <a:r>
              <a:rPr lang="en-US" dirty="0">
                <a:cs typeface="Arial"/>
              </a:rPr>
              <a:t>​</a:t>
            </a:r>
          </a:p>
          <a:p>
            <a:pPr marL="342900" indent="-342900">
              <a:buAutoNum type="arabicPeriod"/>
            </a:pPr>
            <a:endParaRPr lang="en-US" dirty="0">
              <a:cs typeface="Arial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563C1"/>
                </a:solidFill>
                <a:cs typeface="Arial"/>
                <a:hlinkClick r:id="rId4"/>
              </a:rPr>
              <a:t>UPPERBOD #2</a:t>
            </a:r>
            <a:r>
              <a:rPr lang="en-US" dirty="0">
                <a:cs typeface="Arial"/>
              </a:rPr>
              <a:t>​</a:t>
            </a:r>
          </a:p>
          <a:p>
            <a:pPr marL="342900" indent="-342900">
              <a:buAutoNum type="arabicPeriod"/>
            </a:pPr>
            <a:endParaRPr lang="en-US" dirty="0">
              <a:cs typeface="Arial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563C1"/>
                </a:solidFill>
                <a:cs typeface="Arial"/>
                <a:hlinkClick r:id="rId5"/>
              </a:rPr>
              <a:t>UPPERBODY #3</a:t>
            </a:r>
            <a:r>
              <a:rPr lang="en-US" dirty="0">
                <a:cs typeface="Arial"/>
              </a:rPr>
              <a:t>​</a:t>
            </a:r>
          </a:p>
          <a:p>
            <a:pPr marL="342900" indent="-342900">
              <a:buAutoNum type="arabicPeriod"/>
            </a:pPr>
            <a:endParaRPr lang="en-US" dirty="0">
              <a:cs typeface="Arial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0563C1"/>
                </a:solidFill>
                <a:cs typeface="Arial"/>
                <a:hlinkClick r:id="rId6"/>
              </a:rPr>
              <a:t>UPPERBODY #4</a:t>
            </a:r>
          </a:p>
        </p:txBody>
      </p:sp>
    </p:spTree>
    <p:extLst>
      <p:ext uri="{BB962C8B-B14F-4D97-AF65-F5344CB8AC3E}">
        <p14:creationId xmlns:p14="http://schemas.microsoft.com/office/powerpoint/2010/main" val="311408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DDCB-EE91-4FD0-A59E-3249CB83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Phys. Ed.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535-80C2-4CE4-8373-3A07AFCA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Exit Slip Questions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How many days did you complete of the 14?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Who was one of your partners for an exercise?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was/is your favorite exercise?</a:t>
            </a:r>
          </a:p>
        </p:txBody>
      </p:sp>
    </p:spTree>
    <p:extLst>
      <p:ext uri="{BB962C8B-B14F-4D97-AF65-F5344CB8AC3E}">
        <p14:creationId xmlns:p14="http://schemas.microsoft.com/office/powerpoint/2010/main" val="421940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57AB4-F942-403E-8EB1-72515A46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Phys. Ed.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BF2C-631E-42F3-835C-87344FA68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 END!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Stay safe</a:t>
            </a:r>
          </a:p>
          <a:p>
            <a:r>
              <a:rPr lang="en-US" dirty="0">
                <a:cs typeface="Calibri"/>
              </a:rPr>
              <a:t>Stay healthy</a:t>
            </a:r>
          </a:p>
          <a:p>
            <a:r>
              <a:rPr lang="en-US" dirty="0">
                <a:cs typeface="Calibri"/>
              </a:rPr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275644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Physical Education</vt:lpstr>
      <vt:lpstr>Phys. Ed.</vt:lpstr>
      <vt:lpstr>Phys. Ed.</vt:lpstr>
      <vt:lpstr>Phys. Ed.</vt:lpstr>
      <vt:lpstr>PowerPoint Presentation</vt:lpstr>
      <vt:lpstr>PowerPoint Presentation</vt:lpstr>
      <vt:lpstr>Phys. Ed.</vt:lpstr>
      <vt:lpstr>Phys. Ed.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367</cp:revision>
  <dcterms:created xsi:type="dcterms:W3CDTF">2020-04-06T21:34:16Z</dcterms:created>
  <dcterms:modified xsi:type="dcterms:W3CDTF">2020-04-07T23:54:08Z</dcterms:modified>
</cp:coreProperties>
</file>