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a78c602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a78c602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a78c602c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a78c602c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a78c602c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a78c602c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www.merriam-webster.com/dictionary/bull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youtu.be/7-X3Pu20w24" TargetMode="External"/><Relationship Id="rId5" Type="http://schemas.openxmlformats.org/officeDocument/2006/relationships/hyperlink" Target="https://youtu.be/FYVvE4tr2BI" TargetMode="External"/><Relationship Id="rId6" Type="http://schemas.openxmlformats.org/officeDocument/2006/relationships/hyperlink" Target="https://youtu.be/FYVvE4tr2B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Good morning Miss you all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MS.J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is bullying?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FF"/>
                </a:solidFill>
                <a:highlight>
                  <a:srgbClr val="FFFFFF"/>
                </a:highlight>
              </a:rPr>
              <a:t>abuse and mistreatment of someone vulnerable by someone stronger, more powerful, etc. : the actions and behavior of a </a:t>
            </a:r>
            <a:r>
              <a:rPr lang="en" sz="36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bully</a:t>
            </a:r>
            <a:endParaRPr sz="3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80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Today your going to watch the 2 videos down below </a:t>
            </a:r>
            <a:r>
              <a:rPr lang="en">
                <a:solidFill>
                  <a:srgbClr val="FF0000"/>
                </a:solidFill>
              </a:rPr>
              <a:t>answer</a:t>
            </a:r>
            <a:r>
              <a:rPr lang="en">
                <a:solidFill>
                  <a:srgbClr val="FF0000"/>
                </a:solidFill>
              </a:rPr>
              <a:t> the following questions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Clr>
                <a:srgbClr val="00FFFF"/>
              </a:buClr>
              <a:buSzPts val="3000"/>
              <a:buChar char="●"/>
            </a:pPr>
            <a:r>
              <a:rPr lang="en" sz="3000">
                <a:solidFill>
                  <a:srgbClr val="00FFFF"/>
                </a:solidFill>
              </a:rPr>
              <a:t>If you seen somebody getting bullied how would you react?</a:t>
            </a:r>
            <a:endParaRPr sz="3000">
              <a:solidFill>
                <a:srgbClr val="00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000"/>
              <a:buChar char="●"/>
            </a:pPr>
            <a:r>
              <a:rPr lang="en" sz="3000">
                <a:solidFill>
                  <a:srgbClr val="00FFFF"/>
                </a:solidFill>
              </a:rPr>
              <a:t>Do you think its ok to bully someone, why or why not?</a:t>
            </a:r>
            <a:endParaRPr sz="3000">
              <a:solidFill>
                <a:srgbClr val="00FFFF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000"/>
              <a:buChar char="●"/>
            </a:pPr>
            <a:r>
              <a:rPr lang="en" sz="3000">
                <a:solidFill>
                  <a:srgbClr val="00FFFF"/>
                </a:solidFill>
              </a:rPr>
              <a:t>How would you react if your friend was a bully </a:t>
            </a:r>
            <a:endParaRPr sz="30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Here are the videos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3" name="Google Shape;73;p16">
            <a:hlinkClick r:id="rId4"/>
          </p:cNvPr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5"/>
              </a:rPr>
              <a:t>https://youtu.be/7-X3Pu20w24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6"/>
              </a:rPr>
              <a:t>https://youtu.be/FYVvE4tr2BI</a:t>
            </a:r>
            <a:endParaRPr sz="3000"/>
          </a:p>
        </p:txBody>
      </p:sp>
      <p:sp>
        <p:nvSpPr>
          <p:cNvPr id="74" name="Google Shape;74;p16"/>
          <p:cNvSpPr txBox="1"/>
          <p:nvPr/>
        </p:nvSpPr>
        <p:spPr>
          <a:xfrm>
            <a:off x="409925" y="2034125"/>
            <a:ext cx="6656700" cy="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